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53"/>
  </p:notesMasterIdLst>
  <p:sldIdLst>
    <p:sldId id="287" r:id="rId5"/>
    <p:sldId id="365" r:id="rId6"/>
    <p:sldId id="371" r:id="rId7"/>
    <p:sldId id="366" r:id="rId8"/>
    <p:sldId id="323" r:id="rId9"/>
    <p:sldId id="372" r:id="rId10"/>
    <p:sldId id="368" r:id="rId11"/>
    <p:sldId id="369" r:id="rId12"/>
    <p:sldId id="319" r:id="rId13"/>
    <p:sldId id="378" r:id="rId14"/>
    <p:sldId id="370" r:id="rId15"/>
    <p:sldId id="389" r:id="rId16"/>
    <p:sldId id="373" r:id="rId17"/>
    <p:sldId id="374" r:id="rId18"/>
    <p:sldId id="375" r:id="rId19"/>
    <p:sldId id="376" r:id="rId20"/>
    <p:sldId id="377" r:id="rId21"/>
    <p:sldId id="413" r:id="rId22"/>
    <p:sldId id="379" r:id="rId23"/>
    <p:sldId id="380" r:id="rId24"/>
    <p:sldId id="391" r:id="rId25"/>
    <p:sldId id="418" r:id="rId26"/>
    <p:sldId id="390" r:id="rId27"/>
    <p:sldId id="415" r:id="rId28"/>
    <p:sldId id="417" r:id="rId29"/>
    <p:sldId id="420" r:id="rId30"/>
    <p:sldId id="384" r:id="rId31"/>
    <p:sldId id="385" r:id="rId32"/>
    <p:sldId id="386" r:id="rId33"/>
    <p:sldId id="387" r:id="rId34"/>
    <p:sldId id="393" r:id="rId35"/>
    <p:sldId id="396" r:id="rId36"/>
    <p:sldId id="421" r:id="rId37"/>
    <p:sldId id="398" r:id="rId38"/>
    <p:sldId id="397" r:id="rId39"/>
    <p:sldId id="422" r:id="rId40"/>
    <p:sldId id="423" r:id="rId41"/>
    <p:sldId id="424" r:id="rId42"/>
    <p:sldId id="425" r:id="rId43"/>
    <p:sldId id="426" r:id="rId44"/>
    <p:sldId id="427" r:id="rId45"/>
    <p:sldId id="401" r:id="rId46"/>
    <p:sldId id="402" r:id="rId47"/>
    <p:sldId id="403" r:id="rId48"/>
    <p:sldId id="404" r:id="rId49"/>
    <p:sldId id="405" r:id="rId50"/>
    <p:sldId id="428" r:id="rId51"/>
    <p:sldId id="407" r:id="rId52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3F7"/>
    <a:srgbClr val="FCBCF3"/>
    <a:srgbClr val="F4F410"/>
    <a:srgbClr val="75CCDD"/>
    <a:srgbClr val="53B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8" autoAdjust="0"/>
    <p:restoredTop sz="94660"/>
  </p:normalViewPr>
  <p:slideViewPr>
    <p:cSldViewPr snapToGrid="0">
      <p:cViewPr>
        <p:scale>
          <a:sx n="77" d="100"/>
          <a:sy n="77" d="100"/>
        </p:scale>
        <p:origin x="1254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62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TRIAGO GARCIA MARIA REBECA" userId="S::maria.intriagog@uleam.edu.ec::9c6bec1a-6974-4b60-b7b8-f8e7a20975cd" providerId="AD" clId="Web-{F16B6F48-C255-ABE2-298D-48171ECD9453}"/>
    <pc:docChg chg="modSld">
      <pc:chgData name="INTRIAGO GARCIA MARIA REBECA" userId="S::maria.intriagog@uleam.edu.ec::9c6bec1a-6974-4b60-b7b8-f8e7a20975cd" providerId="AD" clId="Web-{F16B6F48-C255-ABE2-298D-48171ECD9453}" dt="2019-06-12T19:01:13.244" v="48" actId="20577"/>
      <pc:docMkLst>
        <pc:docMk/>
      </pc:docMkLst>
      <pc:sldChg chg="modSp">
        <pc:chgData name="INTRIAGO GARCIA MARIA REBECA" userId="S::maria.intriagog@uleam.edu.ec::9c6bec1a-6974-4b60-b7b8-f8e7a20975cd" providerId="AD" clId="Web-{F16B6F48-C255-ABE2-298D-48171ECD9453}" dt="2019-06-12T19:01:13.244" v="48" actId="20577"/>
        <pc:sldMkLst>
          <pc:docMk/>
          <pc:sldMk cId="1361567839" sldId="313"/>
        </pc:sldMkLst>
        <pc:spChg chg="mod">
          <ac:chgData name="INTRIAGO GARCIA MARIA REBECA" userId="S::maria.intriagog@uleam.edu.ec::9c6bec1a-6974-4b60-b7b8-f8e7a20975cd" providerId="AD" clId="Web-{F16B6F48-C255-ABE2-298D-48171ECD9453}" dt="2019-06-12T19:01:13.244" v="48" actId="20577"/>
          <ac:spMkLst>
            <pc:docMk/>
            <pc:sldMk cId="1361567839" sldId="313"/>
            <ac:spMk id="11" creationId="{00000000-0000-0000-0000-000000000000}"/>
          </ac:spMkLst>
        </pc:spChg>
      </pc:sldChg>
    </pc:docChg>
  </pc:docChgLst>
  <pc:docChgLst>
    <pc:chgData name="INTRIAGO GARCIA MARIA REBECA" userId="S::maria.intriagog@uleam.edu.ec::9c6bec1a-6974-4b60-b7b8-f8e7a20975cd" providerId="AD" clId="Web-{A2DA7D85-5089-2510-705D-F65EEEB718D3}"/>
    <pc:docChg chg="delSld">
      <pc:chgData name="INTRIAGO GARCIA MARIA REBECA" userId="S::maria.intriagog@uleam.edu.ec::9c6bec1a-6974-4b60-b7b8-f8e7a20975cd" providerId="AD" clId="Web-{A2DA7D85-5089-2510-705D-F65EEEB718D3}" dt="2019-05-08T21:39:27.301" v="0"/>
      <pc:docMkLst>
        <pc:docMk/>
      </pc:docMkLst>
      <pc:sldChg chg="del">
        <pc:chgData name="INTRIAGO GARCIA MARIA REBECA" userId="S::maria.intriagog@uleam.edu.ec::9c6bec1a-6974-4b60-b7b8-f8e7a20975cd" providerId="AD" clId="Web-{A2DA7D85-5089-2510-705D-F65EEEB718D3}" dt="2019-05-08T21:39:27.301" v="0"/>
        <pc:sldMkLst>
          <pc:docMk/>
          <pc:sldMk cId="3626312901" sldId="276"/>
        </pc:sldMkLst>
      </pc:sldChg>
    </pc:docChg>
  </pc:docChgLst>
  <pc:docChgLst>
    <pc:chgData name="INTRIAGO GARCIA MARIA REBECA" userId="S::maria.intriagog@uleam.edu.ec::9c6bec1a-6974-4b60-b7b8-f8e7a20975cd" providerId="AD" clId="Web-{E73EAE35-075F-4657-41D1-301477D972A9}"/>
    <pc:docChg chg="addSld delSld modSld">
      <pc:chgData name="INTRIAGO GARCIA MARIA REBECA" userId="S::maria.intriagog@uleam.edu.ec::9c6bec1a-6974-4b60-b7b8-f8e7a20975cd" providerId="AD" clId="Web-{E73EAE35-075F-4657-41D1-301477D972A9}" dt="2019-05-08T21:51:01.415" v="4"/>
      <pc:docMkLst>
        <pc:docMk/>
      </pc:docMkLst>
      <pc:sldChg chg="modSp">
        <pc:chgData name="INTRIAGO GARCIA MARIA REBECA" userId="S::maria.intriagog@uleam.edu.ec::9c6bec1a-6974-4b60-b7b8-f8e7a20975cd" providerId="AD" clId="Web-{E73EAE35-075F-4657-41D1-301477D972A9}" dt="2019-05-08T21:49:56.649" v="2" actId="20577"/>
        <pc:sldMkLst>
          <pc:docMk/>
          <pc:sldMk cId="1324779599" sldId="256"/>
        </pc:sldMkLst>
        <pc:spChg chg="mod">
          <ac:chgData name="INTRIAGO GARCIA MARIA REBECA" userId="S::maria.intriagog@uleam.edu.ec::9c6bec1a-6974-4b60-b7b8-f8e7a20975cd" providerId="AD" clId="Web-{E73EAE35-075F-4657-41D1-301477D972A9}" dt="2019-05-08T21:49:56.649" v="2" actId="20577"/>
          <ac:spMkLst>
            <pc:docMk/>
            <pc:sldMk cId="1324779599" sldId="256"/>
            <ac:spMk id="12" creationId="{00000000-0000-0000-0000-000000000000}"/>
          </ac:spMkLst>
        </pc:spChg>
      </pc:sldChg>
      <pc:sldChg chg="new del">
        <pc:chgData name="INTRIAGO GARCIA MARIA REBECA" userId="S::maria.intriagog@uleam.edu.ec::9c6bec1a-6974-4b60-b7b8-f8e7a20975cd" providerId="AD" clId="Web-{E73EAE35-075F-4657-41D1-301477D972A9}" dt="2019-05-08T21:51:01.415" v="4"/>
        <pc:sldMkLst>
          <pc:docMk/>
          <pc:sldMk cId="3455816272" sldId="280"/>
        </pc:sldMkLst>
      </pc:sldChg>
    </pc:docChg>
  </pc:docChgLst>
  <pc:docChgLst>
    <pc:chgData name="ZAMBRANO VERA MARIA FERNANDA" userId="S::mafer.zambrano@uleam.edu.ec::e67555f1-4c53-4a12-ae37-05a3b2ff0b0b" providerId="AD" clId="Web-{A46331DE-6528-42EE-B0FD-F3465023CD20}"/>
    <pc:docChg chg="modSld">
      <pc:chgData name="ZAMBRANO VERA MARIA FERNANDA" userId="S::mafer.zambrano@uleam.edu.ec::e67555f1-4c53-4a12-ae37-05a3b2ff0b0b" providerId="AD" clId="Web-{A46331DE-6528-42EE-B0FD-F3465023CD20}" dt="2019-06-12T14:23:20.287" v="211" actId="20577"/>
      <pc:docMkLst>
        <pc:docMk/>
      </pc:docMkLst>
      <pc:sldChg chg="modSp">
        <pc:chgData name="ZAMBRANO VERA MARIA FERNANDA" userId="S::mafer.zambrano@uleam.edu.ec::e67555f1-4c53-4a12-ae37-05a3b2ff0b0b" providerId="AD" clId="Web-{A46331DE-6528-42EE-B0FD-F3465023CD20}" dt="2019-06-12T13:20:11.901" v="3"/>
        <pc:sldMkLst>
          <pc:docMk/>
          <pc:sldMk cId="2842146838" sldId="270"/>
        </pc:sldMkLst>
        <pc:graphicFrameChg chg="mod modGraphic">
          <ac:chgData name="ZAMBRANO VERA MARIA FERNANDA" userId="S::mafer.zambrano@uleam.edu.ec::e67555f1-4c53-4a12-ae37-05a3b2ff0b0b" providerId="AD" clId="Web-{A46331DE-6528-42EE-B0FD-F3465023CD20}" dt="2019-06-12T13:20:11.901" v="3"/>
          <ac:graphicFrameMkLst>
            <pc:docMk/>
            <pc:sldMk cId="2842146838" sldId="270"/>
            <ac:graphicFrameMk id="4" creationId="{00000000-0000-0000-0000-000000000000}"/>
          </ac:graphicFrameMkLst>
        </pc:graphicFrameChg>
      </pc:sldChg>
      <pc:sldChg chg="addSp modSp">
        <pc:chgData name="ZAMBRANO VERA MARIA FERNANDA" userId="S::mafer.zambrano@uleam.edu.ec::e67555f1-4c53-4a12-ae37-05a3b2ff0b0b" providerId="AD" clId="Web-{A46331DE-6528-42EE-B0FD-F3465023CD20}" dt="2019-06-12T14:23:19.959" v="210"/>
        <pc:sldMkLst>
          <pc:docMk/>
          <pc:sldMk cId="2819183455" sldId="278"/>
        </pc:sldMkLst>
        <pc:spChg chg="add mod">
          <ac:chgData name="ZAMBRANO VERA MARIA FERNANDA" userId="S::mafer.zambrano@uleam.edu.ec::e67555f1-4c53-4a12-ae37-05a3b2ff0b0b" providerId="AD" clId="Web-{A46331DE-6528-42EE-B0FD-F3465023CD20}" dt="2019-06-12T13:39:17.446" v="150" actId="1076"/>
          <ac:spMkLst>
            <pc:docMk/>
            <pc:sldMk cId="2819183455" sldId="278"/>
            <ac:spMk id="2" creationId="{674A2DAE-A22F-4093-8E57-F5A75B4B0D72}"/>
          </ac:spMkLst>
        </pc:spChg>
        <pc:graphicFrameChg chg="mod modGraphic">
          <ac:chgData name="ZAMBRANO VERA MARIA FERNANDA" userId="S::mafer.zambrano@uleam.edu.ec::e67555f1-4c53-4a12-ae37-05a3b2ff0b0b" providerId="AD" clId="Web-{A46331DE-6528-42EE-B0FD-F3465023CD20}" dt="2019-06-12T14:23:19.959" v="210"/>
          <ac:graphicFrameMkLst>
            <pc:docMk/>
            <pc:sldMk cId="2819183455" sldId="278"/>
            <ac:graphicFrameMk id="3" creationId="{00000000-0000-0000-0000-000000000000}"/>
          </ac:graphicFrameMkLst>
        </pc:graphicFrameChg>
      </pc:sldChg>
      <pc:sldChg chg="modSp">
        <pc:chgData name="ZAMBRANO VERA MARIA FERNANDA" userId="S::mafer.zambrano@uleam.edu.ec::e67555f1-4c53-4a12-ae37-05a3b2ff0b0b" providerId="AD" clId="Web-{A46331DE-6528-42EE-B0FD-F3465023CD20}" dt="2019-06-12T13:29:33.056" v="20" actId="20577"/>
        <pc:sldMkLst>
          <pc:docMk/>
          <pc:sldMk cId="2860486864" sldId="287"/>
        </pc:sldMkLst>
        <pc:spChg chg="mod">
          <ac:chgData name="ZAMBRANO VERA MARIA FERNANDA" userId="S::mafer.zambrano@uleam.edu.ec::e67555f1-4c53-4a12-ae37-05a3b2ff0b0b" providerId="AD" clId="Web-{A46331DE-6528-42EE-B0FD-F3465023CD20}" dt="2019-06-12T13:29:33.056" v="20" actId="20577"/>
          <ac:spMkLst>
            <pc:docMk/>
            <pc:sldMk cId="2860486864" sldId="287"/>
            <ac:spMk id="5" creationId="{00000000-0000-0000-0000-000000000000}"/>
          </ac:spMkLst>
        </pc:spChg>
      </pc:sldChg>
      <pc:sldChg chg="modSp">
        <pc:chgData name="ZAMBRANO VERA MARIA FERNANDA" userId="S::mafer.zambrano@uleam.edu.ec::e67555f1-4c53-4a12-ae37-05a3b2ff0b0b" providerId="AD" clId="Web-{A46331DE-6528-42EE-B0FD-F3465023CD20}" dt="2019-06-12T14:19:49.248" v="195" actId="20577"/>
        <pc:sldMkLst>
          <pc:docMk/>
          <pc:sldMk cId="2773624490" sldId="292"/>
        </pc:sldMkLst>
        <pc:spChg chg="mod">
          <ac:chgData name="ZAMBRANO VERA MARIA FERNANDA" userId="S::mafer.zambrano@uleam.edu.ec::e67555f1-4c53-4a12-ae37-05a3b2ff0b0b" providerId="AD" clId="Web-{A46331DE-6528-42EE-B0FD-F3465023CD20}" dt="2019-06-12T14:19:49.248" v="195" actId="20577"/>
          <ac:spMkLst>
            <pc:docMk/>
            <pc:sldMk cId="2773624490" sldId="292"/>
            <ac:spMk id="8" creationId="{00000000-0000-0000-0000-000000000000}"/>
          </ac:spMkLst>
        </pc:spChg>
      </pc:sldChg>
      <pc:sldChg chg="modSp">
        <pc:chgData name="ZAMBRANO VERA MARIA FERNANDA" userId="S::mafer.zambrano@uleam.edu.ec::e67555f1-4c53-4a12-ae37-05a3b2ff0b0b" providerId="AD" clId="Web-{A46331DE-6528-42EE-B0FD-F3465023CD20}" dt="2019-06-12T14:20:08.093" v="207" actId="20577"/>
        <pc:sldMkLst>
          <pc:docMk/>
          <pc:sldMk cId="95563226" sldId="293"/>
        </pc:sldMkLst>
        <pc:spChg chg="mod">
          <ac:chgData name="ZAMBRANO VERA MARIA FERNANDA" userId="S::mafer.zambrano@uleam.edu.ec::e67555f1-4c53-4a12-ae37-05a3b2ff0b0b" providerId="AD" clId="Web-{A46331DE-6528-42EE-B0FD-F3465023CD20}" dt="2019-06-12T14:20:08.093" v="207" actId="20577"/>
          <ac:spMkLst>
            <pc:docMk/>
            <pc:sldMk cId="95563226" sldId="293"/>
            <ac:spMk id="8" creationId="{00000000-0000-0000-0000-000000000000}"/>
          </ac:spMkLst>
        </pc:spChg>
      </pc:sldChg>
      <pc:sldChg chg="modSp">
        <pc:chgData name="ZAMBRANO VERA MARIA FERNANDA" userId="S::mafer.zambrano@uleam.edu.ec::e67555f1-4c53-4a12-ae37-05a3b2ff0b0b" providerId="AD" clId="Web-{A46331DE-6528-42EE-B0FD-F3465023CD20}" dt="2019-06-12T14:23:20.287" v="211" actId="20577"/>
        <pc:sldMkLst>
          <pc:docMk/>
          <pc:sldMk cId="2079651792" sldId="304"/>
        </pc:sldMkLst>
        <pc:spChg chg="mod">
          <ac:chgData name="ZAMBRANO VERA MARIA FERNANDA" userId="S::mafer.zambrano@uleam.edu.ec::e67555f1-4c53-4a12-ae37-05a3b2ff0b0b" providerId="AD" clId="Web-{A46331DE-6528-42EE-B0FD-F3465023CD20}" dt="2019-06-12T14:23:20.287" v="211" actId="20577"/>
          <ac:spMkLst>
            <pc:docMk/>
            <pc:sldMk cId="2079651792" sldId="304"/>
            <ac:spMk id="9" creationId="{00000000-0000-0000-0000-000000000000}"/>
          </ac:spMkLst>
        </pc:spChg>
        <pc:spChg chg="mod">
          <ac:chgData name="ZAMBRANO VERA MARIA FERNANDA" userId="S::mafer.zambrano@uleam.edu.ec::e67555f1-4c53-4a12-ae37-05a3b2ff0b0b" providerId="AD" clId="Web-{A46331DE-6528-42EE-B0FD-F3465023CD20}" dt="2019-06-12T13:35:05.315" v="26" actId="20577"/>
          <ac:spMkLst>
            <pc:docMk/>
            <pc:sldMk cId="2079651792" sldId="304"/>
            <ac:spMk id="11" creationId="{00000000-0000-0000-0000-000000000000}"/>
          </ac:spMkLst>
        </pc:spChg>
      </pc:sldChg>
      <pc:sldChg chg="modSp">
        <pc:chgData name="ZAMBRANO VERA MARIA FERNANDA" userId="S::mafer.zambrano@uleam.edu.ec::e67555f1-4c53-4a12-ae37-05a3b2ff0b0b" providerId="AD" clId="Web-{A46331DE-6528-42EE-B0FD-F3465023CD20}" dt="2019-06-12T13:54:06.453" v="166" actId="20577"/>
        <pc:sldMkLst>
          <pc:docMk/>
          <pc:sldMk cId="1150301423" sldId="307"/>
        </pc:sldMkLst>
        <pc:spChg chg="mod">
          <ac:chgData name="ZAMBRANO VERA MARIA FERNANDA" userId="S::mafer.zambrano@uleam.edu.ec::e67555f1-4c53-4a12-ae37-05a3b2ff0b0b" providerId="AD" clId="Web-{A46331DE-6528-42EE-B0FD-F3465023CD20}" dt="2019-06-12T13:54:06.453" v="166" actId="20577"/>
          <ac:spMkLst>
            <pc:docMk/>
            <pc:sldMk cId="1150301423" sldId="307"/>
            <ac:spMk id="2" creationId="{00000000-0000-0000-0000-000000000000}"/>
          </ac:spMkLst>
        </pc:spChg>
      </pc:sldChg>
    </pc:docChg>
  </pc:docChgLst>
  <pc:docChgLst>
    <pc:chgData name="INTRIAGO GARCIA MARIA REBECA" userId="S::maria.intriagog@uleam.edu.ec::9c6bec1a-6974-4b60-b7b8-f8e7a20975cd" providerId="AD" clId="Web-{0E446C46-AF4F-A757-C714-6D1B4E249BDA}"/>
    <pc:docChg chg="modSld">
      <pc:chgData name="INTRIAGO GARCIA MARIA REBECA" userId="S::maria.intriagog@uleam.edu.ec::9c6bec1a-6974-4b60-b7b8-f8e7a20975cd" providerId="AD" clId="Web-{0E446C46-AF4F-A757-C714-6D1B4E249BDA}" dt="2019-05-15T21:54:37.511" v="36" actId="20577"/>
      <pc:docMkLst>
        <pc:docMk/>
      </pc:docMkLst>
      <pc:sldChg chg="modSp">
        <pc:chgData name="INTRIAGO GARCIA MARIA REBECA" userId="S::maria.intriagog@uleam.edu.ec::9c6bec1a-6974-4b60-b7b8-f8e7a20975cd" providerId="AD" clId="Web-{0E446C46-AF4F-A757-C714-6D1B4E249BDA}" dt="2019-05-15T21:54:21.698" v="30" actId="20577"/>
        <pc:sldMkLst>
          <pc:docMk/>
          <pc:sldMk cId="1564472315" sldId="300"/>
        </pc:sldMkLst>
        <pc:spChg chg="mod">
          <ac:chgData name="INTRIAGO GARCIA MARIA REBECA" userId="S::maria.intriagog@uleam.edu.ec::9c6bec1a-6974-4b60-b7b8-f8e7a20975cd" providerId="AD" clId="Web-{0E446C46-AF4F-A757-C714-6D1B4E249BDA}" dt="2019-05-15T21:54:21.698" v="30" actId="20577"/>
          <ac:spMkLst>
            <pc:docMk/>
            <pc:sldMk cId="1564472315" sldId="300"/>
            <ac:spMk id="3" creationId="{00000000-0000-0000-0000-000000000000}"/>
          </ac:spMkLst>
        </pc:spChg>
      </pc:sldChg>
      <pc:sldChg chg="modSp">
        <pc:chgData name="INTRIAGO GARCIA MARIA REBECA" userId="S::maria.intriagog@uleam.edu.ec::9c6bec1a-6974-4b60-b7b8-f8e7a20975cd" providerId="AD" clId="Web-{0E446C46-AF4F-A757-C714-6D1B4E249BDA}" dt="2019-05-15T21:54:37.511" v="36" actId="20577"/>
        <pc:sldMkLst>
          <pc:docMk/>
          <pc:sldMk cId="1205063012" sldId="301"/>
        </pc:sldMkLst>
        <pc:spChg chg="mod">
          <ac:chgData name="INTRIAGO GARCIA MARIA REBECA" userId="S::maria.intriagog@uleam.edu.ec::9c6bec1a-6974-4b60-b7b8-f8e7a20975cd" providerId="AD" clId="Web-{0E446C46-AF4F-A757-C714-6D1B4E249BDA}" dt="2019-05-15T21:54:37.511" v="36" actId="20577"/>
          <ac:spMkLst>
            <pc:docMk/>
            <pc:sldMk cId="1205063012" sldId="301"/>
            <ac:spMk id="6" creationId="{38086527-BF55-4613-B32F-D0FBF1F509EF}"/>
          </ac:spMkLst>
        </pc:spChg>
      </pc:sldChg>
      <pc:sldChg chg="modSp">
        <pc:chgData name="INTRIAGO GARCIA MARIA REBECA" userId="S::maria.intriagog@uleam.edu.ec::9c6bec1a-6974-4b60-b7b8-f8e7a20975cd" providerId="AD" clId="Web-{0E446C46-AF4F-A757-C714-6D1B4E249BDA}" dt="2019-05-15T21:53:41.150" v="9" actId="20577"/>
        <pc:sldMkLst>
          <pc:docMk/>
          <pc:sldMk cId="2910721580" sldId="302"/>
        </pc:sldMkLst>
        <pc:spChg chg="mod">
          <ac:chgData name="INTRIAGO GARCIA MARIA REBECA" userId="S::maria.intriagog@uleam.edu.ec::9c6bec1a-6974-4b60-b7b8-f8e7a20975cd" providerId="AD" clId="Web-{0E446C46-AF4F-A757-C714-6D1B4E249BDA}" dt="2019-05-15T21:53:41.150" v="9" actId="20577"/>
          <ac:spMkLst>
            <pc:docMk/>
            <pc:sldMk cId="2910721580" sldId="302"/>
            <ac:spMk id="6" creationId="{38086527-BF55-4613-B32F-D0FBF1F509EF}"/>
          </ac:spMkLst>
        </pc:spChg>
      </pc:sldChg>
    </pc:docChg>
  </pc:docChgLst>
  <pc:docChgLst>
    <pc:chgData name="INTRIAGO GARCIA MARIA REBECA" userId="S::maria.intriagog@uleam.edu.ec::9c6bec1a-6974-4b60-b7b8-f8e7a20975cd" providerId="AD" clId="Web-{D072855A-F3EB-45F2-B41F-644E51508EE2}"/>
    <pc:docChg chg="modSld">
      <pc:chgData name="INTRIAGO GARCIA MARIA REBECA" userId="S::maria.intriagog@uleam.edu.ec::9c6bec1a-6974-4b60-b7b8-f8e7a20975cd" providerId="AD" clId="Web-{D072855A-F3EB-45F2-B41F-644E51508EE2}" dt="2019-05-15T21:47:57.718" v="0"/>
      <pc:docMkLst>
        <pc:docMk/>
      </pc:docMkLst>
      <pc:sldChg chg="delSp">
        <pc:chgData name="INTRIAGO GARCIA MARIA REBECA" userId="S::maria.intriagog@uleam.edu.ec::9c6bec1a-6974-4b60-b7b8-f8e7a20975cd" providerId="AD" clId="Web-{D072855A-F3EB-45F2-B41F-644E51508EE2}" dt="2019-05-15T21:47:57.718" v="0"/>
        <pc:sldMkLst>
          <pc:docMk/>
          <pc:sldMk cId="2860486864" sldId="287"/>
        </pc:sldMkLst>
        <pc:spChg chg="del">
          <ac:chgData name="INTRIAGO GARCIA MARIA REBECA" userId="S::maria.intriagog@uleam.edu.ec::9c6bec1a-6974-4b60-b7b8-f8e7a20975cd" providerId="AD" clId="Web-{D072855A-F3EB-45F2-B41F-644E51508EE2}" dt="2019-05-15T21:47:57.718" v="0"/>
          <ac:spMkLst>
            <pc:docMk/>
            <pc:sldMk cId="2860486864" sldId="287"/>
            <ac:spMk id="3" creationId="{00000000-0000-0000-0000-000000000000}"/>
          </ac:spMkLst>
        </pc:spChg>
      </pc:sldChg>
    </pc:docChg>
  </pc:docChgLst>
  <pc:docChgLst>
    <pc:chgData name="INTRIAGO GARCIA MARIA REBECA" userId="S::maria.intriagog@uleam.edu.ec::9c6bec1a-6974-4b60-b7b8-f8e7a20975cd" providerId="AD" clId="Web-{21525A58-288D-BDF5-729D-8E52E1047A5F}"/>
    <pc:docChg chg="addSld sldOrd">
      <pc:chgData name="INTRIAGO GARCIA MARIA REBECA" userId="S::maria.intriagog@uleam.edu.ec::9c6bec1a-6974-4b60-b7b8-f8e7a20975cd" providerId="AD" clId="Web-{21525A58-288D-BDF5-729D-8E52E1047A5F}" dt="2019-05-08T21:38:18.800" v="1"/>
      <pc:docMkLst>
        <pc:docMk/>
      </pc:docMkLst>
      <pc:sldChg chg="new ord">
        <pc:chgData name="INTRIAGO GARCIA MARIA REBECA" userId="S::maria.intriagog@uleam.edu.ec::9c6bec1a-6974-4b60-b7b8-f8e7a20975cd" providerId="AD" clId="Web-{21525A58-288D-BDF5-729D-8E52E1047A5F}" dt="2019-05-08T21:38:18.800" v="1"/>
        <pc:sldMkLst>
          <pc:docMk/>
          <pc:sldMk cId="3626312901" sldId="276"/>
        </pc:sldMkLst>
      </pc:sldChg>
    </pc:docChg>
  </pc:docChgLst>
  <pc:docChgLst>
    <pc:chgData name="INTRIAGO GARCIA MARIA REBECA" userId="S::maria.intriagog@uleam.edu.ec::9c6bec1a-6974-4b60-b7b8-f8e7a20975cd" providerId="AD" clId="Web-{1EE4C8B1-5F0C-2997-C58A-E8FAD9E31930}"/>
    <pc:docChg chg="addSld modSld">
      <pc:chgData name="INTRIAGO GARCIA MARIA REBECA" userId="S::maria.intriagog@uleam.edu.ec::9c6bec1a-6974-4b60-b7b8-f8e7a20975cd" providerId="AD" clId="Web-{1EE4C8B1-5F0C-2997-C58A-E8FAD9E31930}" dt="2019-05-08T21:44:00.566" v="3"/>
      <pc:docMkLst>
        <pc:docMk/>
      </pc:docMkLst>
      <pc:sldChg chg="delSp modSp new">
        <pc:chgData name="INTRIAGO GARCIA MARIA REBECA" userId="S::maria.intriagog@uleam.edu.ec::9c6bec1a-6974-4b60-b7b8-f8e7a20975cd" providerId="AD" clId="Web-{1EE4C8B1-5F0C-2997-C58A-E8FAD9E31930}" dt="2019-05-08T21:44:00.566" v="3"/>
        <pc:sldMkLst>
          <pc:docMk/>
          <pc:sldMk cId="147877244" sldId="276"/>
        </pc:sldMkLst>
        <pc:spChg chg="del mod">
          <ac:chgData name="INTRIAGO GARCIA MARIA REBECA" userId="S::maria.intriagog@uleam.edu.ec::9c6bec1a-6974-4b60-b7b8-f8e7a20975cd" providerId="AD" clId="Web-{1EE4C8B1-5F0C-2997-C58A-E8FAD9E31930}" dt="2019-05-08T21:44:00.566" v="3"/>
          <ac:spMkLst>
            <pc:docMk/>
            <pc:sldMk cId="147877244" sldId="276"/>
            <ac:spMk id="2" creationId="{09809F71-8764-4208-81E2-D9603BBF0755}"/>
          </ac:spMkLst>
        </pc:spChg>
        <pc:spChg chg="del">
          <ac:chgData name="INTRIAGO GARCIA MARIA REBECA" userId="S::maria.intriagog@uleam.edu.ec::9c6bec1a-6974-4b60-b7b8-f8e7a20975cd" providerId="AD" clId="Web-{1EE4C8B1-5F0C-2997-C58A-E8FAD9E31930}" dt="2019-05-08T21:43:56.801" v="1"/>
          <ac:spMkLst>
            <pc:docMk/>
            <pc:sldMk cId="147877244" sldId="276"/>
            <ac:spMk id="3" creationId="{F89B17EA-852C-4C7F-8365-2AC85472E5E6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image" Target="../media/image12.jpeg"/><Relationship Id="rId4" Type="http://schemas.openxmlformats.org/officeDocument/2006/relationships/image" Target="../media/image15.jp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g"/></Relationships>
</file>

<file path=ppt/diagrams/_rels/data13.xml.rels><?xml version="1.0" encoding="UTF-8" standalone="yes"?>
<Relationships xmlns="http://schemas.openxmlformats.org/package/2006/relationships"><Relationship Id="rId8" Type="http://schemas.openxmlformats.org/officeDocument/2006/relationships/hyperlink" Target="Instrumentos_Auto_carreras_2021/Guia_Auto_carreras_2021.docx" TargetMode="External"/><Relationship Id="rId3" Type="http://schemas.openxmlformats.org/officeDocument/2006/relationships/hyperlink" Target="Instrumentos_Auto_carreras_2021/Formato%20para%20informe%20diario%20trabajo.docx" TargetMode="External"/><Relationship Id="rId7" Type="http://schemas.openxmlformats.org/officeDocument/2006/relationships/hyperlink" Target="Instrumentos_Auto_carreras_2021/Estructura%20para%20informe%20de%20autoevaluaci&#243;n%20de%20carreras%202021.docx" TargetMode="External"/><Relationship Id="rId2" Type="http://schemas.openxmlformats.org/officeDocument/2006/relationships/hyperlink" Target="Instrumentos_Auto_carreras_2021/Gu&#237;a%20general%20de%20preguntas%20para%20autoevaluaci&#243;n%20carreras21.docx" TargetMode="External"/><Relationship Id="rId1" Type="http://schemas.openxmlformats.org/officeDocument/2006/relationships/hyperlink" Target="Instrumentos_Auto_carreras_2021/AGENDA%20DE%20AUTOEVALUACION%20-%202021.xlsx" TargetMode="External"/><Relationship Id="rId6" Type="http://schemas.openxmlformats.org/officeDocument/2006/relationships/hyperlink" Target="Instrumentos_Auto_carreras_2021/Modelo%20transitorio%20de%20evaluacion%20carreras%20uleam%20V03.1.pdf" TargetMode="External"/><Relationship Id="rId11" Type="http://schemas.openxmlformats.org/officeDocument/2006/relationships/hyperlink" Target="Instrumentos_Auto_carreras_2021/Formato%20para%20socializaci&#243;n.docx" TargetMode="External"/><Relationship Id="rId5" Type="http://schemas.openxmlformats.org/officeDocument/2006/relationships/hyperlink" Target="Instrumentos_Auto_carreras_2021/Matriz%20para%20valorar%20elementos%20y%20est&#225;ndares%20modelo%20de%20carrera21.xlsx" TargetMode="External"/><Relationship Id="rId10" Type="http://schemas.openxmlformats.org/officeDocument/2006/relationships/hyperlink" Target="Instrumentos_Auto_carreras_2021/Formato%20para%20fortalezas%20y%20debilidades.docx" TargetMode="External"/><Relationship Id="rId4" Type="http://schemas.openxmlformats.org/officeDocument/2006/relationships/hyperlink" Target="Instrumentos_Auto_carreras_2021/Instructivo%20para%20la%20presentaci&#243;n%20del%20informe%20de%20autoevaluacion%20carreras%202021.docx" TargetMode="External"/><Relationship Id="rId9" Type="http://schemas.openxmlformats.org/officeDocument/2006/relationships/hyperlink" Target="Instrumentos_Auto_carreras_2021/Descriptores_componentes_21/Componentes_eje_Estudiantado.xlsx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5.jpg"/><Relationship Id="rId1" Type="http://schemas.openxmlformats.org/officeDocument/2006/relationships/image" Target="../media/image12.jpeg"/><Relationship Id="rId4" Type="http://schemas.openxmlformats.org/officeDocument/2006/relationships/image" Target="../media/image14.pn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g"/></Relationships>
</file>

<file path=ppt/diagrams/_rels/drawing13.xml.rels><?xml version="1.0" encoding="UTF-8" standalone="yes"?>
<Relationships xmlns="http://schemas.openxmlformats.org/package/2006/relationships"><Relationship Id="rId8" Type="http://schemas.openxmlformats.org/officeDocument/2006/relationships/hyperlink" Target="Instrumentos_Auto_carreras_2021/Formato%20para%20fortalezas%20y%20debilidades.docx" TargetMode="External"/><Relationship Id="rId3" Type="http://schemas.openxmlformats.org/officeDocument/2006/relationships/hyperlink" Target="Instrumentos_Auto_carreras_2021/Matriz%20para%20valorar%20elementos%20y%20est&#225;ndares%20modelo%20de%20carrera21.xlsx" TargetMode="External"/><Relationship Id="rId7" Type="http://schemas.openxmlformats.org/officeDocument/2006/relationships/hyperlink" Target="Instrumentos_Auto_carreras_2021/Formato%20para%20informe%20diario%20trabajo.docx" TargetMode="External"/><Relationship Id="rId2" Type="http://schemas.openxmlformats.org/officeDocument/2006/relationships/hyperlink" Target="Instrumentos_Auto_carreras_2021/Guia_Auto_carreras_2021.docx" TargetMode="External"/><Relationship Id="rId1" Type="http://schemas.openxmlformats.org/officeDocument/2006/relationships/hyperlink" Target="Instrumentos_Auto_carreras_2021/Modelo%20transitorio%20de%20evaluacion%20carreras%20uleam%20V03.1.pdf" TargetMode="External"/><Relationship Id="rId6" Type="http://schemas.openxmlformats.org/officeDocument/2006/relationships/hyperlink" Target="Instrumentos_Auto_carreras_2021/Gu&#237;a%20general%20de%20preguntas%20para%20autoevaluaci&#243;n%20carreras21.docx" TargetMode="External"/><Relationship Id="rId11" Type="http://schemas.openxmlformats.org/officeDocument/2006/relationships/hyperlink" Target="Instrumentos_Auto_carreras_2021/Estructura%20para%20informe%20de%20autoevaluaci&#243;n%20de%20carreras%202021.docx" TargetMode="External"/><Relationship Id="rId5" Type="http://schemas.openxmlformats.org/officeDocument/2006/relationships/hyperlink" Target="Instrumentos_Auto_carreras_2021/Descriptores_componentes_21/Componentes_eje_Estudiantado.xlsx" TargetMode="External"/><Relationship Id="rId10" Type="http://schemas.openxmlformats.org/officeDocument/2006/relationships/hyperlink" Target="Instrumentos_Auto_carreras_2021/Instructivo%20para%20la%20presentaci&#243;n%20del%20informe%20de%20autoevaluacion%20carreras%202021.docx" TargetMode="External"/><Relationship Id="rId4" Type="http://schemas.openxmlformats.org/officeDocument/2006/relationships/hyperlink" Target="Instrumentos_Auto_carreras_2021/AGENDA%20DE%20AUTOEVALUACION%20-%202021.xlsx" TargetMode="External"/><Relationship Id="rId9" Type="http://schemas.openxmlformats.org/officeDocument/2006/relationships/hyperlink" Target="Instrumentos_Auto_carreras_2021/Formato%20para%20socializaci&#243;n.doc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602A28-838E-4B3D-935A-18E79D5FB078}" type="doc">
      <dgm:prSet loTypeId="urn:microsoft.com/office/officeart/2005/8/layout/hList7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1F8EAD2-452E-45D6-92F7-70E59EEA5346}">
      <dgm:prSet phldrT="[Texto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lumMod val="50000"/>
            <a:alpha val="50000"/>
          </a:schemeClr>
        </a:solidFill>
        <a:ln>
          <a:noFill/>
        </a:ln>
      </dgm:spPr>
      <dgm:t>
        <a:bodyPr/>
        <a:lstStyle/>
        <a:p>
          <a:r>
            <a:rPr lang="es-EC" dirty="0" smtClean="0"/>
            <a:t>Identificar las dificultades y los logros</a:t>
          </a:r>
          <a:r>
            <a:rPr lang="es-ES" dirty="0" smtClean="0"/>
            <a:t> </a:t>
          </a:r>
          <a:endParaRPr lang="es-ES" dirty="0"/>
        </a:p>
      </dgm:t>
    </dgm:pt>
    <dgm:pt modelId="{BFEDA171-47C8-4FC0-9586-BF0AF72ABCD8}" type="parTrans" cxnId="{6B3391BD-FFA6-4D9F-8AE8-5F12259AE634}">
      <dgm:prSet/>
      <dgm:spPr/>
      <dgm:t>
        <a:bodyPr/>
        <a:lstStyle/>
        <a:p>
          <a:endParaRPr lang="es-ES"/>
        </a:p>
      </dgm:t>
    </dgm:pt>
    <dgm:pt modelId="{36359D13-C84F-41FE-9EA6-5BE79D629504}" type="sibTrans" cxnId="{6B3391BD-FFA6-4D9F-8AE8-5F12259AE634}">
      <dgm:prSet/>
      <dgm:spPr/>
      <dgm:t>
        <a:bodyPr/>
        <a:lstStyle/>
        <a:p>
          <a:endParaRPr lang="es-ES"/>
        </a:p>
      </dgm:t>
    </dgm:pt>
    <dgm:pt modelId="{AA5BD95A-3341-42B0-93C6-667738E63BDB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C" dirty="0" smtClean="0"/>
            <a:t>Proponer soluciones para garantizar un proceso permanente de mejoramiento de la institución o carrera</a:t>
          </a:r>
          <a:endParaRPr lang="es-ES" dirty="0"/>
        </a:p>
      </dgm:t>
    </dgm:pt>
    <dgm:pt modelId="{A363F19C-B8C9-4B05-B332-F0BB141DFAB4}" type="parTrans" cxnId="{CC7217AE-8B6F-4DB3-A19C-1C20B1DBB5EF}">
      <dgm:prSet/>
      <dgm:spPr/>
      <dgm:t>
        <a:bodyPr/>
        <a:lstStyle/>
        <a:p>
          <a:endParaRPr lang="es-ES"/>
        </a:p>
      </dgm:t>
    </dgm:pt>
    <dgm:pt modelId="{EA9736D7-9B25-4450-AF43-7B4745A4ED62}" type="sibTrans" cxnId="{CC7217AE-8B6F-4DB3-A19C-1C20B1DBB5EF}">
      <dgm:prSet/>
      <dgm:spPr/>
      <dgm:t>
        <a:bodyPr/>
        <a:lstStyle/>
        <a:p>
          <a:endParaRPr lang="es-ES"/>
        </a:p>
      </dgm:t>
    </dgm:pt>
    <dgm:pt modelId="{E7F49F28-872C-49E3-8FD3-7B7B2B67C979}" type="pres">
      <dgm:prSet presAssocID="{12602A28-838E-4B3D-935A-18E79D5FB07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000D332-F7E9-4EAE-A865-F4FC31BB8D9F}" type="pres">
      <dgm:prSet presAssocID="{12602A28-838E-4B3D-935A-18E79D5FB078}" presName="fgShape" presStyleLbl="fgShp" presStyleIdx="0" presStyleCnt="1"/>
      <dgm:spPr/>
    </dgm:pt>
    <dgm:pt modelId="{39CBE136-3242-4577-9E9E-BBB8950B7616}" type="pres">
      <dgm:prSet presAssocID="{12602A28-838E-4B3D-935A-18E79D5FB078}" presName="linComp" presStyleCnt="0"/>
      <dgm:spPr/>
    </dgm:pt>
    <dgm:pt modelId="{884CCC31-AB90-4957-A633-A47B0A580BBB}" type="pres">
      <dgm:prSet presAssocID="{31F8EAD2-452E-45D6-92F7-70E59EEA5346}" presName="compNode" presStyleCnt="0"/>
      <dgm:spPr/>
    </dgm:pt>
    <dgm:pt modelId="{87BCF789-6FA1-404B-ACEF-26CECBD1355E}" type="pres">
      <dgm:prSet presAssocID="{31F8EAD2-452E-45D6-92F7-70E59EEA5346}" presName="bkgdShape" presStyleLbl="node1" presStyleIdx="0" presStyleCnt="2" custLinFactNeighborX="-5043" custLinFactNeighborY="10710"/>
      <dgm:spPr/>
      <dgm:t>
        <a:bodyPr/>
        <a:lstStyle/>
        <a:p>
          <a:endParaRPr lang="es-ES"/>
        </a:p>
      </dgm:t>
    </dgm:pt>
    <dgm:pt modelId="{0161D469-80F9-4D9B-8901-19C3DF39B285}" type="pres">
      <dgm:prSet presAssocID="{31F8EAD2-452E-45D6-92F7-70E59EEA5346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6702CE-6E41-45A7-875C-02BE6B7364B7}" type="pres">
      <dgm:prSet presAssocID="{31F8EAD2-452E-45D6-92F7-70E59EEA5346}" presName="invisiNode" presStyleLbl="node1" presStyleIdx="0" presStyleCnt="2"/>
      <dgm:spPr/>
    </dgm:pt>
    <dgm:pt modelId="{55BD1EE6-4E88-401B-8816-CB1E385BC2C2}" type="pres">
      <dgm:prSet presAssocID="{31F8EAD2-452E-45D6-92F7-70E59EEA5346}" presName="imagNode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911B040-8B13-4D2B-8A71-46DF5787D47A}" type="pres">
      <dgm:prSet presAssocID="{36359D13-C84F-41FE-9EA6-5BE79D629504}" presName="sibTrans" presStyleLbl="sibTrans2D1" presStyleIdx="0" presStyleCnt="0"/>
      <dgm:spPr/>
      <dgm:t>
        <a:bodyPr/>
        <a:lstStyle/>
        <a:p>
          <a:endParaRPr lang="es-ES"/>
        </a:p>
      </dgm:t>
    </dgm:pt>
    <dgm:pt modelId="{E4D4D449-49BC-46AB-A207-DAABDA4D084E}" type="pres">
      <dgm:prSet presAssocID="{AA5BD95A-3341-42B0-93C6-667738E63BDB}" presName="compNode" presStyleCnt="0"/>
      <dgm:spPr/>
    </dgm:pt>
    <dgm:pt modelId="{55002360-0BCE-4756-B225-5F7ABEEAAFFB}" type="pres">
      <dgm:prSet presAssocID="{AA5BD95A-3341-42B0-93C6-667738E63BDB}" presName="bkgdShape" presStyleLbl="node1" presStyleIdx="1" presStyleCnt="2"/>
      <dgm:spPr/>
      <dgm:t>
        <a:bodyPr/>
        <a:lstStyle/>
        <a:p>
          <a:endParaRPr lang="es-ES"/>
        </a:p>
      </dgm:t>
    </dgm:pt>
    <dgm:pt modelId="{8D5DDB74-A955-45F9-B16F-20AD918F0136}" type="pres">
      <dgm:prSet presAssocID="{AA5BD95A-3341-42B0-93C6-667738E63BDB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434173-1B7F-4C3D-861E-48F602A36108}" type="pres">
      <dgm:prSet presAssocID="{AA5BD95A-3341-42B0-93C6-667738E63BDB}" presName="invisiNode" presStyleLbl="node1" presStyleIdx="1" presStyleCnt="2"/>
      <dgm:spPr/>
    </dgm:pt>
    <dgm:pt modelId="{3319C6DB-8134-40AF-ACD9-53B28A9ABDEC}" type="pres">
      <dgm:prSet presAssocID="{AA5BD95A-3341-42B0-93C6-667738E63BDB}" presName="imagNode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C91A85B3-497D-47A6-A72C-8D470E0D66E5}" type="presOf" srcId="{12602A28-838E-4B3D-935A-18E79D5FB078}" destId="{E7F49F28-872C-49E3-8FD3-7B7B2B67C979}" srcOrd="0" destOrd="0" presId="urn:microsoft.com/office/officeart/2005/8/layout/hList7"/>
    <dgm:cxn modelId="{E1DF978A-9F50-4694-B658-278B88F808E6}" type="presOf" srcId="{AA5BD95A-3341-42B0-93C6-667738E63BDB}" destId="{55002360-0BCE-4756-B225-5F7ABEEAAFFB}" srcOrd="0" destOrd="0" presId="urn:microsoft.com/office/officeart/2005/8/layout/hList7"/>
    <dgm:cxn modelId="{BE9BEC84-EC36-4162-B771-9DD5D4451668}" type="presOf" srcId="{36359D13-C84F-41FE-9EA6-5BE79D629504}" destId="{6911B040-8B13-4D2B-8A71-46DF5787D47A}" srcOrd="0" destOrd="0" presId="urn:microsoft.com/office/officeart/2005/8/layout/hList7"/>
    <dgm:cxn modelId="{D9BBE4F8-B7DE-44C7-B53F-92C3B7C58901}" type="presOf" srcId="{31F8EAD2-452E-45D6-92F7-70E59EEA5346}" destId="{0161D469-80F9-4D9B-8901-19C3DF39B285}" srcOrd="1" destOrd="0" presId="urn:microsoft.com/office/officeart/2005/8/layout/hList7"/>
    <dgm:cxn modelId="{6B3391BD-FFA6-4D9F-8AE8-5F12259AE634}" srcId="{12602A28-838E-4B3D-935A-18E79D5FB078}" destId="{31F8EAD2-452E-45D6-92F7-70E59EEA5346}" srcOrd="0" destOrd="0" parTransId="{BFEDA171-47C8-4FC0-9586-BF0AF72ABCD8}" sibTransId="{36359D13-C84F-41FE-9EA6-5BE79D629504}"/>
    <dgm:cxn modelId="{EC72FDF3-B682-4F88-B00F-D41041F3A9D1}" type="presOf" srcId="{31F8EAD2-452E-45D6-92F7-70E59EEA5346}" destId="{87BCF789-6FA1-404B-ACEF-26CECBD1355E}" srcOrd="0" destOrd="0" presId="urn:microsoft.com/office/officeart/2005/8/layout/hList7"/>
    <dgm:cxn modelId="{CC7217AE-8B6F-4DB3-A19C-1C20B1DBB5EF}" srcId="{12602A28-838E-4B3D-935A-18E79D5FB078}" destId="{AA5BD95A-3341-42B0-93C6-667738E63BDB}" srcOrd="1" destOrd="0" parTransId="{A363F19C-B8C9-4B05-B332-F0BB141DFAB4}" sibTransId="{EA9736D7-9B25-4450-AF43-7B4745A4ED62}"/>
    <dgm:cxn modelId="{F99E4A1E-B744-493E-AB84-C1EB0A98C1ED}" type="presOf" srcId="{AA5BD95A-3341-42B0-93C6-667738E63BDB}" destId="{8D5DDB74-A955-45F9-B16F-20AD918F0136}" srcOrd="1" destOrd="0" presId="urn:microsoft.com/office/officeart/2005/8/layout/hList7"/>
    <dgm:cxn modelId="{B62D40E4-AD66-46B2-B476-51C689CB7C18}" type="presParOf" srcId="{E7F49F28-872C-49E3-8FD3-7B7B2B67C979}" destId="{B000D332-F7E9-4EAE-A865-F4FC31BB8D9F}" srcOrd="0" destOrd="0" presId="urn:microsoft.com/office/officeart/2005/8/layout/hList7"/>
    <dgm:cxn modelId="{A24957BA-EF8E-4FEF-B729-025D3AF78E85}" type="presParOf" srcId="{E7F49F28-872C-49E3-8FD3-7B7B2B67C979}" destId="{39CBE136-3242-4577-9E9E-BBB8950B7616}" srcOrd="1" destOrd="0" presId="urn:microsoft.com/office/officeart/2005/8/layout/hList7"/>
    <dgm:cxn modelId="{FF85D754-F1AF-4C40-8C5F-02E2F4960B22}" type="presParOf" srcId="{39CBE136-3242-4577-9E9E-BBB8950B7616}" destId="{884CCC31-AB90-4957-A633-A47B0A580BBB}" srcOrd="0" destOrd="0" presId="urn:microsoft.com/office/officeart/2005/8/layout/hList7"/>
    <dgm:cxn modelId="{916136BA-BF71-4423-B389-03036CB95BBF}" type="presParOf" srcId="{884CCC31-AB90-4957-A633-A47B0A580BBB}" destId="{87BCF789-6FA1-404B-ACEF-26CECBD1355E}" srcOrd="0" destOrd="0" presId="urn:microsoft.com/office/officeart/2005/8/layout/hList7"/>
    <dgm:cxn modelId="{3EFA19B3-FE53-4B3A-ADA7-8568FB228AF2}" type="presParOf" srcId="{884CCC31-AB90-4957-A633-A47B0A580BBB}" destId="{0161D469-80F9-4D9B-8901-19C3DF39B285}" srcOrd="1" destOrd="0" presId="urn:microsoft.com/office/officeart/2005/8/layout/hList7"/>
    <dgm:cxn modelId="{2DA288F0-B04A-4525-885D-B4E5E89C6AF7}" type="presParOf" srcId="{884CCC31-AB90-4957-A633-A47B0A580BBB}" destId="{336702CE-6E41-45A7-875C-02BE6B7364B7}" srcOrd="2" destOrd="0" presId="urn:microsoft.com/office/officeart/2005/8/layout/hList7"/>
    <dgm:cxn modelId="{17FB038B-AAC9-4FF7-8C8A-584681F270B8}" type="presParOf" srcId="{884CCC31-AB90-4957-A633-A47B0A580BBB}" destId="{55BD1EE6-4E88-401B-8816-CB1E385BC2C2}" srcOrd="3" destOrd="0" presId="urn:microsoft.com/office/officeart/2005/8/layout/hList7"/>
    <dgm:cxn modelId="{14212CFD-9558-4C4A-8656-0FF0B7EA5C09}" type="presParOf" srcId="{39CBE136-3242-4577-9E9E-BBB8950B7616}" destId="{6911B040-8B13-4D2B-8A71-46DF5787D47A}" srcOrd="1" destOrd="0" presId="urn:microsoft.com/office/officeart/2005/8/layout/hList7"/>
    <dgm:cxn modelId="{7D6B41D5-30DA-47E5-B42D-91A44B44C120}" type="presParOf" srcId="{39CBE136-3242-4577-9E9E-BBB8950B7616}" destId="{E4D4D449-49BC-46AB-A207-DAABDA4D084E}" srcOrd="2" destOrd="0" presId="urn:microsoft.com/office/officeart/2005/8/layout/hList7"/>
    <dgm:cxn modelId="{5D3F5CCA-C5A5-414F-8209-6F539DE930AF}" type="presParOf" srcId="{E4D4D449-49BC-46AB-A207-DAABDA4D084E}" destId="{55002360-0BCE-4756-B225-5F7ABEEAAFFB}" srcOrd="0" destOrd="0" presId="urn:microsoft.com/office/officeart/2005/8/layout/hList7"/>
    <dgm:cxn modelId="{226DB9E1-ADA0-439F-BF41-9160E1DACE36}" type="presParOf" srcId="{E4D4D449-49BC-46AB-A207-DAABDA4D084E}" destId="{8D5DDB74-A955-45F9-B16F-20AD918F0136}" srcOrd="1" destOrd="0" presId="urn:microsoft.com/office/officeart/2005/8/layout/hList7"/>
    <dgm:cxn modelId="{401DC8A1-0024-4545-8C1C-4DC52CF78D72}" type="presParOf" srcId="{E4D4D449-49BC-46AB-A207-DAABDA4D084E}" destId="{6A434173-1B7F-4C3D-861E-48F602A36108}" srcOrd="2" destOrd="0" presId="urn:microsoft.com/office/officeart/2005/8/layout/hList7"/>
    <dgm:cxn modelId="{3B24891E-060B-44A2-98B7-B736EFA9F298}" type="presParOf" srcId="{E4D4D449-49BC-46AB-A207-DAABDA4D084E}" destId="{3319C6DB-8134-40AF-ACD9-53B28A9ABDE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611A98F-1080-4D88-B57E-3795A1DE0396}" type="doc">
      <dgm:prSet loTypeId="urn:microsoft.com/office/officeart/2008/layout/HexagonCluster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85F90F56-D5DD-44DB-99D2-FE19EC3883AD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Profesores</a:t>
          </a:r>
          <a:endParaRPr lang="es-EC" b="1" dirty="0">
            <a:solidFill>
              <a:schemeClr val="tx1"/>
            </a:solidFill>
          </a:endParaRPr>
        </a:p>
      </dgm:t>
    </dgm:pt>
    <dgm:pt modelId="{E974EC4C-3727-4556-B6C7-BC0E32BB821D}" type="parTrans" cxnId="{05FA13F1-466B-4033-82A7-3BB1F2BD8BF2}">
      <dgm:prSet/>
      <dgm:spPr/>
      <dgm:t>
        <a:bodyPr/>
        <a:lstStyle/>
        <a:p>
          <a:endParaRPr lang="es-EC"/>
        </a:p>
      </dgm:t>
    </dgm:pt>
    <dgm:pt modelId="{C5D0EDCF-FF8B-41B0-9881-742394761B4A}" type="sibTrans" cxnId="{05FA13F1-466B-4033-82A7-3BB1F2BD8BF2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  <dgm:t>
        <a:bodyPr/>
        <a:lstStyle/>
        <a:p>
          <a:endParaRPr lang="es-EC"/>
        </a:p>
      </dgm:t>
    </dgm:pt>
    <dgm:pt modelId="{849D190C-C536-446D-B9D9-6F6B2985C1B4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Estudiantes</a:t>
          </a:r>
          <a:endParaRPr lang="es-EC" b="1" dirty="0">
            <a:solidFill>
              <a:schemeClr val="tx1"/>
            </a:solidFill>
          </a:endParaRPr>
        </a:p>
      </dgm:t>
    </dgm:pt>
    <dgm:pt modelId="{CC922D10-BC99-4D58-B893-80760C0534E8}" type="parTrans" cxnId="{4C2EB897-989D-47E7-9B10-3C0D4998CD22}">
      <dgm:prSet/>
      <dgm:spPr/>
      <dgm:t>
        <a:bodyPr/>
        <a:lstStyle/>
        <a:p>
          <a:endParaRPr lang="es-EC"/>
        </a:p>
      </dgm:t>
    </dgm:pt>
    <dgm:pt modelId="{272DB80C-A3E6-4BD9-9241-E2F7FE588417}" type="sibTrans" cxnId="{4C2EB897-989D-47E7-9B10-3C0D4998CD22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s-EC"/>
        </a:p>
      </dgm:t>
    </dgm:pt>
    <dgm:pt modelId="{E0FA7A4C-A6FC-46BF-B657-52D1E25D76D2}">
      <dgm:prSet phldrT="[Texto]"/>
      <dgm:spPr/>
      <dgm:t>
        <a:bodyPr/>
        <a:lstStyle/>
        <a:p>
          <a:r>
            <a:rPr lang="es-EC" b="1" dirty="0" smtClean="0">
              <a:solidFill>
                <a:schemeClr val="bg1"/>
              </a:solidFill>
            </a:rPr>
            <a:t>Personal administrativo</a:t>
          </a:r>
          <a:endParaRPr lang="es-EC" b="1" dirty="0">
            <a:solidFill>
              <a:schemeClr val="bg1"/>
            </a:solidFill>
          </a:endParaRPr>
        </a:p>
      </dgm:t>
    </dgm:pt>
    <dgm:pt modelId="{A894E343-52C6-424E-B969-EB37C72FEAEE}" type="parTrans" cxnId="{8747BEFA-BD0F-43A2-86E0-FE6A40EF36D8}">
      <dgm:prSet/>
      <dgm:spPr/>
      <dgm:t>
        <a:bodyPr/>
        <a:lstStyle/>
        <a:p>
          <a:endParaRPr lang="es-EC"/>
        </a:p>
      </dgm:t>
    </dgm:pt>
    <dgm:pt modelId="{E9534BC0-BDBB-422A-AFCE-EF5A7EF1DD84}" type="sibTrans" cxnId="{8747BEFA-BD0F-43A2-86E0-FE6A40EF36D8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es-EC"/>
        </a:p>
      </dgm:t>
    </dgm:pt>
    <dgm:pt modelId="{195683A6-C065-4268-B405-F0E97C8A71B0}">
      <dgm:prSet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Autoridades</a:t>
          </a:r>
          <a:endParaRPr lang="es-EC" b="1" dirty="0">
            <a:solidFill>
              <a:schemeClr val="tx1"/>
            </a:solidFill>
          </a:endParaRPr>
        </a:p>
      </dgm:t>
    </dgm:pt>
    <dgm:pt modelId="{0B346A9E-35E4-40D1-A726-6BB5C5CF696F}" type="parTrans" cxnId="{0B839DB2-7737-437B-A1D8-FE52DE72727F}">
      <dgm:prSet/>
      <dgm:spPr/>
      <dgm:t>
        <a:bodyPr/>
        <a:lstStyle/>
        <a:p>
          <a:endParaRPr lang="es-EC"/>
        </a:p>
      </dgm:t>
    </dgm:pt>
    <dgm:pt modelId="{22D3C4AE-AD61-46B2-AAD2-3FEA931E57EE}" type="sibTrans" cxnId="{0B839DB2-7737-437B-A1D8-FE52DE72727F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  <dgm:t>
        <a:bodyPr/>
        <a:lstStyle/>
        <a:p>
          <a:endParaRPr lang="es-EC"/>
        </a:p>
      </dgm:t>
    </dgm:pt>
    <dgm:pt modelId="{D0327550-9F14-4918-9E7D-2189ADC4E54D}" type="pres">
      <dgm:prSet presAssocID="{4611A98F-1080-4D88-B57E-3795A1DE0396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s-EC"/>
        </a:p>
      </dgm:t>
    </dgm:pt>
    <dgm:pt modelId="{8A146554-A5E8-4E48-A070-80DB2AA4EE64}" type="pres">
      <dgm:prSet presAssocID="{85F90F56-D5DD-44DB-99D2-FE19EC3883AD}" presName="text1" presStyleCnt="0"/>
      <dgm:spPr/>
    </dgm:pt>
    <dgm:pt modelId="{7AAD82AE-2588-47E4-A9B2-072BA02EAA93}" type="pres">
      <dgm:prSet presAssocID="{85F90F56-D5DD-44DB-99D2-FE19EC3883AD}" presName="textRepeatNode" presStyleLbl="alignNode1" presStyleIdx="0" presStyleCnt="4" custLinFactNeighborY="-11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B02F983-261F-44B3-9D8F-38C140FA3333}" type="pres">
      <dgm:prSet presAssocID="{85F90F56-D5DD-44DB-99D2-FE19EC3883AD}" presName="textaccent1" presStyleCnt="0"/>
      <dgm:spPr/>
    </dgm:pt>
    <dgm:pt modelId="{8510E429-94DC-4875-8ED9-784150E8866F}" type="pres">
      <dgm:prSet presAssocID="{85F90F56-D5DD-44DB-99D2-FE19EC3883AD}" presName="accentRepeatNode" presStyleLbl="solidAlignAcc1" presStyleIdx="0" presStyleCnt="8"/>
      <dgm:spPr/>
    </dgm:pt>
    <dgm:pt modelId="{052DB5BB-4FB0-4D1D-A144-80F06A2DAE48}" type="pres">
      <dgm:prSet presAssocID="{C5D0EDCF-FF8B-41B0-9881-742394761B4A}" presName="image1" presStyleCnt="0"/>
      <dgm:spPr/>
    </dgm:pt>
    <dgm:pt modelId="{F0C71254-74F9-4B1A-9D01-AA9F0B509664}" type="pres">
      <dgm:prSet presAssocID="{C5D0EDCF-FF8B-41B0-9881-742394761B4A}" presName="imageRepeatNode" presStyleLbl="alignAcc1" presStyleIdx="0" presStyleCnt="4"/>
      <dgm:spPr/>
      <dgm:t>
        <a:bodyPr/>
        <a:lstStyle/>
        <a:p>
          <a:endParaRPr lang="es-EC"/>
        </a:p>
      </dgm:t>
    </dgm:pt>
    <dgm:pt modelId="{58658680-9E56-4E71-956E-305389B437AA}" type="pres">
      <dgm:prSet presAssocID="{C5D0EDCF-FF8B-41B0-9881-742394761B4A}" presName="imageaccent1" presStyleCnt="0"/>
      <dgm:spPr/>
    </dgm:pt>
    <dgm:pt modelId="{CCB81D6C-8836-4AB0-9819-090AE33C3B4B}" type="pres">
      <dgm:prSet presAssocID="{C5D0EDCF-FF8B-41B0-9881-742394761B4A}" presName="accentRepeatNode" presStyleLbl="solidAlignAcc1" presStyleIdx="1" presStyleCnt="8"/>
      <dgm:spPr/>
    </dgm:pt>
    <dgm:pt modelId="{B8BC1537-2E77-4831-9E79-6F9214C40214}" type="pres">
      <dgm:prSet presAssocID="{195683A6-C065-4268-B405-F0E97C8A71B0}" presName="text2" presStyleCnt="0"/>
      <dgm:spPr/>
    </dgm:pt>
    <dgm:pt modelId="{5F3EC2BE-0E80-4075-9718-E0D74435A77B}" type="pres">
      <dgm:prSet presAssocID="{195683A6-C065-4268-B405-F0E97C8A71B0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102627C-E581-47FA-A13B-67EA6BBC4C41}" type="pres">
      <dgm:prSet presAssocID="{195683A6-C065-4268-B405-F0E97C8A71B0}" presName="textaccent2" presStyleCnt="0"/>
      <dgm:spPr/>
    </dgm:pt>
    <dgm:pt modelId="{8BAC39F6-6842-4AD1-8EFB-F985E223FF1E}" type="pres">
      <dgm:prSet presAssocID="{195683A6-C065-4268-B405-F0E97C8A71B0}" presName="accentRepeatNode" presStyleLbl="solidAlignAcc1" presStyleIdx="2" presStyleCnt="8"/>
      <dgm:spPr/>
    </dgm:pt>
    <dgm:pt modelId="{4BB90A7B-BA4D-479F-8AE7-19B9026957CF}" type="pres">
      <dgm:prSet presAssocID="{22D3C4AE-AD61-46B2-AAD2-3FEA931E57EE}" presName="image2" presStyleCnt="0"/>
      <dgm:spPr/>
    </dgm:pt>
    <dgm:pt modelId="{817F2ABD-F0E0-4BE1-ADA9-5FD19E100603}" type="pres">
      <dgm:prSet presAssocID="{22D3C4AE-AD61-46B2-AAD2-3FEA931E57EE}" presName="imageRepeatNode" presStyleLbl="alignAcc1" presStyleIdx="1" presStyleCnt="4"/>
      <dgm:spPr/>
      <dgm:t>
        <a:bodyPr/>
        <a:lstStyle/>
        <a:p>
          <a:endParaRPr lang="es-EC"/>
        </a:p>
      </dgm:t>
    </dgm:pt>
    <dgm:pt modelId="{3F3F77D1-7645-4EA4-A3F1-3BAB9FB50F35}" type="pres">
      <dgm:prSet presAssocID="{22D3C4AE-AD61-46B2-AAD2-3FEA931E57EE}" presName="imageaccent2" presStyleCnt="0"/>
      <dgm:spPr/>
    </dgm:pt>
    <dgm:pt modelId="{4EC95C9B-36E7-47D8-AE2E-343DD3C2A54E}" type="pres">
      <dgm:prSet presAssocID="{22D3C4AE-AD61-46B2-AAD2-3FEA931E57EE}" presName="accentRepeatNode" presStyleLbl="solidAlignAcc1" presStyleIdx="3" presStyleCnt="8"/>
      <dgm:spPr/>
    </dgm:pt>
    <dgm:pt modelId="{8506BCB1-29E8-43D1-87B9-99B6C484104A}" type="pres">
      <dgm:prSet presAssocID="{849D190C-C536-446D-B9D9-6F6B2985C1B4}" presName="text3" presStyleCnt="0"/>
      <dgm:spPr/>
    </dgm:pt>
    <dgm:pt modelId="{B9C25C8D-3EE9-47B6-BF16-1FFB2D5B2857}" type="pres">
      <dgm:prSet presAssocID="{849D190C-C536-446D-B9D9-6F6B2985C1B4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48BD17-D385-4A87-ADE4-CCD0C3B4DF99}" type="pres">
      <dgm:prSet presAssocID="{849D190C-C536-446D-B9D9-6F6B2985C1B4}" presName="textaccent3" presStyleCnt="0"/>
      <dgm:spPr/>
    </dgm:pt>
    <dgm:pt modelId="{AF55EF58-2FEE-4BF1-BE65-F6F8E9171EFA}" type="pres">
      <dgm:prSet presAssocID="{849D190C-C536-446D-B9D9-6F6B2985C1B4}" presName="accentRepeatNode" presStyleLbl="solidAlignAcc1" presStyleIdx="4" presStyleCnt="8"/>
      <dgm:spPr/>
    </dgm:pt>
    <dgm:pt modelId="{14DD8866-1F3E-4EA4-BD85-3338F537C1A5}" type="pres">
      <dgm:prSet presAssocID="{272DB80C-A3E6-4BD9-9241-E2F7FE588417}" presName="image3" presStyleCnt="0"/>
      <dgm:spPr/>
    </dgm:pt>
    <dgm:pt modelId="{6626935A-3F85-4E59-A402-7798AB9F8368}" type="pres">
      <dgm:prSet presAssocID="{272DB80C-A3E6-4BD9-9241-E2F7FE588417}" presName="imageRepeatNode" presStyleLbl="alignAcc1" presStyleIdx="2" presStyleCnt="4"/>
      <dgm:spPr/>
      <dgm:t>
        <a:bodyPr/>
        <a:lstStyle/>
        <a:p>
          <a:endParaRPr lang="es-EC"/>
        </a:p>
      </dgm:t>
    </dgm:pt>
    <dgm:pt modelId="{B49FC07D-CD8D-4430-BCE3-AE3E83D2C29B}" type="pres">
      <dgm:prSet presAssocID="{272DB80C-A3E6-4BD9-9241-E2F7FE588417}" presName="imageaccent3" presStyleCnt="0"/>
      <dgm:spPr/>
    </dgm:pt>
    <dgm:pt modelId="{F81FF8FB-B58D-4993-A5F0-28B32CB85991}" type="pres">
      <dgm:prSet presAssocID="{272DB80C-A3E6-4BD9-9241-E2F7FE588417}" presName="accentRepeatNode" presStyleLbl="solidAlignAcc1" presStyleIdx="5" presStyleCnt="8"/>
      <dgm:spPr/>
    </dgm:pt>
    <dgm:pt modelId="{22775085-3744-4238-9DDC-A1109D623C22}" type="pres">
      <dgm:prSet presAssocID="{E0FA7A4C-A6FC-46BF-B657-52D1E25D76D2}" presName="text4" presStyleCnt="0"/>
      <dgm:spPr/>
    </dgm:pt>
    <dgm:pt modelId="{ECA3DC36-6675-4CC3-AAC4-6A01FBA5F538}" type="pres">
      <dgm:prSet presAssocID="{E0FA7A4C-A6FC-46BF-B657-52D1E25D76D2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BA091E9-35DC-46E8-A999-99AC09ECAB67}" type="pres">
      <dgm:prSet presAssocID="{E0FA7A4C-A6FC-46BF-B657-52D1E25D76D2}" presName="textaccent4" presStyleCnt="0"/>
      <dgm:spPr/>
    </dgm:pt>
    <dgm:pt modelId="{2169E378-A7B4-4ACA-A3F2-59A438FF6E20}" type="pres">
      <dgm:prSet presAssocID="{E0FA7A4C-A6FC-46BF-B657-52D1E25D76D2}" presName="accentRepeatNode" presStyleLbl="solidAlignAcc1" presStyleIdx="6" presStyleCnt="8"/>
      <dgm:spPr/>
    </dgm:pt>
    <dgm:pt modelId="{5590C652-A433-4FDE-A4D7-D811E25C0732}" type="pres">
      <dgm:prSet presAssocID="{E9534BC0-BDBB-422A-AFCE-EF5A7EF1DD84}" presName="image4" presStyleCnt="0"/>
      <dgm:spPr/>
    </dgm:pt>
    <dgm:pt modelId="{54C85DE7-84B0-4DBC-8533-301102C5F2F5}" type="pres">
      <dgm:prSet presAssocID="{E9534BC0-BDBB-422A-AFCE-EF5A7EF1DD84}" presName="imageRepeatNode" presStyleLbl="alignAcc1" presStyleIdx="3" presStyleCnt="4"/>
      <dgm:spPr/>
      <dgm:t>
        <a:bodyPr/>
        <a:lstStyle/>
        <a:p>
          <a:endParaRPr lang="es-EC"/>
        </a:p>
      </dgm:t>
    </dgm:pt>
    <dgm:pt modelId="{3CFB70D2-C61C-4917-B501-876C7984ECFF}" type="pres">
      <dgm:prSet presAssocID="{E9534BC0-BDBB-422A-AFCE-EF5A7EF1DD84}" presName="imageaccent4" presStyleCnt="0"/>
      <dgm:spPr/>
    </dgm:pt>
    <dgm:pt modelId="{06AC8534-DB1D-4ED4-89DB-C1867A322E8F}" type="pres">
      <dgm:prSet presAssocID="{E9534BC0-BDBB-422A-AFCE-EF5A7EF1DD84}" presName="accentRepeatNode" presStyleLbl="solidAlignAcc1" presStyleIdx="7" presStyleCnt="8"/>
      <dgm:spPr/>
    </dgm:pt>
  </dgm:ptLst>
  <dgm:cxnLst>
    <dgm:cxn modelId="{45AF8B05-B2A4-4D92-B210-4BEB97C3F6C5}" type="presOf" srcId="{E0FA7A4C-A6FC-46BF-B657-52D1E25D76D2}" destId="{ECA3DC36-6675-4CC3-AAC4-6A01FBA5F538}" srcOrd="0" destOrd="0" presId="urn:microsoft.com/office/officeart/2008/layout/HexagonCluster"/>
    <dgm:cxn modelId="{7EDD5C4E-0094-4D9D-959B-761D4F9CC160}" type="presOf" srcId="{E9534BC0-BDBB-422A-AFCE-EF5A7EF1DD84}" destId="{54C85DE7-84B0-4DBC-8533-301102C5F2F5}" srcOrd="0" destOrd="0" presId="urn:microsoft.com/office/officeart/2008/layout/HexagonCluster"/>
    <dgm:cxn modelId="{0B839DB2-7737-437B-A1D8-FE52DE72727F}" srcId="{4611A98F-1080-4D88-B57E-3795A1DE0396}" destId="{195683A6-C065-4268-B405-F0E97C8A71B0}" srcOrd="1" destOrd="0" parTransId="{0B346A9E-35E4-40D1-A726-6BB5C5CF696F}" sibTransId="{22D3C4AE-AD61-46B2-AAD2-3FEA931E57EE}"/>
    <dgm:cxn modelId="{93EA4956-C287-4A3B-BFE0-3B886D941256}" type="presOf" srcId="{C5D0EDCF-FF8B-41B0-9881-742394761B4A}" destId="{F0C71254-74F9-4B1A-9D01-AA9F0B509664}" srcOrd="0" destOrd="0" presId="urn:microsoft.com/office/officeart/2008/layout/HexagonCluster"/>
    <dgm:cxn modelId="{F255AFA1-9B70-4741-AD12-A401215A5E5B}" type="presOf" srcId="{849D190C-C536-446D-B9D9-6F6B2985C1B4}" destId="{B9C25C8D-3EE9-47B6-BF16-1FFB2D5B2857}" srcOrd="0" destOrd="0" presId="urn:microsoft.com/office/officeart/2008/layout/HexagonCluster"/>
    <dgm:cxn modelId="{05FA13F1-466B-4033-82A7-3BB1F2BD8BF2}" srcId="{4611A98F-1080-4D88-B57E-3795A1DE0396}" destId="{85F90F56-D5DD-44DB-99D2-FE19EC3883AD}" srcOrd="0" destOrd="0" parTransId="{E974EC4C-3727-4556-B6C7-BC0E32BB821D}" sibTransId="{C5D0EDCF-FF8B-41B0-9881-742394761B4A}"/>
    <dgm:cxn modelId="{4C2EB897-989D-47E7-9B10-3C0D4998CD22}" srcId="{4611A98F-1080-4D88-B57E-3795A1DE0396}" destId="{849D190C-C536-446D-B9D9-6F6B2985C1B4}" srcOrd="2" destOrd="0" parTransId="{CC922D10-BC99-4D58-B893-80760C0534E8}" sibTransId="{272DB80C-A3E6-4BD9-9241-E2F7FE588417}"/>
    <dgm:cxn modelId="{B9406694-C67F-4881-B82B-7C47A12A6ACD}" type="presOf" srcId="{4611A98F-1080-4D88-B57E-3795A1DE0396}" destId="{D0327550-9F14-4918-9E7D-2189ADC4E54D}" srcOrd="0" destOrd="0" presId="urn:microsoft.com/office/officeart/2008/layout/HexagonCluster"/>
    <dgm:cxn modelId="{F23F20D4-2117-48CD-93AD-10A2CBEB55CA}" type="presOf" srcId="{195683A6-C065-4268-B405-F0E97C8A71B0}" destId="{5F3EC2BE-0E80-4075-9718-E0D74435A77B}" srcOrd="0" destOrd="0" presId="urn:microsoft.com/office/officeart/2008/layout/HexagonCluster"/>
    <dgm:cxn modelId="{A5EC4A99-5BF8-4EBB-B1A3-6BBF48F1C680}" type="presOf" srcId="{85F90F56-D5DD-44DB-99D2-FE19EC3883AD}" destId="{7AAD82AE-2588-47E4-A9B2-072BA02EAA93}" srcOrd="0" destOrd="0" presId="urn:microsoft.com/office/officeart/2008/layout/HexagonCluster"/>
    <dgm:cxn modelId="{474979AE-6415-4902-9A23-4AA6E56F403D}" type="presOf" srcId="{22D3C4AE-AD61-46B2-AAD2-3FEA931E57EE}" destId="{817F2ABD-F0E0-4BE1-ADA9-5FD19E100603}" srcOrd="0" destOrd="0" presId="urn:microsoft.com/office/officeart/2008/layout/HexagonCluster"/>
    <dgm:cxn modelId="{BC31C423-F07E-4744-8C45-16D8E3E8F749}" type="presOf" srcId="{272DB80C-A3E6-4BD9-9241-E2F7FE588417}" destId="{6626935A-3F85-4E59-A402-7798AB9F8368}" srcOrd="0" destOrd="0" presId="urn:microsoft.com/office/officeart/2008/layout/HexagonCluster"/>
    <dgm:cxn modelId="{8747BEFA-BD0F-43A2-86E0-FE6A40EF36D8}" srcId="{4611A98F-1080-4D88-B57E-3795A1DE0396}" destId="{E0FA7A4C-A6FC-46BF-B657-52D1E25D76D2}" srcOrd="3" destOrd="0" parTransId="{A894E343-52C6-424E-B969-EB37C72FEAEE}" sibTransId="{E9534BC0-BDBB-422A-AFCE-EF5A7EF1DD84}"/>
    <dgm:cxn modelId="{EB3E8315-E291-4DEC-B3BD-69F28BE31642}" type="presParOf" srcId="{D0327550-9F14-4918-9E7D-2189ADC4E54D}" destId="{8A146554-A5E8-4E48-A070-80DB2AA4EE64}" srcOrd="0" destOrd="0" presId="urn:microsoft.com/office/officeart/2008/layout/HexagonCluster"/>
    <dgm:cxn modelId="{89195ECE-4394-4667-8956-DD07131FD1E4}" type="presParOf" srcId="{8A146554-A5E8-4E48-A070-80DB2AA4EE64}" destId="{7AAD82AE-2588-47E4-A9B2-072BA02EAA93}" srcOrd="0" destOrd="0" presId="urn:microsoft.com/office/officeart/2008/layout/HexagonCluster"/>
    <dgm:cxn modelId="{EB96E217-F9A3-4E45-A084-CE80CE7F4E98}" type="presParOf" srcId="{D0327550-9F14-4918-9E7D-2189ADC4E54D}" destId="{2B02F983-261F-44B3-9D8F-38C140FA3333}" srcOrd="1" destOrd="0" presId="urn:microsoft.com/office/officeart/2008/layout/HexagonCluster"/>
    <dgm:cxn modelId="{56FEEDA0-87F6-4DFC-8BDC-F00DE89D8192}" type="presParOf" srcId="{2B02F983-261F-44B3-9D8F-38C140FA3333}" destId="{8510E429-94DC-4875-8ED9-784150E8866F}" srcOrd="0" destOrd="0" presId="urn:microsoft.com/office/officeart/2008/layout/HexagonCluster"/>
    <dgm:cxn modelId="{664D8A51-863E-4BEF-A84D-AD827D863F2E}" type="presParOf" srcId="{D0327550-9F14-4918-9E7D-2189ADC4E54D}" destId="{052DB5BB-4FB0-4D1D-A144-80F06A2DAE48}" srcOrd="2" destOrd="0" presId="urn:microsoft.com/office/officeart/2008/layout/HexagonCluster"/>
    <dgm:cxn modelId="{5734782E-E9DB-4C8D-BDA8-AD471698C7BC}" type="presParOf" srcId="{052DB5BB-4FB0-4D1D-A144-80F06A2DAE48}" destId="{F0C71254-74F9-4B1A-9D01-AA9F0B509664}" srcOrd="0" destOrd="0" presId="urn:microsoft.com/office/officeart/2008/layout/HexagonCluster"/>
    <dgm:cxn modelId="{C35AA415-26E0-446A-B71C-2439644D2F91}" type="presParOf" srcId="{D0327550-9F14-4918-9E7D-2189ADC4E54D}" destId="{58658680-9E56-4E71-956E-305389B437AA}" srcOrd="3" destOrd="0" presId="urn:microsoft.com/office/officeart/2008/layout/HexagonCluster"/>
    <dgm:cxn modelId="{1CC5EDF1-FE6B-44E2-B533-D023F41ADB4C}" type="presParOf" srcId="{58658680-9E56-4E71-956E-305389B437AA}" destId="{CCB81D6C-8836-4AB0-9819-090AE33C3B4B}" srcOrd="0" destOrd="0" presId="urn:microsoft.com/office/officeart/2008/layout/HexagonCluster"/>
    <dgm:cxn modelId="{A13BADF0-F68A-447C-A74C-8134B6669BF5}" type="presParOf" srcId="{D0327550-9F14-4918-9E7D-2189ADC4E54D}" destId="{B8BC1537-2E77-4831-9E79-6F9214C40214}" srcOrd="4" destOrd="0" presId="urn:microsoft.com/office/officeart/2008/layout/HexagonCluster"/>
    <dgm:cxn modelId="{3A8211E6-F326-43CA-AD32-0CCA1A07956D}" type="presParOf" srcId="{B8BC1537-2E77-4831-9E79-6F9214C40214}" destId="{5F3EC2BE-0E80-4075-9718-E0D74435A77B}" srcOrd="0" destOrd="0" presId="urn:microsoft.com/office/officeart/2008/layout/HexagonCluster"/>
    <dgm:cxn modelId="{82F71B62-DE35-4719-BCA5-DCBC9D26236A}" type="presParOf" srcId="{D0327550-9F14-4918-9E7D-2189ADC4E54D}" destId="{E102627C-E581-47FA-A13B-67EA6BBC4C41}" srcOrd="5" destOrd="0" presId="urn:microsoft.com/office/officeart/2008/layout/HexagonCluster"/>
    <dgm:cxn modelId="{2C062244-BFB0-4103-AFE1-8A62130E5B5E}" type="presParOf" srcId="{E102627C-E581-47FA-A13B-67EA6BBC4C41}" destId="{8BAC39F6-6842-4AD1-8EFB-F985E223FF1E}" srcOrd="0" destOrd="0" presId="urn:microsoft.com/office/officeart/2008/layout/HexagonCluster"/>
    <dgm:cxn modelId="{0EE4DA2A-B449-453E-B1C7-66DA0CA2DB3D}" type="presParOf" srcId="{D0327550-9F14-4918-9E7D-2189ADC4E54D}" destId="{4BB90A7B-BA4D-479F-8AE7-19B9026957CF}" srcOrd="6" destOrd="0" presId="urn:microsoft.com/office/officeart/2008/layout/HexagonCluster"/>
    <dgm:cxn modelId="{E19B8352-AA26-4CA2-8D1B-FFFC322B45EF}" type="presParOf" srcId="{4BB90A7B-BA4D-479F-8AE7-19B9026957CF}" destId="{817F2ABD-F0E0-4BE1-ADA9-5FD19E100603}" srcOrd="0" destOrd="0" presId="urn:microsoft.com/office/officeart/2008/layout/HexagonCluster"/>
    <dgm:cxn modelId="{DFC0ED39-1281-4ED7-82E5-9DFC9AAECABA}" type="presParOf" srcId="{D0327550-9F14-4918-9E7D-2189ADC4E54D}" destId="{3F3F77D1-7645-4EA4-A3F1-3BAB9FB50F35}" srcOrd="7" destOrd="0" presId="urn:microsoft.com/office/officeart/2008/layout/HexagonCluster"/>
    <dgm:cxn modelId="{01711250-A054-46AE-8BDA-BFBE9B0AA523}" type="presParOf" srcId="{3F3F77D1-7645-4EA4-A3F1-3BAB9FB50F35}" destId="{4EC95C9B-36E7-47D8-AE2E-343DD3C2A54E}" srcOrd="0" destOrd="0" presId="urn:microsoft.com/office/officeart/2008/layout/HexagonCluster"/>
    <dgm:cxn modelId="{6E2035D0-7769-4514-A10D-F3661A749A68}" type="presParOf" srcId="{D0327550-9F14-4918-9E7D-2189ADC4E54D}" destId="{8506BCB1-29E8-43D1-87B9-99B6C484104A}" srcOrd="8" destOrd="0" presId="urn:microsoft.com/office/officeart/2008/layout/HexagonCluster"/>
    <dgm:cxn modelId="{5E931104-CA1E-4A8B-8185-15F6043D86E4}" type="presParOf" srcId="{8506BCB1-29E8-43D1-87B9-99B6C484104A}" destId="{B9C25C8D-3EE9-47B6-BF16-1FFB2D5B2857}" srcOrd="0" destOrd="0" presId="urn:microsoft.com/office/officeart/2008/layout/HexagonCluster"/>
    <dgm:cxn modelId="{C9488DCF-DDDB-40D5-8C14-57BC647B1680}" type="presParOf" srcId="{D0327550-9F14-4918-9E7D-2189ADC4E54D}" destId="{7A48BD17-D385-4A87-ADE4-CCD0C3B4DF99}" srcOrd="9" destOrd="0" presId="urn:microsoft.com/office/officeart/2008/layout/HexagonCluster"/>
    <dgm:cxn modelId="{3D69EEB4-8279-484F-9B7F-FE6DA9C2098F}" type="presParOf" srcId="{7A48BD17-D385-4A87-ADE4-CCD0C3B4DF99}" destId="{AF55EF58-2FEE-4BF1-BE65-F6F8E9171EFA}" srcOrd="0" destOrd="0" presId="urn:microsoft.com/office/officeart/2008/layout/HexagonCluster"/>
    <dgm:cxn modelId="{BAC261BC-7460-421D-9DF1-1BDB367275C0}" type="presParOf" srcId="{D0327550-9F14-4918-9E7D-2189ADC4E54D}" destId="{14DD8866-1F3E-4EA4-BD85-3338F537C1A5}" srcOrd="10" destOrd="0" presId="urn:microsoft.com/office/officeart/2008/layout/HexagonCluster"/>
    <dgm:cxn modelId="{97F735E1-D455-47DF-875B-CD1C3DC60708}" type="presParOf" srcId="{14DD8866-1F3E-4EA4-BD85-3338F537C1A5}" destId="{6626935A-3F85-4E59-A402-7798AB9F8368}" srcOrd="0" destOrd="0" presId="urn:microsoft.com/office/officeart/2008/layout/HexagonCluster"/>
    <dgm:cxn modelId="{3DF6CC74-14FA-4ACD-82E1-359215290080}" type="presParOf" srcId="{D0327550-9F14-4918-9E7D-2189ADC4E54D}" destId="{B49FC07D-CD8D-4430-BCE3-AE3E83D2C29B}" srcOrd="11" destOrd="0" presId="urn:microsoft.com/office/officeart/2008/layout/HexagonCluster"/>
    <dgm:cxn modelId="{5D6B8B03-C92D-4DC4-A745-868EB9BE7459}" type="presParOf" srcId="{B49FC07D-CD8D-4430-BCE3-AE3E83D2C29B}" destId="{F81FF8FB-B58D-4993-A5F0-28B32CB85991}" srcOrd="0" destOrd="0" presId="urn:microsoft.com/office/officeart/2008/layout/HexagonCluster"/>
    <dgm:cxn modelId="{D00C354E-052D-4ACF-BD95-6B28D627EE34}" type="presParOf" srcId="{D0327550-9F14-4918-9E7D-2189ADC4E54D}" destId="{22775085-3744-4238-9DDC-A1109D623C22}" srcOrd="12" destOrd="0" presId="urn:microsoft.com/office/officeart/2008/layout/HexagonCluster"/>
    <dgm:cxn modelId="{18CCD036-B0CF-49AB-B4E8-F2895672B74D}" type="presParOf" srcId="{22775085-3744-4238-9DDC-A1109D623C22}" destId="{ECA3DC36-6675-4CC3-AAC4-6A01FBA5F538}" srcOrd="0" destOrd="0" presId="urn:microsoft.com/office/officeart/2008/layout/HexagonCluster"/>
    <dgm:cxn modelId="{0A9AC4B9-9276-432D-A47B-F324F54F54D8}" type="presParOf" srcId="{D0327550-9F14-4918-9E7D-2189ADC4E54D}" destId="{0BA091E9-35DC-46E8-A999-99AC09ECAB67}" srcOrd="13" destOrd="0" presId="urn:microsoft.com/office/officeart/2008/layout/HexagonCluster"/>
    <dgm:cxn modelId="{A3EBFF7B-E295-42F9-91BE-DF6C3A74928C}" type="presParOf" srcId="{0BA091E9-35DC-46E8-A999-99AC09ECAB67}" destId="{2169E378-A7B4-4ACA-A3F2-59A438FF6E20}" srcOrd="0" destOrd="0" presId="urn:microsoft.com/office/officeart/2008/layout/HexagonCluster"/>
    <dgm:cxn modelId="{E5C390B4-C552-4E70-91EA-8D76B6B2A1AC}" type="presParOf" srcId="{D0327550-9F14-4918-9E7D-2189ADC4E54D}" destId="{5590C652-A433-4FDE-A4D7-D811E25C0732}" srcOrd="14" destOrd="0" presId="urn:microsoft.com/office/officeart/2008/layout/HexagonCluster"/>
    <dgm:cxn modelId="{4FCDD070-F80B-4088-865C-4A1A28F604BE}" type="presParOf" srcId="{5590C652-A433-4FDE-A4D7-D811E25C0732}" destId="{54C85DE7-84B0-4DBC-8533-301102C5F2F5}" srcOrd="0" destOrd="0" presId="urn:microsoft.com/office/officeart/2008/layout/HexagonCluster"/>
    <dgm:cxn modelId="{A0A3B7EC-328E-459B-AACB-44AB0C42C948}" type="presParOf" srcId="{D0327550-9F14-4918-9E7D-2189ADC4E54D}" destId="{3CFB70D2-C61C-4917-B501-876C7984ECFF}" srcOrd="15" destOrd="0" presId="urn:microsoft.com/office/officeart/2008/layout/HexagonCluster"/>
    <dgm:cxn modelId="{4B794BC6-8FA5-47AB-BB88-B2003BD3B56E}" type="presParOf" srcId="{3CFB70D2-C61C-4917-B501-876C7984ECFF}" destId="{06AC8534-DB1D-4ED4-89DB-C1867A322E8F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A13EBF8-7616-4FF7-824A-C83CA775B728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A6872B9-A8B9-4C10-A438-8A329B4759DA}">
      <dgm:prSet phldrT="[Texto]"/>
      <dgm:spPr/>
      <dgm:t>
        <a:bodyPr/>
        <a:lstStyle/>
        <a:p>
          <a:endParaRPr lang="es-ES" dirty="0"/>
        </a:p>
      </dgm:t>
    </dgm:pt>
    <dgm:pt modelId="{FB9223A8-B3FD-4E30-BA50-64611A818E46}" type="parTrans" cxnId="{2E1C062C-980A-4E4A-A80E-BEC77067C3A7}">
      <dgm:prSet/>
      <dgm:spPr/>
      <dgm:t>
        <a:bodyPr/>
        <a:lstStyle/>
        <a:p>
          <a:endParaRPr lang="es-ES"/>
        </a:p>
      </dgm:t>
    </dgm:pt>
    <dgm:pt modelId="{EA8C687D-25CE-4456-8CF2-BEE83D75937D}" type="sibTrans" cxnId="{2E1C062C-980A-4E4A-A80E-BEC77067C3A7}">
      <dgm:prSet/>
      <dgm:spPr/>
      <dgm:t>
        <a:bodyPr/>
        <a:lstStyle/>
        <a:p>
          <a:endParaRPr lang="es-ES"/>
        </a:p>
      </dgm:t>
    </dgm:pt>
    <dgm:pt modelId="{1814BCF2-5B6B-42D1-8F0E-CB71A2B75031}">
      <dgm:prSet phldrT="[Texto]"/>
      <dgm:spPr/>
      <dgm:t>
        <a:bodyPr/>
        <a:lstStyle/>
        <a:p>
          <a:r>
            <a:rPr lang="es-ES" dirty="0" smtClean="0"/>
            <a:t>5 equipos evaluadores</a:t>
          </a:r>
          <a:endParaRPr lang="es-ES" dirty="0"/>
        </a:p>
      </dgm:t>
    </dgm:pt>
    <dgm:pt modelId="{84113920-9F85-4431-B9DB-EE5B927D1190}" type="parTrans" cxnId="{A17BA06B-3373-45BF-83D5-DB466FEAF99C}">
      <dgm:prSet/>
      <dgm:spPr/>
      <dgm:t>
        <a:bodyPr/>
        <a:lstStyle/>
        <a:p>
          <a:endParaRPr lang="es-ES"/>
        </a:p>
      </dgm:t>
    </dgm:pt>
    <dgm:pt modelId="{24407E91-CB95-4B7F-A71E-4434A706DDB4}" type="sibTrans" cxnId="{A17BA06B-3373-45BF-83D5-DB466FEAF99C}">
      <dgm:prSet/>
      <dgm:spPr/>
      <dgm:t>
        <a:bodyPr/>
        <a:lstStyle/>
        <a:p>
          <a:endParaRPr lang="es-ES"/>
        </a:p>
      </dgm:t>
    </dgm:pt>
    <dgm:pt modelId="{2DE58C3B-A08E-485B-9730-A6255D3305F5}">
      <dgm:prSet phldrT="[Texto]"/>
      <dgm:spPr/>
      <dgm:t>
        <a:bodyPr/>
        <a:lstStyle/>
        <a:p>
          <a:r>
            <a:rPr lang="es-ES" dirty="0" smtClean="0"/>
            <a:t>Cada equipo 3 profesores</a:t>
          </a:r>
          <a:endParaRPr lang="es-ES" dirty="0"/>
        </a:p>
      </dgm:t>
    </dgm:pt>
    <dgm:pt modelId="{169801AD-332E-4109-B1E3-736DD4156759}" type="parTrans" cxnId="{17DEBE26-611C-46BC-9D8B-1D061FCDD436}">
      <dgm:prSet/>
      <dgm:spPr/>
      <dgm:t>
        <a:bodyPr/>
        <a:lstStyle/>
        <a:p>
          <a:endParaRPr lang="es-ES"/>
        </a:p>
      </dgm:t>
    </dgm:pt>
    <dgm:pt modelId="{2B57A422-E4E5-43E9-886C-97DB3FA18795}" type="sibTrans" cxnId="{17DEBE26-611C-46BC-9D8B-1D061FCDD436}">
      <dgm:prSet/>
      <dgm:spPr/>
      <dgm:t>
        <a:bodyPr/>
        <a:lstStyle/>
        <a:p>
          <a:endParaRPr lang="es-ES"/>
        </a:p>
      </dgm:t>
    </dgm:pt>
    <dgm:pt modelId="{FBB97FF0-1D28-4D2A-9831-99C9C9BCF1F7}">
      <dgm:prSet phldrT="[Texto]" phldr="1"/>
      <dgm:spPr/>
      <dgm:t>
        <a:bodyPr/>
        <a:lstStyle/>
        <a:p>
          <a:endParaRPr lang="es-ES" dirty="0"/>
        </a:p>
      </dgm:t>
    </dgm:pt>
    <dgm:pt modelId="{28455424-63EE-4C16-AF64-3ADBD455E3DB}" type="sibTrans" cxnId="{C4F44D8B-E29E-445C-91E9-19FF0860E8B4}">
      <dgm:prSet/>
      <dgm:spPr/>
      <dgm:t>
        <a:bodyPr/>
        <a:lstStyle/>
        <a:p>
          <a:endParaRPr lang="es-ES"/>
        </a:p>
      </dgm:t>
    </dgm:pt>
    <dgm:pt modelId="{6078AAF1-590A-4F28-9F95-456D8FC254CB}" type="parTrans" cxnId="{C4F44D8B-E29E-445C-91E9-19FF0860E8B4}">
      <dgm:prSet/>
      <dgm:spPr/>
      <dgm:t>
        <a:bodyPr/>
        <a:lstStyle/>
        <a:p>
          <a:endParaRPr lang="es-ES"/>
        </a:p>
      </dgm:t>
    </dgm:pt>
    <dgm:pt modelId="{4D16C3AC-EA4C-44E6-947F-5E454B643FA6}" type="pres">
      <dgm:prSet presAssocID="{BA13EBF8-7616-4FF7-824A-C83CA775B728}" presName="Name0" presStyleCnt="0">
        <dgm:presLayoutVars>
          <dgm:chMax/>
          <dgm:chPref/>
          <dgm:dir/>
        </dgm:presLayoutVars>
      </dgm:prSet>
      <dgm:spPr/>
    </dgm:pt>
    <dgm:pt modelId="{169B7E9E-5AA9-497B-8D84-321B0323A73E}" type="pres">
      <dgm:prSet presAssocID="{EA6872B9-A8B9-4C10-A438-8A329B4759DA}" presName="parenttextcomposite" presStyleCnt="0"/>
      <dgm:spPr/>
    </dgm:pt>
    <dgm:pt modelId="{5F7C2EAC-A71D-46DE-A74B-26A10F54141B}" type="pres">
      <dgm:prSet presAssocID="{EA6872B9-A8B9-4C10-A438-8A329B4759DA}" presName="parenttext" presStyleLbl="revTx" presStyleIdx="0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1656B8-5573-4252-AD78-D1AA21122F9A}" type="pres">
      <dgm:prSet presAssocID="{EA6872B9-A8B9-4C10-A438-8A329B4759DA}" presName="composite" presStyleCnt="0"/>
      <dgm:spPr/>
    </dgm:pt>
    <dgm:pt modelId="{43606D9A-3F24-4205-A028-67983C491747}" type="pres">
      <dgm:prSet presAssocID="{EA6872B9-A8B9-4C10-A438-8A329B4759DA}" presName="chevron1" presStyleLbl="alignNode1" presStyleIdx="0" presStyleCnt="14"/>
      <dgm:spPr/>
    </dgm:pt>
    <dgm:pt modelId="{5ABB65E7-2761-4ECC-AE6A-13C4A1C00037}" type="pres">
      <dgm:prSet presAssocID="{EA6872B9-A8B9-4C10-A438-8A329B4759DA}" presName="chevron2" presStyleLbl="alignNode1" presStyleIdx="1" presStyleCnt="14"/>
      <dgm:spPr/>
    </dgm:pt>
    <dgm:pt modelId="{5FAE161C-6157-43A8-B38A-01B18605EF28}" type="pres">
      <dgm:prSet presAssocID="{EA6872B9-A8B9-4C10-A438-8A329B4759DA}" presName="chevron3" presStyleLbl="alignNode1" presStyleIdx="2" presStyleCnt="14"/>
      <dgm:spPr/>
    </dgm:pt>
    <dgm:pt modelId="{9D50A57F-3F23-4F6F-819B-ABEE689B112D}" type="pres">
      <dgm:prSet presAssocID="{EA6872B9-A8B9-4C10-A438-8A329B4759DA}" presName="chevron4" presStyleLbl="alignNode1" presStyleIdx="3" presStyleCnt="14"/>
      <dgm:spPr/>
    </dgm:pt>
    <dgm:pt modelId="{B5A486F3-C628-4489-B1A3-6A032692DD5F}" type="pres">
      <dgm:prSet presAssocID="{EA6872B9-A8B9-4C10-A438-8A329B4759DA}" presName="chevron5" presStyleLbl="alignNode1" presStyleIdx="4" presStyleCnt="14"/>
      <dgm:spPr/>
    </dgm:pt>
    <dgm:pt modelId="{53C20841-B827-479D-A877-DC01ED6538E0}" type="pres">
      <dgm:prSet presAssocID="{EA6872B9-A8B9-4C10-A438-8A329B4759DA}" presName="chevron6" presStyleLbl="alignNode1" presStyleIdx="5" presStyleCnt="14"/>
      <dgm:spPr/>
    </dgm:pt>
    <dgm:pt modelId="{AA505AA0-8812-4F1D-8315-43C068ECD0D5}" type="pres">
      <dgm:prSet presAssocID="{EA6872B9-A8B9-4C10-A438-8A329B4759DA}" presName="chevron7" presStyleLbl="alignNode1" presStyleIdx="6" presStyleCnt="14"/>
      <dgm:spPr/>
    </dgm:pt>
    <dgm:pt modelId="{69A1E2A8-7838-4EAB-9516-DE09C521881A}" type="pres">
      <dgm:prSet presAssocID="{EA6872B9-A8B9-4C10-A438-8A329B4759DA}" presName="childtext" presStyleLbl="solidFgAcc1" presStyleIdx="0" presStyleCnt="2">
        <dgm:presLayoutVars>
          <dgm:chMax/>
          <dgm:chPref val="0"/>
          <dgm:bulletEnabled val="1"/>
        </dgm:presLayoutVars>
      </dgm:prSet>
      <dgm:spPr/>
    </dgm:pt>
    <dgm:pt modelId="{1D1F4FD5-6ADE-4DD9-89B6-68773DE382F0}" type="pres">
      <dgm:prSet presAssocID="{EA8C687D-25CE-4456-8CF2-BEE83D75937D}" presName="sibTrans" presStyleCnt="0"/>
      <dgm:spPr/>
    </dgm:pt>
    <dgm:pt modelId="{731D0410-3F6A-4CAB-B8A4-6479F00A4A59}" type="pres">
      <dgm:prSet presAssocID="{FBB97FF0-1D28-4D2A-9831-99C9C9BCF1F7}" presName="parenttextcomposite" presStyleCnt="0"/>
      <dgm:spPr/>
    </dgm:pt>
    <dgm:pt modelId="{EEDE052C-E6A2-40E1-A220-8E4EF9AC11C5}" type="pres">
      <dgm:prSet presAssocID="{FBB97FF0-1D28-4D2A-9831-99C9C9BCF1F7}" presName="parenttext" presStyleLbl="revTx" presStyleIdx="1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D85D22-3B00-4149-BA1C-77C94061C857}" type="pres">
      <dgm:prSet presAssocID="{FBB97FF0-1D28-4D2A-9831-99C9C9BCF1F7}" presName="composite" presStyleCnt="0"/>
      <dgm:spPr/>
    </dgm:pt>
    <dgm:pt modelId="{24553C7A-CE72-42EF-B3BC-011351C3973E}" type="pres">
      <dgm:prSet presAssocID="{FBB97FF0-1D28-4D2A-9831-99C9C9BCF1F7}" presName="chevron1" presStyleLbl="alignNode1" presStyleIdx="7" presStyleCnt="14"/>
      <dgm:spPr/>
    </dgm:pt>
    <dgm:pt modelId="{C24FD499-F8FD-4D42-9689-787F4C37F3F2}" type="pres">
      <dgm:prSet presAssocID="{FBB97FF0-1D28-4D2A-9831-99C9C9BCF1F7}" presName="chevron2" presStyleLbl="alignNode1" presStyleIdx="8" presStyleCnt="14"/>
      <dgm:spPr/>
    </dgm:pt>
    <dgm:pt modelId="{E5AAF82F-0521-49BF-B190-FDCA57825B32}" type="pres">
      <dgm:prSet presAssocID="{FBB97FF0-1D28-4D2A-9831-99C9C9BCF1F7}" presName="chevron3" presStyleLbl="alignNode1" presStyleIdx="9" presStyleCnt="14"/>
      <dgm:spPr/>
    </dgm:pt>
    <dgm:pt modelId="{34090566-074F-4B1D-864D-D328184ADFAF}" type="pres">
      <dgm:prSet presAssocID="{FBB97FF0-1D28-4D2A-9831-99C9C9BCF1F7}" presName="chevron4" presStyleLbl="alignNode1" presStyleIdx="10" presStyleCnt="14"/>
      <dgm:spPr/>
    </dgm:pt>
    <dgm:pt modelId="{2A90F67C-3A8E-4BFD-9DBA-EFAF41770FE0}" type="pres">
      <dgm:prSet presAssocID="{FBB97FF0-1D28-4D2A-9831-99C9C9BCF1F7}" presName="chevron5" presStyleLbl="alignNode1" presStyleIdx="11" presStyleCnt="14"/>
      <dgm:spPr/>
    </dgm:pt>
    <dgm:pt modelId="{4DBE10E8-41A8-4A40-9A3C-EE41EC01E13A}" type="pres">
      <dgm:prSet presAssocID="{FBB97FF0-1D28-4D2A-9831-99C9C9BCF1F7}" presName="chevron6" presStyleLbl="alignNode1" presStyleIdx="12" presStyleCnt="14"/>
      <dgm:spPr/>
    </dgm:pt>
    <dgm:pt modelId="{552E933B-E59A-456B-B9CD-48DCCD52E33B}" type="pres">
      <dgm:prSet presAssocID="{FBB97FF0-1D28-4D2A-9831-99C9C9BCF1F7}" presName="chevron7" presStyleLbl="alignNode1" presStyleIdx="13" presStyleCnt="14"/>
      <dgm:spPr/>
    </dgm:pt>
    <dgm:pt modelId="{5D374051-134E-4715-9171-8C5CBBADFC20}" type="pres">
      <dgm:prSet presAssocID="{FBB97FF0-1D28-4D2A-9831-99C9C9BCF1F7}" presName="childtext" presStyleLbl="solidFgAcc1" presStyleIdx="1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1A3B66F-5D07-4ABB-949C-C4C889599855}" type="presOf" srcId="{1814BCF2-5B6B-42D1-8F0E-CB71A2B75031}" destId="{69A1E2A8-7838-4EAB-9516-DE09C521881A}" srcOrd="0" destOrd="0" presId="urn:microsoft.com/office/officeart/2008/layout/VerticalAccentList"/>
    <dgm:cxn modelId="{2D53B865-17D6-4E12-8DE2-9751A87381D1}" type="presOf" srcId="{FBB97FF0-1D28-4D2A-9831-99C9C9BCF1F7}" destId="{EEDE052C-E6A2-40E1-A220-8E4EF9AC11C5}" srcOrd="0" destOrd="0" presId="urn:microsoft.com/office/officeart/2008/layout/VerticalAccentList"/>
    <dgm:cxn modelId="{2E1C062C-980A-4E4A-A80E-BEC77067C3A7}" srcId="{BA13EBF8-7616-4FF7-824A-C83CA775B728}" destId="{EA6872B9-A8B9-4C10-A438-8A329B4759DA}" srcOrd="0" destOrd="0" parTransId="{FB9223A8-B3FD-4E30-BA50-64611A818E46}" sibTransId="{EA8C687D-25CE-4456-8CF2-BEE83D75937D}"/>
    <dgm:cxn modelId="{17DEBE26-611C-46BC-9D8B-1D061FCDD436}" srcId="{FBB97FF0-1D28-4D2A-9831-99C9C9BCF1F7}" destId="{2DE58C3B-A08E-485B-9730-A6255D3305F5}" srcOrd="0" destOrd="0" parTransId="{169801AD-332E-4109-B1E3-736DD4156759}" sibTransId="{2B57A422-E4E5-43E9-886C-97DB3FA18795}"/>
    <dgm:cxn modelId="{1E3482BE-986D-48F8-A1BB-90819847D6F7}" type="presOf" srcId="{2DE58C3B-A08E-485B-9730-A6255D3305F5}" destId="{5D374051-134E-4715-9171-8C5CBBADFC20}" srcOrd="0" destOrd="0" presId="urn:microsoft.com/office/officeart/2008/layout/VerticalAccentList"/>
    <dgm:cxn modelId="{C4F44D8B-E29E-445C-91E9-19FF0860E8B4}" srcId="{BA13EBF8-7616-4FF7-824A-C83CA775B728}" destId="{FBB97FF0-1D28-4D2A-9831-99C9C9BCF1F7}" srcOrd="1" destOrd="0" parTransId="{6078AAF1-590A-4F28-9F95-456D8FC254CB}" sibTransId="{28455424-63EE-4C16-AF64-3ADBD455E3DB}"/>
    <dgm:cxn modelId="{A94C1710-BEEC-4D73-9B25-244CA5421904}" type="presOf" srcId="{BA13EBF8-7616-4FF7-824A-C83CA775B728}" destId="{4D16C3AC-EA4C-44E6-947F-5E454B643FA6}" srcOrd="0" destOrd="0" presId="urn:microsoft.com/office/officeart/2008/layout/VerticalAccentList"/>
    <dgm:cxn modelId="{330C87B2-217B-46AD-AFF4-5CF8BE0FB198}" type="presOf" srcId="{EA6872B9-A8B9-4C10-A438-8A329B4759DA}" destId="{5F7C2EAC-A71D-46DE-A74B-26A10F54141B}" srcOrd="0" destOrd="0" presId="urn:microsoft.com/office/officeart/2008/layout/VerticalAccentList"/>
    <dgm:cxn modelId="{A17BA06B-3373-45BF-83D5-DB466FEAF99C}" srcId="{EA6872B9-A8B9-4C10-A438-8A329B4759DA}" destId="{1814BCF2-5B6B-42D1-8F0E-CB71A2B75031}" srcOrd="0" destOrd="0" parTransId="{84113920-9F85-4431-B9DB-EE5B927D1190}" sibTransId="{24407E91-CB95-4B7F-A71E-4434A706DDB4}"/>
    <dgm:cxn modelId="{5F9EE5EA-DF24-4EE1-A88D-10C47A6809C2}" type="presParOf" srcId="{4D16C3AC-EA4C-44E6-947F-5E454B643FA6}" destId="{169B7E9E-5AA9-497B-8D84-321B0323A73E}" srcOrd="0" destOrd="0" presId="urn:microsoft.com/office/officeart/2008/layout/VerticalAccentList"/>
    <dgm:cxn modelId="{E9401DA9-5F5A-4F95-8260-EEAEF54AA4AD}" type="presParOf" srcId="{169B7E9E-5AA9-497B-8D84-321B0323A73E}" destId="{5F7C2EAC-A71D-46DE-A74B-26A10F54141B}" srcOrd="0" destOrd="0" presId="urn:microsoft.com/office/officeart/2008/layout/VerticalAccentList"/>
    <dgm:cxn modelId="{6B83F66C-A066-4DF1-993E-732B4D23F54A}" type="presParOf" srcId="{4D16C3AC-EA4C-44E6-947F-5E454B643FA6}" destId="{531656B8-5573-4252-AD78-D1AA21122F9A}" srcOrd="1" destOrd="0" presId="urn:microsoft.com/office/officeart/2008/layout/VerticalAccentList"/>
    <dgm:cxn modelId="{F586B2AD-AEFD-403C-A4CA-1EA6FEFEED35}" type="presParOf" srcId="{531656B8-5573-4252-AD78-D1AA21122F9A}" destId="{43606D9A-3F24-4205-A028-67983C491747}" srcOrd="0" destOrd="0" presId="urn:microsoft.com/office/officeart/2008/layout/VerticalAccentList"/>
    <dgm:cxn modelId="{015B5359-2559-46C4-B443-9648DC9852DF}" type="presParOf" srcId="{531656B8-5573-4252-AD78-D1AA21122F9A}" destId="{5ABB65E7-2761-4ECC-AE6A-13C4A1C00037}" srcOrd="1" destOrd="0" presId="urn:microsoft.com/office/officeart/2008/layout/VerticalAccentList"/>
    <dgm:cxn modelId="{F6BCAAB8-A9ED-4F8E-9064-79281A847001}" type="presParOf" srcId="{531656B8-5573-4252-AD78-D1AA21122F9A}" destId="{5FAE161C-6157-43A8-B38A-01B18605EF28}" srcOrd="2" destOrd="0" presId="urn:microsoft.com/office/officeart/2008/layout/VerticalAccentList"/>
    <dgm:cxn modelId="{0B34A243-3A67-4F47-A439-EB81FE5523BF}" type="presParOf" srcId="{531656B8-5573-4252-AD78-D1AA21122F9A}" destId="{9D50A57F-3F23-4F6F-819B-ABEE689B112D}" srcOrd="3" destOrd="0" presId="urn:microsoft.com/office/officeart/2008/layout/VerticalAccentList"/>
    <dgm:cxn modelId="{A3EC1ED0-B2C1-4701-AEB7-C977707DE711}" type="presParOf" srcId="{531656B8-5573-4252-AD78-D1AA21122F9A}" destId="{B5A486F3-C628-4489-B1A3-6A032692DD5F}" srcOrd="4" destOrd="0" presId="urn:microsoft.com/office/officeart/2008/layout/VerticalAccentList"/>
    <dgm:cxn modelId="{280B5883-C16C-4388-94C8-0B93056B56E3}" type="presParOf" srcId="{531656B8-5573-4252-AD78-D1AA21122F9A}" destId="{53C20841-B827-479D-A877-DC01ED6538E0}" srcOrd="5" destOrd="0" presId="urn:microsoft.com/office/officeart/2008/layout/VerticalAccentList"/>
    <dgm:cxn modelId="{22BB7030-D3E6-4D2C-8656-78E33E6E45A1}" type="presParOf" srcId="{531656B8-5573-4252-AD78-D1AA21122F9A}" destId="{AA505AA0-8812-4F1D-8315-43C068ECD0D5}" srcOrd="6" destOrd="0" presId="urn:microsoft.com/office/officeart/2008/layout/VerticalAccentList"/>
    <dgm:cxn modelId="{F7464A9E-EE84-41C3-9102-276E73390388}" type="presParOf" srcId="{531656B8-5573-4252-AD78-D1AA21122F9A}" destId="{69A1E2A8-7838-4EAB-9516-DE09C521881A}" srcOrd="7" destOrd="0" presId="urn:microsoft.com/office/officeart/2008/layout/VerticalAccentList"/>
    <dgm:cxn modelId="{BD3A6F41-AD19-46C1-8297-CEB0DA72A051}" type="presParOf" srcId="{4D16C3AC-EA4C-44E6-947F-5E454B643FA6}" destId="{1D1F4FD5-6ADE-4DD9-89B6-68773DE382F0}" srcOrd="2" destOrd="0" presId="urn:microsoft.com/office/officeart/2008/layout/VerticalAccentList"/>
    <dgm:cxn modelId="{59A49E1F-214A-4F1A-BB9A-54F3C7D487D0}" type="presParOf" srcId="{4D16C3AC-EA4C-44E6-947F-5E454B643FA6}" destId="{731D0410-3F6A-4CAB-B8A4-6479F00A4A59}" srcOrd="3" destOrd="0" presId="urn:microsoft.com/office/officeart/2008/layout/VerticalAccentList"/>
    <dgm:cxn modelId="{A3771451-AA1D-475B-842B-4992C92F76D0}" type="presParOf" srcId="{731D0410-3F6A-4CAB-B8A4-6479F00A4A59}" destId="{EEDE052C-E6A2-40E1-A220-8E4EF9AC11C5}" srcOrd="0" destOrd="0" presId="urn:microsoft.com/office/officeart/2008/layout/VerticalAccentList"/>
    <dgm:cxn modelId="{E5EAADD7-1085-410B-8D66-1E26A107AEAD}" type="presParOf" srcId="{4D16C3AC-EA4C-44E6-947F-5E454B643FA6}" destId="{BFD85D22-3B00-4149-BA1C-77C94061C857}" srcOrd="4" destOrd="0" presId="urn:microsoft.com/office/officeart/2008/layout/VerticalAccentList"/>
    <dgm:cxn modelId="{0854013B-CC42-440E-AEFA-57CFCE801E17}" type="presParOf" srcId="{BFD85D22-3B00-4149-BA1C-77C94061C857}" destId="{24553C7A-CE72-42EF-B3BC-011351C3973E}" srcOrd="0" destOrd="0" presId="urn:microsoft.com/office/officeart/2008/layout/VerticalAccentList"/>
    <dgm:cxn modelId="{51C3D8B4-E9D4-43D5-9537-0C43194266B6}" type="presParOf" srcId="{BFD85D22-3B00-4149-BA1C-77C94061C857}" destId="{C24FD499-F8FD-4D42-9689-787F4C37F3F2}" srcOrd="1" destOrd="0" presId="urn:microsoft.com/office/officeart/2008/layout/VerticalAccentList"/>
    <dgm:cxn modelId="{5E3D233A-6BD5-4C6E-891F-ADED3185D41C}" type="presParOf" srcId="{BFD85D22-3B00-4149-BA1C-77C94061C857}" destId="{E5AAF82F-0521-49BF-B190-FDCA57825B32}" srcOrd="2" destOrd="0" presId="urn:microsoft.com/office/officeart/2008/layout/VerticalAccentList"/>
    <dgm:cxn modelId="{D5321163-6BDC-4D4C-BA5D-CA920A91AF69}" type="presParOf" srcId="{BFD85D22-3B00-4149-BA1C-77C94061C857}" destId="{34090566-074F-4B1D-864D-D328184ADFAF}" srcOrd="3" destOrd="0" presId="urn:microsoft.com/office/officeart/2008/layout/VerticalAccentList"/>
    <dgm:cxn modelId="{77FDE7B4-C4B4-40AE-9A27-16E1CF67B0A3}" type="presParOf" srcId="{BFD85D22-3B00-4149-BA1C-77C94061C857}" destId="{2A90F67C-3A8E-4BFD-9DBA-EFAF41770FE0}" srcOrd="4" destOrd="0" presId="urn:microsoft.com/office/officeart/2008/layout/VerticalAccentList"/>
    <dgm:cxn modelId="{646FD9E2-A666-499C-A014-24A7CA360C71}" type="presParOf" srcId="{BFD85D22-3B00-4149-BA1C-77C94061C857}" destId="{4DBE10E8-41A8-4A40-9A3C-EE41EC01E13A}" srcOrd="5" destOrd="0" presId="urn:microsoft.com/office/officeart/2008/layout/VerticalAccentList"/>
    <dgm:cxn modelId="{A8034D1F-0FF3-47C8-8B47-BC7CD2C8A6A6}" type="presParOf" srcId="{BFD85D22-3B00-4149-BA1C-77C94061C857}" destId="{552E933B-E59A-456B-B9CD-48DCCD52E33B}" srcOrd="6" destOrd="0" presId="urn:microsoft.com/office/officeart/2008/layout/VerticalAccentList"/>
    <dgm:cxn modelId="{36B2B914-8CA9-45F3-92A0-98EE0609C78C}" type="presParOf" srcId="{BFD85D22-3B00-4149-BA1C-77C94061C857}" destId="{5D374051-134E-4715-9171-8C5CBBADFC20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B897429-B175-4D7C-BB2D-3CA66E9F02A8}" type="doc">
      <dgm:prSet loTypeId="urn:microsoft.com/office/officeart/2005/8/layout/bList2" loCatId="list" qsTypeId="urn:microsoft.com/office/officeart/2005/8/quickstyle/simple1" qsCatId="simple" csTypeId="urn:microsoft.com/office/officeart/2005/8/colors/colorful1" csCatId="colorful" phldr="1"/>
      <dgm:spPr/>
    </dgm:pt>
    <dgm:pt modelId="{CC12E014-B59D-4300-BDB5-56608FB07DF9}">
      <dgm:prSet phldrT="[Texto]"/>
      <dgm:spPr/>
      <dgm:t>
        <a:bodyPr/>
        <a:lstStyle/>
        <a:p>
          <a:r>
            <a:rPr lang="es-ES" dirty="0" smtClean="0"/>
            <a:t>Sin paralelo en extensión</a:t>
          </a:r>
          <a:endParaRPr lang="es-ES" dirty="0"/>
        </a:p>
      </dgm:t>
    </dgm:pt>
    <dgm:pt modelId="{6F0CBC12-A499-4D8B-8F94-5EEDFED374C4}" type="parTrans" cxnId="{82138DD2-99E4-4BF9-B75E-4AAFC0FB5302}">
      <dgm:prSet/>
      <dgm:spPr/>
      <dgm:t>
        <a:bodyPr/>
        <a:lstStyle/>
        <a:p>
          <a:endParaRPr lang="es-ES"/>
        </a:p>
      </dgm:t>
    </dgm:pt>
    <dgm:pt modelId="{9AE73F54-0E15-48FF-A345-637F05396D99}" type="sibTrans" cxnId="{82138DD2-99E4-4BF9-B75E-4AAFC0FB5302}">
      <dgm:prSet/>
      <dgm:spPr/>
      <dgm:t>
        <a:bodyPr/>
        <a:lstStyle/>
        <a:p>
          <a:endParaRPr lang="es-ES"/>
        </a:p>
      </dgm:t>
    </dgm:pt>
    <dgm:pt modelId="{7B948799-778D-4CA5-8818-98C0369BDBDD}">
      <dgm:prSet phldrT="[Texto]"/>
      <dgm:spPr/>
      <dgm:t>
        <a:bodyPr/>
        <a:lstStyle/>
        <a:p>
          <a:r>
            <a:rPr lang="es-ES" dirty="0" smtClean="0"/>
            <a:t>Con paralelo en extensión</a:t>
          </a:r>
          <a:endParaRPr lang="es-ES" dirty="0"/>
        </a:p>
      </dgm:t>
    </dgm:pt>
    <dgm:pt modelId="{407AD6DD-5A0E-438D-A2A3-EFA6DB1A0B42}" type="parTrans" cxnId="{C3BFA857-3115-47A3-A14C-3506EFEDDBA5}">
      <dgm:prSet/>
      <dgm:spPr/>
      <dgm:t>
        <a:bodyPr/>
        <a:lstStyle/>
        <a:p>
          <a:endParaRPr lang="es-ES"/>
        </a:p>
      </dgm:t>
    </dgm:pt>
    <dgm:pt modelId="{FA4E5CB8-A34B-4440-A716-F54D9A254B41}" type="sibTrans" cxnId="{C3BFA857-3115-47A3-A14C-3506EFEDDBA5}">
      <dgm:prSet/>
      <dgm:spPr/>
      <dgm:t>
        <a:bodyPr/>
        <a:lstStyle/>
        <a:p>
          <a:endParaRPr lang="es-ES"/>
        </a:p>
      </dgm:t>
    </dgm:pt>
    <dgm:pt modelId="{0ECC80B9-1A28-4BC2-AF8D-764804AD8FFA}">
      <dgm:prSet/>
      <dgm:spPr/>
      <dgm:t>
        <a:bodyPr/>
        <a:lstStyle/>
        <a:p>
          <a:r>
            <a:rPr lang="es-ES" dirty="0" smtClean="0"/>
            <a:t>3 matriz</a:t>
          </a:r>
          <a:endParaRPr lang="es-ES" dirty="0"/>
        </a:p>
      </dgm:t>
    </dgm:pt>
    <dgm:pt modelId="{F3EFB7DD-CA2E-4154-B21C-0DD8584E3D60}" type="parTrans" cxnId="{E28ECA8A-DFB1-473A-82F4-D975C7B17E11}">
      <dgm:prSet/>
      <dgm:spPr/>
      <dgm:t>
        <a:bodyPr/>
        <a:lstStyle/>
        <a:p>
          <a:endParaRPr lang="es-ES"/>
        </a:p>
      </dgm:t>
    </dgm:pt>
    <dgm:pt modelId="{C2C5862D-A763-457A-9049-BA344674A4E7}" type="sibTrans" cxnId="{E28ECA8A-DFB1-473A-82F4-D975C7B17E11}">
      <dgm:prSet/>
      <dgm:spPr/>
      <dgm:t>
        <a:bodyPr/>
        <a:lstStyle/>
        <a:p>
          <a:endParaRPr lang="es-ES"/>
        </a:p>
      </dgm:t>
    </dgm:pt>
    <dgm:pt modelId="{6DFC8264-3E50-444D-A458-6A1F6C6E3872}">
      <dgm:prSet/>
      <dgm:spPr/>
      <dgm:t>
        <a:bodyPr/>
        <a:lstStyle/>
        <a:p>
          <a:r>
            <a:rPr lang="es-ES" dirty="0" smtClean="0"/>
            <a:t>2 matriz</a:t>
          </a:r>
          <a:endParaRPr lang="es-ES" dirty="0"/>
        </a:p>
      </dgm:t>
    </dgm:pt>
    <dgm:pt modelId="{356E27E8-E31F-4CEF-8FC0-1B47728111BC}" type="parTrans" cxnId="{545A736C-FA3E-468D-B60E-0760E24D5C8A}">
      <dgm:prSet/>
      <dgm:spPr/>
      <dgm:t>
        <a:bodyPr/>
        <a:lstStyle/>
        <a:p>
          <a:endParaRPr lang="es-ES"/>
        </a:p>
      </dgm:t>
    </dgm:pt>
    <dgm:pt modelId="{F08F5B18-BE88-403A-9391-9FD32C67EA6C}" type="sibTrans" cxnId="{545A736C-FA3E-468D-B60E-0760E24D5C8A}">
      <dgm:prSet/>
      <dgm:spPr/>
      <dgm:t>
        <a:bodyPr/>
        <a:lstStyle/>
        <a:p>
          <a:endParaRPr lang="es-ES"/>
        </a:p>
      </dgm:t>
    </dgm:pt>
    <dgm:pt modelId="{4DBC5452-F2F1-4540-BCBA-AACD82533B2F}">
      <dgm:prSet/>
      <dgm:spPr/>
      <dgm:t>
        <a:bodyPr/>
        <a:lstStyle/>
        <a:p>
          <a:r>
            <a:rPr lang="es-ES" dirty="0" smtClean="0"/>
            <a:t>1 extensión</a:t>
          </a:r>
          <a:endParaRPr lang="es-ES" dirty="0"/>
        </a:p>
      </dgm:t>
    </dgm:pt>
    <dgm:pt modelId="{D18246AC-05F3-4A08-95DA-9693F4D54B25}" type="parTrans" cxnId="{454B85A2-969F-4FDE-9A02-A579972A7356}">
      <dgm:prSet/>
      <dgm:spPr/>
      <dgm:t>
        <a:bodyPr/>
        <a:lstStyle/>
        <a:p>
          <a:endParaRPr lang="es-ES"/>
        </a:p>
      </dgm:t>
    </dgm:pt>
    <dgm:pt modelId="{25F19430-9249-44F8-A5E6-121D64E5C856}" type="sibTrans" cxnId="{454B85A2-969F-4FDE-9A02-A579972A7356}">
      <dgm:prSet/>
      <dgm:spPr/>
      <dgm:t>
        <a:bodyPr/>
        <a:lstStyle/>
        <a:p>
          <a:endParaRPr lang="es-ES"/>
        </a:p>
      </dgm:t>
    </dgm:pt>
    <dgm:pt modelId="{6535E0A0-D3FB-4ABA-8593-1285CDED5A3C}" type="pres">
      <dgm:prSet presAssocID="{DB897429-B175-4D7C-BB2D-3CA66E9F02A8}" presName="diagram" presStyleCnt="0">
        <dgm:presLayoutVars>
          <dgm:dir/>
          <dgm:animLvl val="lvl"/>
          <dgm:resizeHandles val="exact"/>
        </dgm:presLayoutVars>
      </dgm:prSet>
      <dgm:spPr/>
    </dgm:pt>
    <dgm:pt modelId="{414AC499-4935-4890-8F65-EDFB465FA204}" type="pres">
      <dgm:prSet presAssocID="{CC12E014-B59D-4300-BDB5-56608FB07DF9}" presName="compNode" presStyleCnt="0"/>
      <dgm:spPr/>
    </dgm:pt>
    <dgm:pt modelId="{F16C2EE6-32CD-4D2D-ACAE-A8A08D8373D1}" type="pres">
      <dgm:prSet presAssocID="{CC12E014-B59D-4300-BDB5-56608FB07DF9}" presName="childRec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DCABC5-57BC-4C0D-929A-9E49806F57B6}" type="pres">
      <dgm:prSet presAssocID="{CC12E014-B59D-4300-BDB5-56608FB07DF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D30E16-48B7-48B9-AC92-DB6F013F00B9}" type="pres">
      <dgm:prSet presAssocID="{CC12E014-B59D-4300-BDB5-56608FB07DF9}" presName="parentRect" presStyleLbl="alignNode1" presStyleIdx="0" presStyleCnt="2"/>
      <dgm:spPr/>
      <dgm:t>
        <a:bodyPr/>
        <a:lstStyle/>
        <a:p>
          <a:endParaRPr lang="es-ES"/>
        </a:p>
      </dgm:t>
    </dgm:pt>
    <dgm:pt modelId="{4445EF72-3490-4544-86ED-ECC5137685BF}" type="pres">
      <dgm:prSet presAssocID="{CC12E014-B59D-4300-BDB5-56608FB07DF9}" presName="adorn" presStyleLbl="fgAccFollow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D7315AB2-43EB-41E2-ADD3-8180B8F010B5}" type="pres">
      <dgm:prSet presAssocID="{9AE73F54-0E15-48FF-A345-637F05396D99}" presName="sibTrans" presStyleLbl="sibTrans2D1" presStyleIdx="0" presStyleCnt="0"/>
      <dgm:spPr/>
    </dgm:pt>
    <dgm:pt modelId="{9ADA6E68-46BC-4A0A-8E8D-E2E4B3AA9758}" type="pres">
      <dgm:prSet presAssocID="{7B948799-778D-4CA5-8818-98C0369BDBDD}" presName="compNode" presStyleCnt="0"/>
      <dgm:spPr/>
    </dgm:pt>
    <dgm:pt modelId="{99318E72-D0F1-4981-AAC4-E37D781DC96D}" type="pres">
      <dgm:prSet presAssocID="{7B948799-778D-4CA5-8818-98C0369BDBDD}" presName="childRect" presStyleLbl="bgAcc1" presStyleIdx="1" presStyleCnt="2" custLinFactNeighborX="1975" custLinFactNeighborY="-79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CDAA76-E95E-4DA1-9E9D-93785E867EFB}" type="pres">
      <dgm:prSet presAssocID="{7B948799-778D-4CA5-8818-98C0369BDBD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EC562D-F754-49F2-B6A2-6ED10C4A2C2D}" type="pres">
      <dgm:prSet presAssocID="{7B948799-778D-4CA5-8818-98C0369BDBDD}" presName="parentRect" presStyleLbl="alignNode1" presStyleIdx="1" presStyleCnt="2"/>
      <dgm:spPr/>
      <dgm:t>
        <a:bodyPr/>
        <a:lstStyle/>
        <a:p>
          <a:endParaRPr lang="es-ES"/>
        </a:p>
      </dgm:t>
    </dgm:pt>
    <dgm:pt modelId="{3C0D84A5-E9BA-438B-A6AC-044D6DD5426E}" type="pres">
      <dgm:prSet presAssocID="{7B948799-778D-4CA5-8818-98C0369BDBDD}" presName="adorn" presStyleLbl="fgAccFollowNode1" presStyleIdx="1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</dgm:ptLst>
  <dgm:cxnLst>
    <dgm:cxn modelId="{331D8B36-5E3B-4F6C-A194-312079C15B0B}" type="presOf" srcId="{CC12E014-B59D-4300-BDB5-56608FB07DF9}" destId="{B8D30E16-48B7-48B9-AC92-DB6F013F00B9}" srcOrd="1" destOrd="0" presId="urn:microsoft.com/office/officeart/2005/8/layout/bList2"/>
    <dgm:cxn modelId="{707084F5-BB48-4E98-B026-DB44C62865E8}" type="presOf" srcId="{4DBC5452-F2F1-4540-BCBA-AACD82533B2F}" destId="{99318E72-D0F1-4981-AAC4-E37D781DC96D}" srcOrd="0" destOrd="1" presId="urn:microsoft.com/office/officeart/2005/8/layout/bList2"/>
    <dgm:cxn modelId="{2A953B56-2306-4E46-9D85-1FCA6BC8285D}" type="presOf" srcId="{6DFC8264-3E50-444D-A458-6A1F6C6E3872}" destId="{99318E72-D0F1-4981-AAC4-E37D781DC96D}" srcOrd="0" destOrd="0" presId="urn:microsoft.com/office/officeart/2005/8/layout/bList2"/>
    <dgm:cxn modelId="{A5CED328-A8E0-41CE-8C3D-F5A120B47BC0}" type="presOf" srcId="{7B948799-778D-4CA5-8818-98C0369BDBDD}" destId="{59CDAA76-E95E-4DA1-9E9D-93785E867EFB}" srcOrd="0" destOrd="0" presId="urn:microsoft.com/office/officeart/2005/8/layout/bList2"/>
    <dgm:cxn modelId="{CDFBDECB-DBD5-45D7-949F-48359FD97D63}" type="presOf" srcId="{CC12E014-B59D-4300-BDB5-56608FB07DF9}" destId="{C2DCABC5-57BC-4C0D-929A-9E49806F57B6}" srcOrd="0" destOrd="0" presId="urn:microsoft.com/office/officeart/2005/8/layout/bList2"/>
    <dgm:cxn modelId="{AACD8BF2-70B2-4BC9-9687-AEFF25DCED4E}" type="presOf" srcId="{7B948799-778D-4CA5-8818-98C0369BDBDD}" destId="{6DEC562D-F754-49F2-B6A2-6ED10C4A2C2D}" srcOrd="1" destOrd="0" presId="urn:microsoft.com/office/officeart/2005/8/layout/bList2"/>
    <dgm:cxn modelId="{C3BFA857-3115-47A3-A14C-3506EFEDDBA5}" srcId="{DB897429-B175-4D7C-BB2D-3CA66E9F02A8}" destId="{7B948799-778D-4CA5-8818-98C0369BDBDD}" srcOrd="1" destOrd="0" parTransId="{407AD6DD-5A0E-438D-A2A3-EFA6DB1A0B42}" sibTransId="{FA4E5CB8-A34B-4440-A716-F54D9A254B41}"/>
    <dgm:cxn modelId="{454B85A2-969F-4FDE-9A02-A579972A7356}" srcId="{7B948799-778D-4CA5-8818-98C0369BDBDD}" destId="{4DBC5452-F2F1-4540-BCBA-AACD82533B2F}" srcOrd="1" destOrd="0" parTransId="{D18246AC-05F3-4A08-95DA-9693F4D54B25}" sibTransId="{25F19430-9249-44F8-A5E6-121D64E5C856}"/>
    <dgm:cxn modelId="{DD6747C7-E1C6-4199-AA4A-4BFADFDF840B}" type="presOf" srcId="{DB897429-B175-4D7C-BB2D-3CA66E9F02A8}" destId="{6535E0A0-D3FB-4ABA-8593-1285CDED5A3C}" srcOrd="0" destOrd="0" presId="urn:microsoft.com/office/officeart/2005/8/layout/bList2"/>
    <dgm:cxn modelId="{72315EA8-3B69-4C20-BB3D-55FAC85D442C}" type="presOf" srcId="{9AE73F54-0E15-48FF-A345-637F05396D99}" destId="{D7315AB2-43EB-41E2-ADD3-8180B8F010B5}" srcOrd="0" destOrd="0" presId="urn:microsoft.com/office/officeart/2005/8/layout/bList2"/>
    <dgm:cxn modelId="{82138DD2-99E4-4BF9-B75E-4AAFC0FB5302}" srcId="{DB897429-B175-4D7C-BB2D-3CA66E9F02A8}" destId="{CC12E014-B59D-4300-BDB5-56608FB07DF9}" srcOrd="0" destOrd="0" parTransId="{6F0CBC12-A499-4D8B-8F94-5EEDFED374C4}" sibTransId="{9AE73F54-0E15-48FF-A345-637F05396D99}"/>
    <dgm:cxn modelId="{545A736C-FA3E-468D-B60E-0760E24D5C8A}" srcId="{7B948799-778D-4CA5-8818-98C0369BDBDD}" destId="{6DFC8264-3E50-444D-A458-6A1F6C6E3872}" srcOrd="0" destOrd="0" parTransId="{356E27E8-E31F-4CEF-8FC0-1B47728111BC}" sibTransId="{F08F5B18-BE88-403A-9391-9FD32C67EA6C}"/>
    <dgm:cxn modelId="{06E28660-A025-4DB8-86D0-BFFB080D14B5}" type="presOf" srcId="{0ECC80B9-1A28-4BC2-AF8D-764804AD8FFA}" destId="{F16C2EE6-32CD-4D2D-ACAE-A8A08D8373D1}" srcOrd="0" destOrd="0" presId="urn:microsoft.com/office/officeart/2005/8/layout/bList2"/>
    <dgm:cxn modelId="{E28ECA8A-DFB1-473A-82F4-D975C7B17E11}" srcId="{CC12E014-B59D-4300-BDB5-56608FB07DF9}" destId="{0ECC80B9-1A28-4BC2-AF8D-764804AD8FFA}" srcOrd="0" destOrd="0" parTransId="{F3EFB7DD-CA2E-4154-B21C-0DD8584E3D60}" sibTransId="{C2C5862D-A763-457A-9049-BA344674A4E7}"/>
    <dgm:cxn modelId="{C4399931-FE83-4732-9D87-A47FF3F97BC6}" type="presParOf" srcId="{6535E0A0-D3FB-4ABA-8593-1285CDED5A3C}" destId="{414AC499-4935-4890-8F65-EDFB465FA204}" srcOrd="0" destOrd="0" presId="urn:microsoft.com/office/officeart/2005/8/layout/bList2"/>
    <dgm:cxn modelId="{D24D5275-03DC-4B2E-9A98-27E309B6DBFC}" type="presParOf" srcId="{414AC499-4935-4890-8F65-EDFB465FA204}" destId="{F16C2EE6-32CD-4D2D-ACAE-A8A08D8373D1}" srcOrd="0" destOrd="0" presId="urn:microsoft.com/office/officeart/2005/8/layout/bList2"/>
    <dgm:cxn modelId="{2FD2FD7E-1B0E-4E5C-BE88-FA7E13CCEA3F}" type="presParOf" srcId="{414AC499-4935-4890-8F65-EDFB465FA204}" destId="{C2DCABC5-57BC-4C0D-929A-9E49806F57B6}" srcOrd="1" destOrd="0" presId="urn:microsoft.com/office/officeart/2005/8/layout/bList2"/>
    <dgm:cxn modelId="{91523A12-3030-454F-9282-263FA857F5B7}" type="presParOf" srcId="{414AC499-4935-4890-8F65-EDFB465FA204}" destId="{B8D30E16-48B7-48B9-AC92-DB6F013F00B9}" srcOrd="2" destOrd="0" presId="urn:microsoft.com/office/officeart/2005/8/layout/bList2"/>
    <dgm:cxn modelId="{4B7EAB2D-8679-4EBA-8FE4-F68157007A04}" type="presParOf" srcId="{414AC499-4935-4890-8F65-EDFB465FA204}" destId="{4445EF72-3490-4544-86ED-ECC5137685BF}" srcOrd="3" destOrd="0" presId="urn:microsoft.com/office/officeart/2005/8/layout/bList2"/>
    <dgm:cxn modelId="{0D0F342F-6E26-4BFC-A78B-231BC61192D1}" type="presParOf" srcId="{6535E0A0-D3FB-4ABA-8593-1285CDED5A3C}" destId="{D7315AB2-43EB-41E2-ADD3-8180B8F010B5}" srcOrd="1" destOrd="0" presId="urn:microsoft.com/office/officeart/2005/8/layout/bList2"/>
    <dgm:cxn modelId="{E9533A06-CDBC-4745-AC3F-B9082E3D44CF}" type="presParOf" srcId="{6535E0A0-D3FB-4ABA-8593-1285CDED5A3C}" destId="{9ADA6E68-46BC-4A0A-8E8D-E2E4B3AA9758}" srcOrd="2" destOrd="0" presId="urn:microsoft.com/office/officeart/2005/8/layout/bList2"/>
    <dgm:cxn modelId="{21666B27-D7A3-4022-9B02-8AE9712EA612}" type="presParOf" srcId="{9ADA6E68-46BC-4A0A-8E8D-E2E4B3AA9758}" destId="{99318E72-D0F1-4981-AAC4-E37D781DC96D}" srcOrd="0" destOrd="0" presId="urn:microsoft.com/office/officeart/2005/8/layout/bList2"/>
    <dgm:cxn modelId="{24F9719C-EF7E-4F43-BA0E-FCC0E9750537}" type="presParOf" srcId="{9ADA6E68-46BC-4A0A-8E8D-E2E4B3AA9758}" destId="{59CDAA76-E95E-4DA1-9E9D-93785E867EFB}" srcOrd="1" destOrd="0" presId="urn:microsoft.com/office/officeart/2005/8/layout/bList2"/>
    <dgm:cxn modelId="{03B41AE3-E804-4D02-9F01-8CFD226AD2CA}" type="presParOf" srcId="{9ADA6E68-46BC-4A0A-8E8D-E2E4B3AA9758}" destId="{6DEC562D-F754-49F2-B6A2-6ED10C4A2C2D}" srcOrd="2" destOrd="0" presId="urn:microsoft.com/office/officeart/2005/8/layout/bList2"/>
    <dgm:cxn modelId="{5E9743FB-1BF1-46A2-AA4B-8C56631CD905}" type="presParOf" srcId="{9ADA6E68-46BC-4A0A-8E8D-E2E4B3AA9758}" destId="{3C0D84A5-E9BA-438B-A6AC-044D6DD5426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7DFD690-DB02-4796-AE92-698A5C783237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633C1C7F-6233-43D0-9C12-C3F465F19890}">
      <dgm:prSet phldrT="[Texto]" custT="1"/>
      <dgm:spPr>
        <a:solidFill>
          <a:srgbClr val="FDD3F7"/>
        </a:solidFill>
      </dgm:spPr>
      <dgm:t>
        <a:bodyPr/>
        <a:lstStyle/>
        <a:p>
          <a:r>
            <a:rPr lang="es-EC" sz="1400" b="0" dirty="0" smtClean="0">
              <a:solidFill>
                <a:schemeClr val="tx1"/>
              </a:solidFill>
              <a:hlinkClick xmlns:r="http://schemas.openxmlformats.org/officeDocument/2006/relationships" r:id="rId1" action="ppaction://hlinkfile"/>
            </a:rPr>
            <a:t>Matriz -  Agenda de trabajo</a:t>
          </a:r>
          <a:endParaRPr lang="es-EC" sz="1400" b="0" dirty="0">
            <a:solidFill>
              <a:schemeClr val="tx1"/>
            </a:solidFill>
          </a:endParaRPr>
        </a:p>
      </dgm:t>
    </dgm:pt>
    <dgm:pt modelId="{3A52A2AA-DCB8-4BF0-AE36-206852F1FDAC}" type="parTrans" cxnId="{AE922317-23C4-4252-BF44-C4D7AE744A28}">
      <dgm:prSet/>
      <dgm:spPr/>
      <dgm:t>
        <a:bodyPr/>
        <a:lstStyle/>
        <a:p>
          <a:endParaRPr lang="es-EC" sz="2000" b="0">
            <a:solidFill>
              <a:schemeClr val="tx1"/>
            </a:solidFill>
          </a:endParaRPr>
        </a:p>
      </dgm:t>
    </dgm:pt>
    <dgm:pt modelId="{CFA78DEE-EE5C-41B2-8112-5C6BF03922D4}" type="sibTrans" cxnId="{AE922317-23C4-4252-BF44-C4D7AE744A28}">
      <dgm:prSet/>
      <dgm:spPr/>
      <dgm:t>
        <a:bodyPr/>
        <a:lstStyle/>
        <a:p>
          <a:endParaRPr lang="es-EC" sz="2000" b="0">
            <a:solidFill>
              <a:schemeClr val="tx1"/>
            </a:solidFill>
          </a:endParaRPr>
        </a:p>
      </dgm:t>
    </dgm:pt>
    <dgm:pt modelId="{7ACA0EA7-43D8-4D2A-B0FA-35DAFC191760}">
      <dgm:prSet phldrT="[Texto]" custT="1"/>
      <dgm:spPr>
        <a:solidFill>
          <a:srgbClr val="F4F410"/>
        </a:solidFill>
      </dgm:spPr>
      <dgm:t>
        <a:bodyPr/>
        <a:lstStyle/>
        <a:p>
          <a:r>
            <a:rPr lang="es-EC" sz="1400" b="0" dirty="0" smtClean="0">
              <a:solidFill>
                <a:schemeClr val="tx1"/>
              </a:solidFill>
              <a:hlinkClick xmlns:r="http://schemas.openxmlformats.org/officeDocument/2006/relationships" r:id="rId2" action="ppaction://hlinkfile"/>
            </a:rPr>
            <a:t>Guía de preguntas</a:t>
          </a:r>
          <a:endParaRPr lang="es-EC" sz="1400" b="0" dirty="0">
            <a:solidFill>
              <a:schemeClr val="tx1"/>
            </a:solidFill>
          </a:endParaRPr>
        </a:p>
      </dgm:t>
    </dgm:pt>
    <dgm:pt modelId="{74AF8485-4D34-4D3D-8707-9CE5839D4FAF}" type="parTrans" cxnId="{EB840641-FD12-4862-B927-2714A0DEFEA7}">
      <dgm:prSet/>
      <dgm:spPr/>
      <dgm:t>
        <a:bodyPr/>
        <a:lstStyle/>
        <a:p>
          <a:endParaRPr lang="es-EC" sz="2000" b="0">
            <a:solidFill>
              <a:schemeClr val="tx1"/>
            </a:solidFill>
          </a:endParaRPr>
        </a:p>
      </dgm:t>
    </dgm:pt>
    <dgm:pt modelId="{E6E60E78-67DF-4565-A630-18ADAABB2504}" type="sibTrans" cxnId="{EB840641-FD12-4862-B927-2714A0DEFEA7}">
      <dgm:prSet/>
      <dgm:spPr/>
      <dgm:t>
        <a:bodyPr/>
        <a:lstStyle/>
        <a:p>
          <a:endParaRPr lang="es-EC" sz="2000" b="0">
            <a:solidFill>
              <a:schemeClr val="tx1"/>
            </a:solidFill>
          </a:endParaRPr>
        </a:p>
      </dgm:t>
    </dgm:pt>
    <dgm:pt modelId="{15F4116C-9DDD-496A-9DAA-6B4DFAF97D74}">
      <dgm:prSet phldrT="[Texto]" custT="1"/>
      <dgm:spPr/>
      <dgm:t>
        <a:bodyPr/>
        <a:lstStyle/>
        <a:p>
          <a:r>
            <a:rPr lang="es-EC" sz="1400" b="0" dirty="0" smtClean="0">
              <a:solidFill>
                <a:schemeClr val="tx1"/>
              </a:solidFill>
              <a:hlinkClick xmlns:r="http://schemas.openxmlformats.org/officeDocument/2006/relationships" r:id="rId3" action="ppaction://hlinkfile"/>
            </a:rPr>
            <a:t>Formato de informe de trabajo diario</a:t>
          </a:r>
          <a:endParaRPr lang="es-EC" sz="1400" b="0" dirty="0">
            <a:solidFill>
              <a:schemeClr val="tx1"/>
            </a:solidFill>
          </a:endParaRPr>
        </a:p>
      </dgm:t>
    </dgm:pt>
    <dgm:pt modelId="{FBBF002E-39B4-48A0-8976-51048C8F0888}" type="parTrans" cxnId="{E23F7476-3C24-4BF9-B55B-090C4BE466DC}">
      <dgm:prSet/>
      <dgm:spPr/>
      <dgm:t>
        <a:bodyPr/>
        <a:lstStyle/>
        <a:p>
          <a:endParaRPr lang="es-EC" sz="2000" b="0">
            <a:solidFill>
              <a:schemeClr val="tx1"/>
            </a:solidFill>
          </a:endParaRPr>
        </a:p>
      </dgm:t>
    </dgm:pt>
    <dgm:pt modelId="{B1E56613-D1A2-472A-990A-388B229AF67E}" type="sibTrans" cxnId="{E23F7476-3C24-4BF9-B55B-090C4BE466DC}">
      <dgm:prSet/>
      <dgm:spPr/>
      <dgm:t>
        <a:bodyPr/>
        <a:lstStyle/>
        <a:p>
          <a:endParaRPr lang="es-EC" sz="2000" b="0">
            <a:solidFill>
              <a:schemeClr val="tx1"/>
            </a:solidFill>
          </a:endParaRPr>
        </a:p>
      </dgm:t>
    </dgm:pt>
    <dgm:pt modelId="{FA1135FE-67AD-4EAC-A1D9-89BD20A0B5BF}">
      <dgm:prSet phldrT="[Texto]" custT="1"/>
      <dgm:spPr>
        <a:solidFill>
          <a:srgbClr val="75CCDD"/>
        </a:solidFill>
      </dgm:spPr>
      <dgm:t>
        <a:bodyPr/>
        <a:lstStyle/>
        <a:p>
          <a:r>
            <a:rPr lang="es-EC" sz="1400" b="0" dirty="0" smtClean="0">
              <a:solidFill>
                <a:schemeClr val="tx1"/>
              </a:solidFill>
              <a:hlinkClick xmlns:r="http://schemas.openxmlformats.org/officeDocument/2006/relationships" r:id="rId4" action="ppaction://hlinkfile"/>
            </a:rPr>
            <a:t>Instructivo para presentar el informe</a:t>
          </a:r>
          <a:endParaRPr lang="es-EC" sz="1400" b="0" dirty="0">
            <a:solidFill>
              <a:schemeClr val="tx1"/>
            </a:solidFill>
          </a:endParaRPr>
        </a:p>
      </dgm:t>
    </dgm:pt>
    <dgm:pt modelId="{1BCFC6F2-1016-4405-9564-EC7311009E55}" type="parTrans" cxnId="{7A895B6C-A484-4DE8-A1C9-A9B8CE70A4E2}">
      <dgm:prSet/>
      <dgm:spPr/>
      <dgm:t>
        <a:bodyPr/>
        <a:lstStyle/>
        <a:p>
          <a:endParaRPr lang="es-EC" sz="2000" b="0">
            <a:solidFill>
              <a:schemeClr val="tx1"/>
            </a:solidFill>
          </a:endParaRPr>
        </a:p>
      </dgm:t>
    </dgm:pt>
    <dgm:pt modelId="{6B0AC557-A20A-47A8-9895-0C2DDCB80BFE}" type="sibTrans" cxnId="{7A895B6C-A484-4DE8-A1C9-A9B8CE70A4E2}">
      <dgm:prSet/>
      <dgm:spPr/>
      <dgm:t>
        <a:bodyPr/>
        <a:lstStyle/>
        <a:p>
          <a:endParaRPr lang="es-EC" sz="2000" b="0">
            <a:solidFill>
              <a:schemeClr val="tx1"/>
            </a:solidFill>
          </a:endParaRPr>
        </a:p>
      </dgm:t>
    </dgm:pt>
    <dgm:pt modelId="{3B378C76-38B9-42DF-9147-F818AAC349D8}">
      <dgm:prSet custT="1"/>
      <dgm:spPr/>
      <dgm:t>
        <a:bodyPr/>
        <a:lstStyle/>
        <a:p>
          <a:r>
            <a:rPr lang="es-EC" sz="1400" b="0" dirty="0" smtClean="0">
              <a:solidFill>
                <a:schemeClr val="tx1"/>
              </a:solidFill>
              <a:hlinkClick xmlns:r="http://schemas.openxmlformats.org/officeDocument/2006/relationships" r:id="rId5" action="ppaction://hlinkfile"/>
            </a:rPr>
            <a:t>Matriz para valorar elementos fundamentales y estándares</a:t>
          </a:r>
          <a:endParaRPr lang="es-EC" sz="1400" b="0" dirty="0">
            <a:solidFill>
              <a:schemeClr val="tx1"/>
            </a:solidFill>
          </a:endParaRPr>
        </a:p>
      </dgm:t>
    </dgm:pt>
    <dgm:pt modelId="{13A7C05A-B9D2-4FD0-8BC8-946A0657644E}" type="parTrans" cxnId="{2C2D7918-6C5C-4224-A671-2D64B76ED6AD}">
      <dgm:prSet/>
      <dgm:spPr/>
      <dgm:t>
        <a:bodyPr/>
        <a:lstStyle/>
        <a:p>
          <a:endParaRPr lang="es-EC" sz="2000" b="0">
            <a:solidFill>
              <a:schemeClr val="tx1"/>
            </a:solidFill>
          </a:endParaRPr>
        </a:p>
      </dgm:t>
    </dgm:pt>
    <dgm:pt modelId="{13B23777-57C7-4797-9FEE-D21E4AFD4148}" type="sibTrans" cxnId="{2C2D7918-6C5C-4224-A671-2D64B76ED6AD}">
      <dgm:prSet/>
      <dgm:spPr/>
      <dgm:t>
        <a:bodyPr/>
        <a:lstStyle/>
        <a:p>
          <a:endParaRPr lang="es-EC" sz="2000" b="0">
            <a:solidFill>
              <a:schemeClr val="tx1"/>
            </a:solidFill>
          </a:endParaRPr>
        </a:p>
      </dgm:t>
    </dgm:pt>
    <dgm:pt modelId="{C5BCC8A6-3699-4E0B-965E-5818AF42C332}">
      <dgm:prSet custT="1"/>
      <dgm:spPr/>
      <dgm:t>
        <a:bodyPr/>
        <a:lstStyle/>
        <a:p>
          <a:r>
            <a:rPr lang="es-EC" sz="1400" b="0" dirty="0" smtClean="0">
              <a:solidFill>
                <a:schemeClr val="tx1"/>
              </a:solidFill>
              <a:hlinkClick xmlns:r="http://schemas.openxmlformats.org/officeDocument/2006/relationships" r:id="rId6" action="ppaction://hlinkfile"/>
            </a:rPr>
            <a:t>Modelo transitorio de evaluación del entorno del aprendizaje de carreras, </a:t>
          </a:r>
          <a:r>
            <a:rPr lang="es-EC" sz="1400" b="0" dirty="0" err="1" smtClean="0">
              <a:solidFill>
                <a:schemeClr val="tx1"/>
              </a:solidFill>
              <a:hlinkClick xmlns:r="http://schemas.openxmlformats.org/officeDocument/2006/relationships" r:id="rId6" action="ppaction://hlinkfile"/>
            </a:rPr>
            <a:t>Uleam</a:t>
          </a:r>
          <a:r>
            <a:rPr lang="es-EC" sz="1400" b="0" dirty="0" smtClean="0">
              <a:solidFill>
                <a:schemeClr val="tx1"/>
              </a:solidFill>
              <a:hlinkClick xmlns:r="http://schemas.openxmlformats.org/officeDocument/2006/relationships" r:id="rId6" action="ppaction://hlinkfile"/>
            </a:rPr>
            <a:t> 2019</a:t>
          </a:r>
          <a:endParaRPr lang="es-EC" sz="1400" b="0" dirty="0">
            <a:solidFill>
              <a:schemeClr val="tx1"/>
            </a:solidFill>
          </a:endParaRPr>
        </a:p>
      </dgm:t>
    </dgm:pt>
    <dgm:pt modelId="{F5AB2A9B-59EB-4696-9CC5-18B079E06963}" type="sibTrans" cxnId="{699B7812-52B9-4CBB-A3E6-53E3906F2BC6}">
      <dgm:prSet/>
      <dgm:spPr/>
      <dgm:t>
        <a:bodyPr/>
        <a:lstStyle/>
        <a:p>
          <a:endParaRPr lang="es-EC" sz="2000" b="0">
            <a:solidFill>
              <a:schemeClr val="tx1"/>
            </a:solidFill>
          </a:endParaRPr>
        </a:p>
      </dgm:t>
    </dgm:pt>
    <dgm:pt modelId="{41224EF7-FF0E-4AAD-BB0F-B6983763DF70}" type="parTrans" cxnId="{699B7812-52B9-4CBB-A3E6-53E3906F2BC6}">
      <dgm:prSet/>
      <dgm:spPr/>
      <dgm:t>
        <a:bodyPr/>
        <a:lstStyle/>
        <a:p>
          <a:endParaRPr lang="es-EC" sz="2000" b="0">
            <a:solidFill>
              <a:schemeClr val="tx1"/>
            </a:solidFill>
          </a:endParaRPr>
        </a:p>
      </dgm:t>
    </dgm:pt>
    <dgm:pt modelId="{12601375-D0B3-4912-992F-87969303F895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C" sz="1400" b="0" dirty="0" smtClean="0">
              <a:solidFill>
                <a:schemeClr val="tx1"/>
              </a:solidFill>
              <a:hlinkClick xmlns:r="http://schemas.openxmlformats.org/officeDocument/2006/relationships" r:id="rId7" action="ppaction://hlinkfile"/>
            </a:rPr>
            <a:t>Estructura del informe</a:t>
          </a:r>
          <a:endParaRPr lang="es-EC" sz="1400" dirty="0">
            <a:solidFill>
              <a:schemeClr val="tx1"/>
            </a:solidFill>
          </a:endParaRPr>
        </a:p>
      </dgm:t>
    </dgm:pt>
    <dgm:pt modelId="{9F24324A-5346-49CC-AE61-3B07591C37A6}" type="parTrans" cxnId="{5A921697-EAAE-4970-B78B-D40EBC9C1997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73814F69-27E4-4722-9D25-1AA890B220A8}" type="sibTrans" cxnId="{5A921697-EAAE-4970-B78B-D40EBC9C1997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BD9F43E1-BDC5-48A1-8D5A-FE1340DE3897}">
      <dgm:prSet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  <a:hlinkClick xmlns:r="http://schemas.openxmlformats.org/officeDocument/2006/relationships" r:id="rId8" action="ppaction://hlinkfile"/>
            </a:rPr>
            <a:t>Guía de autoevaluación de carreras </a:t>
          </a:r>
          <a:endParaRPr lang="es-ES" sz="1400" dirty="0">
            <a:solidFill>
              <a:schemeClr val="tx1"/>
            </a:solidFill>
          </a:endParaRPr>
        </a:p>
      </dgm:t>
    </dgm:pt>
    <dgm:pt modelId="{77125C99-CEF8-4850-A857-3BFA576ABB79}" type="parTrans" cxnId="{70C4264B-09BB-4D96-BD63-A172095190C2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9EE07DC5-6066-43B8-9C9E-0D069C887B39}" type="sibTrans" cxnId="{70C4264B-09BB-4D96-BD63-A172095190C2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19442CC-213F-490D-B5AF-F7B94DCE3916}">
      <dgm:prSet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  <a:hlinkClick xmlns:r="http://schemas.openxmlformats.org/officeDocument/2006/relationships" r:id="rId9" action="ppaction://hlinkfile"/>
            </a:rPr>
            <a:t>Matriz de </a:t>
          </a:r>
          <a:r>
            <a:rPr lang="es-ES" sz="1400" dirty="0" smtClean="0">
              <a:solidFill>
                <a:schemeClr val="tx1"/>
              </a:solidFill>
              <a:hlinkClick xmlns:r="http://schemas.openxmlformats.org/officeDocument/2006/relationships" r:id="rId9" action="ppaction://hlinkfile"/>
            </a:rPr>
            <a:t>descriptores </a:t>
          </a:r>
          <a:r>
            <a:rPr lang="es-ES" sz="1400" dirty="0" smtClean="0">
              <a:solidFill>
                <a:schemeClr val="tx1"/>
              </a:solidFill>
              <a:hlinkClick xmlns:r="http://schemas.openxmlformats.org/officeDocument/2006/relationships" r:id="rId9" action="ppaction://hlinkfile"/>
            </a:rPr>
            <a:t>de los elementos fundamentales de los estándares </a:t>
          </a:r>
          <a:r>
            <a:rPr lang="es-ES" sz="1400" dirty="0" smtClean="0">
              <a:solidFill>
                <a:schemeClr val="tx1"/>
              </a:solidFill>
              <a:hlinkClick xmlns:r="http://schemas.openxmlformats.org/officeDocument/2006/relationships" r:id="rId9" action="ppaction://hlinkfile"/>
            </a:rPr>
            <a:t>cualitativos </a:t>
          </a:r>
          <a:r>
            <a:rPr lang="es-ES" sz="1400" dirty="0" smtClean="0">
              <a:solidFill>
                <a:schemeClr val="tx1"/>
              </a:solidFill>
              <a:hlinkClick xmlns:r="http://schemas.openxmlformats.org/officeDocument/2006/relationships" r:id="rId9" action="ppaction://hlinkfile"/>
            </a:rPr>
            <a:t>del modelo</a:t>
          </a:r>
          <a:endParaRPr lang="es-ES" sz="1400" dirty="0">
            <a:solidFill>
              <a:schemeClr val="tx1"/>
            </a:solidFill>
          </a:endParaRPr>
        </a:p>
      </dgm:t>
    </dgm:pt>
    <dgm:pt modelId="{1A30F208-6B77-4593-93B2-7A7FE104882A}" type="parTrans" cxnId="{C3196013-92E8-4BFB-A352-0A9D03E9585F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6C77E02-A123-4BD9-9B61-D2E5D916A001}" type="sibTrans" cxnId="{C3196013-92E8-4BFB-A352-0A9D03E9585F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050FD68-D39D-40A1-9DFD-030659AC4404}">
      <dgm:prSet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  <a:hlinkClick xmlns:r="http://schemas.openxmlformats.org/officeDocument/2006/relationships" r:id="rId10" action="ppaction://hlinkfile"/>
            </a:rPr>
            <a:t>Formato para fortalezas y debilidades</a:t>
          </a:r>
          <a:endParaRPr lang="es-ES" sz="1400" dirty="0">
            <a:solidFill>
              <a:schemeClr val="tx1"/>
            </a:solidFill>
          </a:endParaRPr>
        </a:p>
      </dgm:t>
    </dgm:pt>
    <dgm:pt modelId="{170149AB-C195-4BB2-9851-DFFD58C21D81}" type="parTrans" cxnId="{94934E38-94B2-42A7-B358-15A86F8FBDBF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6CE86237-6844-4834-8FA8-ABDC70E98144}" type="sibTrans" cxnId="{94934E38-94B2-42A7-B358-15A86F8FBDBF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9B1511A7-5125-49D5-B131-DC2F5A7485B2}">
      <dgm:prSet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  <a:hlinkClick xmlns:r="http://schemas.openxmlformats.org/officeDocument/2006/relationships" r:id="rId11" action="ppaction://hlinkfile"/>
            </a:rPr>
            <a:t>Formato para informe de socialización</a:t>
          </a:r>
          <a:endParaRPr lang="es-ES" sz="1400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1" action="ppaction://hlinkfile"/>
          </dgm14:cNvPr>
        </a:ext>
      </dgm:extLst>
    </dgm:pt>
    <dgm:pt modelId="{85BB173E-A6C2-4D1E-BF2E-DE28C4566F0F}" type="parTrans" cxnId="{6CABE5FD-320A-4D9F-81F9-4C76946A4D3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DD9C912-A617-4BDF-A544-80EB9CD9D8F4}" type="sibTrans" cxnId="{6CABE5FD-320A-4D9F-81F9-4C76946A4D3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6861C9B7-400E-4BAF-9B07-72DF10B25851}" type="pres">
      <dgm:prSet presAssocID="{17DFD690-DB02-4796-AE92-698A5C78323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3CE553-59C5-4041-AF46-716354B604E7}" type="pres">
      <dgm:prSet presAssocID="{C5BCC8A6-3699-4E0B-965E-5818AF42C332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B5BF0E3-BFCE-4A82-B1BE-900D08DA7F95}" type="pres">
      <dgm:prSet presAssocID="{F5AB2A9B-59EB-4696-9CC5-18B079E06963}" presName="sibTrans" presStyleCnt="0"/>
      <dgm:spPr/>
    </dgm:pt>
    <dgm:pt modelId="{019A0BE0-F37B-466A-9C3F-6DA48679A702}" type="pres">
      <dgm:prSet presAssocID="{BD9F43E1-BDC5-48A1-8D5A-FE1340DE3897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5C49C2-0118-47D1-9C8E-7ADD7DBE1995}" type="pres">
      <dgm:prSet presAssocID="{9EE07DC5-6066-43B8-9C9E-0D069C887B39}" presName="sibTrans" presStyleCnt="0"/>
      <dgm:spPr/>
    </dgm:pt>
    <dgm:pt modelId="{BB68A164-3478-4F42-9CBE-824EFEF9BAEA}" type="pres">
      <dgm:prSet presAssocID="{3B378C76-38B9-42DF-9147-F818AAC349D8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7E77F-3172-404D-B8E8-EB2848284C9D}" type="pres">
      <dgm:prSet presAssocID="{13B23777-57C7-4797-9FEE-D21E4AFD4148}" presName="sibTrans" presStyleCnt="0"/>
      <dgm:spPr/>
    </dgm:pt>
    <dgm:pt modelId="{7A0BA838-30AD-4C14-9C93-730C83933129}" type="pres">
      <dgm:prSet presAssocID="{633C1C7F-6233-43D0-9C12-C3F465F19890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61A5631-A134-47EF-A845-CCDAD7AC24C0}" type="pres">
      <dgm:prSet presAssocID="{CFA78DEE-EE5C-41B2-8112-5C6BF03922D4}" presName="sibTrans" presStyleCnt="0"/>
      <dgm:spPr/>
    </dgm:pt>
    <dgm:pt modelId="{8CC4768F-D1BC-424D-B39D-6319151EE07E}" type="pres">
      <dgm:prSet presAssocID="{019442CC-213F-490D-B5AF-F7B94DCE3916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4E9880-20AF-4725-9F45-BB88E3E14EE6}" type="pres">
      <dgm:prSet presAssocID="{B6C77E02-A123-4BD9-9B61-D2E5D916A001}" presName="sibTrans" presStyleCnt="0"/>
      <dgm:spPr/>
    </dgm:pt>
    <dgm:pt modelId="{7E76DC93-95DD-488C-AC01-76853C192013}" type="pres">
      <dgm:prSet presAssocID="{7ACA0EA7-43D8-4D2A-B0FA-35DAFC191760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388A71C-3F55-4D68-A6B2-109866EDD91C}" type="pres">
      <dgm:prSet presAssocID="{E6E60E78-67DF-4565-A630-18ADAABB2504}" presName="sibTrans" presStyleCnt="0"/>
      <dgm:spPr/>
    </dgm:pt>
    <dgm:pt modelId="{AB382B5D-FB50-4E33-A732-C2B2EC9237F5}" type="pres">
      <dgm:prSet presAssocID="{15F4116C-9DDD-496A-9DAA-6B4DFAF97D74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5963CB0-0E01-437D-B44F-9944D396F06C}" type="pres">
      <dgm:prSet presAssocID="{B1E56613-D1A2-472A-990A-388B229AF67E}" presName="sibTrans" presStyleCnt="0"/>
      <dgm:spPr/>
    </dgm:pt>
    <dgm:pt modelId="{A60A7BA2-954B-413F-ABC7-5C60D36163DB}" type="pres">
      <dgm:prSet presAssocID="{1050FD68-D39D-40A1-9DFD-030659AC4404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5C895D-84F9-4617-B844-D618497DD55F}" type="pres">
      <dgm:prSet presAssocID="{6CE86237-6844-4834-8FA8-ABDC70E98144}" presName="sibTrans" presStyleCnt="0"/>
      <dgm:spPr/>
    </dgm:pt>
    <dgm:pt modelId="{670AA9D0-8D9F-429F-9D71-066961D177F4}" type="pres">
      <dgm:prSet presAssocID="{9B1511A7-5125-49D5-B131-DC2F5A7485B2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3DD646-EA20-4A69-A1D3-B759AE9E0272}" type="pres">
      <dgm:prSet presAssocID="{ADD9C912-A617-4BDF-A544-80EB9CD9D8F4}" presName="sibTrans" presStyleCnt="0"/>
      <dgm:spPr/>
    </dgm:pt>
    <dgm:pt modelId="{747AEC31-FEF6-491D-BC42-A550632E6B06}" type="pres">
      <dgm:prSet presAssocID="{FA1135FE-67AD-4EAC-A1D9-89BD20A0B5BF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4F6410A-7C76-4DA7-A3B0-14E007545919}" type="pres">
      <dgm:prSet presAssocID="{6B0AC557-A20A-47A8-9895-0C2DDCB80BFE}" presName="sibTrans" presStyleCnt="0"/>
      <dgm:spPr/>
    </dgm:pt>
    <dgm:pt modelId="{A57B028F-1081-4477-B332-4EC39E96EFE1}" type="pres">
      <dgm:prSet presAssocID="{12601375-D0B3-4912-992F-87969303F895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A895B6C-A484-4DE8-A1C9-A9B8CE70A4E2}" srcId="{17DFD690-DB02-4796-AE92-698A5C783237}" destId="{FA1135FE-67AD-4EAC-A1D9-89BD20A0B5BF}" srcOrd="9" destOrd="0" parTransId="{1BCFC6F2-1016-4405-9564-EC7311009E55}" sibTransId="{6B0AC557-A20A-47A8-9895-0C2DDCB80BFE}"/>
    <dgm:cxn modelId="{EB840641-FD12-4862-B927-2714A0DEFEA7}" srcId="{17DFD690-DB02-4796-AE92-698A5C783237}" destId="{7ACA0EA7-43D8-4D2A-B0FA-35DAFC191760}" srcOrd="5" destOrd="0" parTransId="{74AF8485-4D34-4D3D-8707-9CE5839D4FAF}" sibTransId="{E6E60E78-67DF-4565-A630-18ADAABB2504}"/>
    <dgm:cxn modelId="{5A921697-EAAE-4970-B78B-D40EBC9C1997}" srcId="{17DFD690-DB02-4796-AE92-698A5C783237}" destId="{12601375-D0B3-4912-992F-87969303F895}" srcOrd="10" destOrd="0" parTransId="{9F24324A-5346-49CC-AE61-3B07591C37A6}" sibTransId="{73814F69-27E4-4722-9D25-1AA890B220A8}"/>
    <dgm:cxn modelId="{94934E38-94B2-42A7-B358-15A86F8FBDBF}" srcId="{17DFD690-DB02-4796-AE92-698A5C783237}" destId="{1050FD68-D39D-40A1-9DFD-030659AC4404}" srcOrd="7" destOrd="0" parTransId="{170149AB-C195-4BB2-9851-DFFD58C21D81}" sibTransId="{6CE86237-6844-4834-8FA8-ABDC70E98144}"/>
    <dgm:cxn modelId="{F9503179-71F7-4A0B-971F-9BA2074701A5}" type="presOf" srcId="{BD9F43E1-BDC5-48A1-8D5A-FE1340DE3897}" destId="{019A0BE0-F37B-466A-9C3F-6DA48679A702}" srcOrd="0" destOrd="0" presId="urn:microsoft.com/office/officeart/2005/8/layout/default"/>
    <dgm:cxn modelId="{E23F7476-3C24-4BF9-B55B-090C4BE466DC}" srcId="{17DFD690-DB02-4796-AE92-698A5C783237}" destId="{15F4116C-9DDD-496A-9DAA-6B4DFAF97D74}" srcOrd="6" destOrd="0" parTransId="{FBBF002E-39B4-48A0-8976-51048C8F0888}" sibTransId="{B1E56613-D1A2-472A-990A-388B229AF67E}"/>
    <dgm:cxn modelId="{699B7812-52B9-4CBB-A3E6-53E3906F2BC6}" srcId="{17DFD690-DB02-4796-AE92-698A5C783237}" destId="{C5BCC8A6-3699-4E0B-965E-5818AF42C332}" srcOrd="0" destOrd="0" parTransId="{41224EF7-FF0E-4AAD-BB0F-B6983763DF70}" sibTransId="{F5AB2A9B-59EB-4696-9CC5-18B079E06963}"/>
    <dgm:cxn modelId="{7F602A09-D543-48D9-9EA8-D9AFA9EE6E32}" type="presOf" srcId="{3B378C76-38B9-42DF-9147-F818AAC349D8}" destId="{BB68A164-3478-4F42-9CBE-824EFEF9BAEA}" srcOrd="0" destOrd="0" presId="urn:microsoft.com/office/officeart/2005/8/layout/default"/>
    <dgm:cxn modelId="{2C2D7918-6C5C-4224-A671-2D64B76ED6AD}" srcId="{17DFD690-DB02-4796-AE92-698A5C783237}" destId="{3B378C76-38B9-42DF-9147-F818AAC349D8}" srcOrd="2" destOrd="0" parTransId="{13A7C05A-B9D2-4FD0-8BC8-946A0657644E}" sibTransId="{13B23777-57C7-4797-9FEE-D21E4AFD4148}"/>
    <dgm:cxn modelId="{EE25CAEA-9CB6-4E4E-AAA6-05C4CF29978E}" type="presOf" srcId="{FA1135FE-67AD-4EAC-A1D9-89BD20A0B5BF}" destId="{747AEC31-FEF6-491D-BC42-A550632E6B06}" srcOrd="0" destOrd="0" presId="urn:microsoft.com/office/officeart/2005/8/layout/default"/>
    <dgm:cxn modelId="{F10BFFCF-795E-4676-BBD9-96217DAB83EB}" type="presOf" srcId="{C5BCC8A6-3699-4E0B-965E-5818AF42C332}" destId="{B03CE553-59C5-4041-AF46-716354B604E7}" srcOrd="0" destOrd="0" presId="urn:microsoft.com/office/officeart/2005/8/layout/default"/>
    <dgm:cxn modelId="{40D54F70-26C7-493D-9CE6-62DA2A503E6A}" type="presOf" srcId="{15F4116C-9DDD-496A-9DAA-6B4DFAF97D74}" destId="{AB382B5D-FB50-4E33-A732-C2B2EC9237F5}" srcOrd="0" destOrd="0" presId="urn:microsoft.com/office/officeart/2005/8/layout/default"/>
    <dgm:cxn modelId="{57FD6EEC-91D9-4E82-8B6B-3C64CE9C2C0D}" type="presOf" srcId="{9B1511A7-5125-49D5-B131-DC2F5A7485B2}" destId="{670AA9D0-8D9F-429F-9D71-066961D177F4}" srcOrd="0" destOrd="0" presId="urn:microsoft.com/office/officeart/2005/8/layout/default"/>
    <dgm:cxn modelId="{6CABE5FD-320A-4D9F-81F9-4C76946A4D30}" srcId="{17DFD690-DB02-4796-AE92-698A5C783237}" destId="{9B1511A7-5125-49D5-B131-DC2F5A7485B2}" srcOrd="8" destOrd="0" parTransId="{85BB173E-A6C2-4D1E-BF2E-DE28C4566F0F}" sibTransId="{ADD9C912-A617-4BDF-A544-80EB9CD9D8F4}"/>
    <dgm:cxn modelId="{C3196013-92E8-4BFB-A352-0A9D03E9585F}" srcId="{17DFD690-DB02-4796-AE92-698A5C783237}" destId="{019442CC-213F-490D-B5AF-F7B94DCE3916}" srcOrd="4" destOrd="0" parTransId="{1A30F208-6B77-4593-93B2-7A7FE104882A}" sibTransId="{B6C77E02-A123-4BD9-9B61-D2E5D916A001}"/>
    <dgm:cxn modelId="{18C99991-1E32-4FE4-96F9-2DF91685D613}" type="presOf" srcId="{17DFD690-DB02-4796-AE92-698A5C783237}" destId="{6861C9B7-400E-4BAF-9B07-72DF10B25851}" srcOrd="0" destOrd="0" presId="urn:microsoft.com/office/officeart/2005/8/layout/default"/>
    <dgm:cxn modelId="{AE922317-23C4-4252-BF44-C4D7AE744A28}" srcId="{17DFD690-DB02-4796-AE92-698A5C783237}" destId="{633C1C7F-6233-43D0-9C12-C3F465F19890}" srcOrd="3" destOrd="0" parTransId="{3A52A2AA-DCB8-4BF0-AE36-206852F1FDAC}" sibTransId="{CFA78DEE-EE5C-41B2-8112-5C6BF03922D4}"/>
    <dgm:cxn modelId="{70C4264B-09BB-4D96-BD63-A172095190C2}" srcId="{17DFD690-DB02-4796-AE92-698A5C783237}" destId="{BD9F43E1-BDC5-48A1-8D5A-FE1340DE3897}" srcOrd="1" destOrd="0" parTransId="{77125C99-CEF8-4850-A857-3BFA576ABB79}" sibTransId="{9EE07DC5-6066-43B8-9C9E-0D069C887B39}"/>
    <dgm:cxn modelId="{95EA475C-068B-4265-9EBA-19330DB07FEA}" type="presOf" srcId="{7ACA0EA7-43D8-4D2A-B0FA-35DAFC191760}" destId="{7E76DC93-95DD-488C-AC01-76853C192013}" srcOrd="0" destOrd="0" presId="urn:microsoft.com/office/officeart/2005/8/layout/default"/>
    <dgm:cxn modelId="{31AE3E47-ECDB-4BC5-AFB7-BD9D386DEED4}" type="presOf" srcId="{633C1C7F-6233-43D0-9C12-C3F465F19890}" destId="{7A0BA838-30AD-4C14-9C93-730C83933129}" srcOrd="0" destOrd="0" presId="urn:microsoft.com/office/officeart/2005/8/layout/default"/>
    <dgm:cxn modelId="{0A976AE3-60DF-4180-81FA-3D6CE881109B}" type="presOf" srcId="{1050FD68-D39D-40A1-9DFD-030659AC4404}" destId="{A60A7BA2-954B-413F-ABC7-5C60D36163DB}" srcOrd="0" destOrd="0" presId="urn:microsoft.com/office/officeart/2005/8/layout/default"/>
    <dgm:cxn modelId="{CB5F2ABF-95B8-42A8-A04F-4A513ACB96E7}" type="presOf" srcId="{12601375-D0B3-4912-992F-87969303F895}" destId="{A57B028F-1081-4477-B332-4EC39E96EFE1}" srcOrd="0" destOrd="0" presId="urn:microsoft.com/office/officeart/2005/8/layout/default"/>
    <dgm:cxn modelId="{7420B3F5-6EA3-492A-9F8B-E192D9C6EE60}" type="presOf" srcId="{019442CC-213F-490D-B5AF-F7B94DCE3916}" destId="{8CC4768F-D1BC-424D-B39D-6319151EE07E}" srcOrd="0" destOrd="0" presId="urn:microsoft.com/office/officeart/2005/8/layout/default"/>
    <dgm:cxn modelId="{65A91245-2FA8-48A5-BA4E-F37574CEDD07}" type="presParOf" srcId="{6861C9B7-400E-4BAF-9B07-72DF10B25851}" destId="{B03CE553-59C5-4041-AF46-716354B604E7}" srcOrd="0" destOrd="0" presId="urn:microsoft.com/office/officeart/2005/8/layout/default"/>
    <dgm:cxn modelId="{0D8BF77B-0EF1-48F2-8535-2A4A6D7DE34E}" type="presParOf" srcId="{6861C9B7-400E-4BAF-9B07-72DF10B25851}" destId="{9B5BF0E3-BFCE-4A82-B1BE-900D08DA7F95}" srcOrd="1" destOrd="0" presId="urn:microsoft.com/office/officeart/2005/8/layout/default"/>
    <dgm:cxn modelId="{199F3510-32AA-4F5F-ADB5-497203E86738}" type="presParOf" srcId="{6861C9B7-400E-4BAF-9B07-72DF10B25851}" destId="{019A0BE0-F37B-466A-9C3F-6DA48679A702}" srcOrd="2" destOrd="0" presId="urn:microsoft.com/office/officeart/2005/8/layout/default"/>
    <dgm:cxn modelId="{6B1E76CA-0AAF-49F0-BB05-14348CEB4FFC}" type="presParOf" srcId="{6861C9B7-400E-4BAF-9B07-72DF10B25851}" destId="{D25C49C2-0118-47D1-9C8E-7ADD7DBE1995}" srcOrd="3" destOrd="0" presId="urn:microsoft.com/office/officeart/2005/8/layout/default"/>
    <dgm:cxn modelId="{0B600DCC-661E-439E-B8E1-2B9AF3B3471D}" type="presParOf" srcId="{6861C9B7-400E-4BAF-9B07-72DF10B25851}" destId="{BB68A164-3478-4F42-9CBE-824EFEF9BAEA}" srcOrd="4" destOrd="0" presId="urn:microsoft.com/office/officeart/2005/8/layout/default"/>
    <dgm:cxn modelId="{A4225902-4852-48F7-85BB-170BE89ABC56}" type="presParOf" srcId="{6861C9B7-400E-4BAF-9B07-72DF10B25851}" destId="{4087E77F-3172-404D-B8E8-EB2848284C9D}" srcOrd="5" destOrd="0" presId="urn:microsoft.com/office/officeart/2005/8/layout/default"/>
    <dgm:cxn modelId="{F371ACD8-B6C1-42DC-B8A8-4EB8613118FA}" type="presParOf" srcId="{6861C9B7-400E-4BAF-9B07-72DF10B25851}" destId="{7A0BA838-30AD-4C14-9C93-730C83933129}" srcOrd="6" destOrd="0" presId="urn:microsoft.com/office/officeart/2005/8/layout/default"/>
    <dgm:cxn modelId="{9957753F-5DD0-4DD2-B4CC-5CECDDDA7D57}" type="presParOf" srcId="{6861C9B7-400E-4BAF-9B07-72DF10B25851}" destId="{861A5631-A134-47EF-A845-CCDAD7AC24C0}" srcOrd="7" destOrd="0" presId="urn:microsoft.com/office/officeart/2005/8/layout/default"/>
    <dgm:cxn modelId="{AF661318-2FC7-4327-B5E1-7F002FAD1A13}" type="presParOf" srcId="{6861C9B7-400E-4BAF-9B07-72DF10B25851}" destId="{8CC4768F-D1BC-424D-B39D-6319151EE07E}" srcOrd="8" destOrd="0" presId="urn:microsoft.com/office/officeart/2005/8/layout/default"/>
    <dgm:cxn modelId="{AB74D512-B8C3-4C40-8ED2-267F5A9B1C1F}" type="presParOf" srcId="{6861C9B7-400E-4BAF-9B07-72DF10B25851}" destId="{8E4E9880-20AF-4725-9F45-BB88E3E14EE6}" srcOrd="9" destOrd="0" presId="urn:microsoft.com/office/officeart/2005/8/layout/default"/>
    <dgm:cxn modelId="{806B2D13-2176-430A-BCDC-AF64C3CFE46B}" type="presParOf" srcId="{6861C9B7-400E-4BAF-9B07-72DF10B25851}" destId="{7E76DC93-95DD-488C-AC01-76853C192013}" srcOrd="10" destOrd="0" presId="urn:microsoft.com/office/officeart/2005/8/layout/default"/>
    <dgm:cxn modelId="{BA48AE94-5BB2-4AD7-8977-C3CA7DB14F5F}" type="presParOf" srcId="{6861C9B7-400E-4BAF-9B07-72DF10B25851}" destId="{C388A71C-3F55-4D68-A6B2-109866EDD91C}" srcOrd="11" destOrd="0" presId="urn:microsoft.com/office/officeart/2005/8/layout/default"/>
    <dgm:cxn modelId="{F233DA7D-D7F3-44EC-B363-B6ADBEFDF1C8}" type="presParOf" srcId="{6861C9B7-400E-4BAF-9B07-72DF10B25851}" destId="{AB382B5D-FB50-4E33-A732-C2B2EC9237F5}" srcOrd="12" destOrd="0" presId="urn:microsoft.com/office/officeart/2005/8/layout/default"/>
    <dgm:cxn modelId="{FD7F126E-870C-428B-86C8-085EF380EF69}" type="presParOf" srcId="{6861C9B7-400E-4BAF-9B07-72DF10B25851}" destId="{B5963CB0-0E01-437D-B44F-9944D396F06C}" srcOrd="13" destOrd="0" presId="urn:microsoft.com/office/officeart/2005/8/layout/default"/>
    <dgm:cxn modelId="{E9367F30-BFE7-4396-9D68-FD72C9A18DFC}" type="presParOf" srcId="{6861C9B7-400E-4BAF-9B07-72DF10B25851}" destId="{A60A7BA2-954B-413F-ABC7-5C60D36163DB}" srcOrd="14" destOrd="0" presId="urn:microsoft.com/office/officeart/2005/8/layout/default"/>
    <dgm:cxn modelId="{35C78A56-464B-4BCF-9EFF-508F4180DBA3}" type="presParOf" srcId="{6861C9B7-400E-4BAF-9B07-72DF10B25851}" destId="{805C895D-84F9-4617-B844-D618497DD55F}" srcOrd="15" destOrd="0" presId="urn:microsoft.com/office/officeart/2005/8/layout/default"/>
    <dgm:cxn modelId="{94AE53B9-ED77-4A1D-ADB2-FA75E67CD23B}" type="presParOf" srcId="{6861C9B7-400E-4BAF-9B07-72DF10B25851}" destId="{670AA9D0-8D9F-429F-9D71-066961D177F4}" srcOrd="16" destOrd="0" presId="urn:microsoft.com/office/officeart/2005/8/layout/default"/>
    <dgm:cxn modelId="{03BC50C4-B06F-472C-AF87-A4FBCDB17783}" type="presParOf" srcId="{6861C9B7-400E-4BAF-9B07-72DF10B25851}" destId="{D23DD646-EA20-4A69-A1D3-B759AE9E0272}" srcOrd="17" destOrd="0" presId="urn:microsoft.com/office/officeart/2005/8/layout/default"/>
    <dgm:cxn modelId="{EBD7551A-2900-4424-AAE9-13700146AE2F}" type="presParOf" srcId="{6861C9B7-400E-4BAF-9B07-72DF10B25851}" destId="{747AEC31-FEF6-491D-BC42-A550632E6B06}" srcOrd="18" destOrd="0" presId="urn:microsoft.com/office/officeart/2005/8/layout/default"/>
    <dgm:cxn modelId="{3BF1E2D7-DEE0-4C55-AC45-F385394B19D3}" type="presParOf" srcId="{6861C9B7-400E-4BAF-9B07-72DF10B25851}" destId="{14F6410A-7C76-4DA7-A3B0-14E007545919}" srcOrd="19" destOrd="0" presId="urn:microsoft.com/office/officeart/2005/8/layout/default"/>
    <dgm:cxn modelId="{E52C63D7-D262-45BE-AF44-17D6D1EE5C2A}" type="presParOf" srcId="{6861C9B7-400E-4BAF-9B07-72DF10B25851}" destId="{A57B028F-1081-4477-B332-4EC39E96EFE1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6AFEC6-04BA-4655-A41C-645DE1C6C229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E2EA40D-5736-4E50-9043-A6267C9BB929}">
      <dgm:prSet phldrT="[Texto]" custT="1"/>
      <dgm:spPr>
        <a:solidFill>
          <a:srgbClr val="F73998"/>
        </a:solidFill>
      </dgm:spPr>
      <dgm:t>
        <a:bodyPr/>
        <a:lstStyle/>
        <a:p>
          <a:r>
            <a:rPr lang="es-ES" sz="2400" b="1" dirty="0" smtClean="0">
              <a:solidFill>
                <a:schemeClr val="tx1"/>
              </a:solidFill>
            </a:rPr>
            <a:t>Rigurosa</a:t>
          </a:r>
          <a:endParaRPr lang="es-ES" sz="2400" b="1" dirty="0">
            <a:solidFill>
              <a:schemeClr val="tx1"/>
            </a:solidFill>
          </a:endParaRPr>
        </a:p>
      </dgm:t>
    </dgm:pt>
    <dgm:pt modelId="{BA406601-0EAE-42BA-8163-D8C7B5888999}" type="parTrans" cxnId="{75F9AA77-8D8F-4F4C-B9FC-1BBA6AB70C15}">
      <dgm:prSet/>
      <dgm:spPr/>
      <dgm:t>
        <a:bodyPr/>
        <a:lstStyle/>
        <a:p>
          <a:endParaRPr lang="es-ES"/>
        </a:p>
      </dgm:t>
    </dgm:pt>
    <dgm:pt modelId="{6312B40B-B08C-430F-930A-E94C1AA1FC64}" type="sibTrans" cxnId="{75F9AA77-8D8F-4F4C-B9FC-1BBA6AB70C15}">
      <dgm:prSet/>
      <dgm:spPr/>
      <dgm:t>
        <a:bodyPr/>
        <a:lstStyle/>
        <a:p>
          <a:endParaRPr lang="es-ES"/>
        </a:p>
      </dgm:t>
    </dgm:pt>
    <dgm:pt modelId="{1991EDDF-0D9A-4ACD-AAAD-3C1C873E9F0A}">
      <dgm:prSet phldrT="[Texto]"/>
      <dgm:spPr/>
      <dgm:t>
        <a:bodyPr/>
        <a:lstStyle/>
        <a:p>
          <a:r>
            <a:rPr lang="es-ES" dirty="0" smtClean="0"/>
            <a:t>Práctica continua para fortalecer los procesos y la gestión académica.</a:t>
          </a:r>
          <a:endParaRPr lang="es-ES" dirty="0"/>
        </a:p>
      </dgm:t>
    </dgm:pt>
    <dgm:pt modelId="{1AF881CE-1489-43F4-990B-3D3FA07193A2}" type="parTrans" cxnId="{275D1C85-F54E-45BB-BB39-7E6CFACDA579}">
      <dgm:prSet/>
      <dgm:spPr/>
      <dgm:t>
        <a:bodyPr/>
        <a:lstStyle/>
        <a:p>
          <a:endParaRPr lang="es-ES"/>
        </a:p>
      </dgm:t>
    </dgm:pt>
    <dgm:pt modelId="{8A36DCDC-DAF0-423D-9F0D-63EEF686C51A}" type="sibTrans" cxnId="{275D1C85-F54E-45BB-BB39-7E6CFACDA579}">
      <dgm:prSet/>
      <dgm:spPr/>
      <dgm:t>
        <a:bodyPr/>
        <a:lstStyle/>
        <a:p>
          <a:endParaRPr lang="es-ES"/>
        </a:p>
      </dgm:t>
    </dgm:pt>
    <dgm:pt modelId="{01C16B90-C350-440E-AA98-5F304C120E8C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sz="2400" b="1" dirty="0" smtClean="0">
              <a:solidFill>
                <a:schemeClr val="tx1"/>
              </a:solidFill>
            </a:rPr>
            <a:t>Conducir a la mejora</a:t>
          </a:r>
          <a:endParaRPr lang="es-ES" sz="2400" b="1" dirty="0">
            <a:solidFill>
              <a:schemeClr val="tx1"/>
            </a:solidFill>
          </a:endParaRPr>
        </a:p>
      </dgm:t>
    </dgm:pt>
    <dgm:pt modelId="{975A199D-87DA-483F-87EB-E4CC2C1D184F}" type="parTrans" cxnId="{0AC5487B-46C4-43C1-A642-CC258646B2EC}">
      <dgm:prSet/>
      <dgm:spPr/>
      <dgm:t>
        <a:bodyPr/>
        <a:lstStyle/>
        <a:p>
          <a:endParaRPr lang="es-ES"/>
        </a:p>
      </dgm:t>
    </dgm:pt>
    <dgm:pt modelId="{71F2B500-54B4-490A-A3F1-BFD273044305}" type="sibTrans" cxnId="{0AC5487B-46C4-43C1-A642-CC258646B2EC}">
      <dgm:prSet/>
      <dgm:spPr/>
      <dgm:t>
        <a:bodyPr/>
        <a:lstStyle/>
        <a:p>
          <a:endParaRPr lang="es-ES"/>
        </a:p>
      </dgm:t>
    </dgm:pt>
    <dgm:pt modelId="{1C016AA5-235A-4537-AA64-E456442A3F19}">
      <dgm:prSet phldrT="[Texto]"/>
      <dgm:spPr/>
      <dgm:t>
        <a:bodyPr/>
        <a:lstStyle/>
        <a:p>
          <a:r>
            <a:rPr lang="es-ES" dirty="0" smtClean="0"/>
            <a:t>Promover la mejora continua.</a:t>
          </a:r>
          <a:endParaRPr lang="es-ES" dirty="0"/>
        </a:p>
      </dgm:t>
    </dgm:pt>
    <dgm:pt modelId="{0BC44CED-A67C-436D-A72F-976BED6F8C7E}" type="parTrans" cxnId="{F9A64C37-A9E5-4220-8679-C94E9EA6E27F}">
      <dgm:prSet/>
      <dgm:spPr/>
      <dgm:t>
        <a:bodyPr/>
        <a:lstStyle/>
        <a:p>
          <a:endParaRPr lang="es-ES"/>
        </a:p>
      </dgm:t>
    </dgm:pt>
    <dgm:pt modelId="{2928B139-807C-4574-AE75-98FC5250DBBD}" type="sibTrans" cxnId="{F9A64C37-A9E5-4220-8679-C94E9EA6E27F}">
      <dgm:prSet/>
      <dgm:spPr/>
      <dgm:t>
        <a:bodyPr/>
        <a:lstStyle/>
        <a:p>
          <a:endParaRPr lang="es-ES"/>
        </a:p>
      </dgm:t>
    </dgm:pt>
    <dgm:pt modelId="{A501EB3A-76E1-4AD8-BDCB-59F8CB5280DF}">
      <dgm:prSet phldrT="[Texto]" custT="1"/>
      <dgm:spPr>
        <a:solidFill>
          <a:srgbClr val="61CF73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400" b="1" dirty="0" smtClean="0">
              <a:solidFill>
                <a:schemeClr val="tx1"/>
              </a:solidFill>
            </a:rPr>
            <a:t>Crítica</a:t>
          </a:r>
          <a:endParaRPr lang="es-ES" sz="2400" b="1" dirty="0">
            <a:solidFill>
              <a:schemeClr val="tx1"/>
            </a:solidFill>
          </a:endParaRPr>
        </a:p>
      </dgm:t>
    </dgm:pt>
    <dgm:pt modelId="{5D8D2126-E5CB-4097-8372-498F0A434498}" type="parTrans" cxnId="{6475B5DB-3753-46D3-AD99-9C3DF907CD59}">
      <dgm:prSet/>
      <dgm:spPr/>
      <dgm:t>
        <a:bodyPr/>
        <a:lstStyle/>
        <a:p>
          <a:endParaRPr lang="es-ES"/>
        </a:p>
      </dgm:t>
    </dgm:pt>
    <dgm:pt modelId="{B8C59356-C0C1-4202-B43D-94EC181896DB}" type="sibTrans" cxnId="{6475B5DB-3753-46D3-AD99-9C3DF907CD59}">
      <dgm:prSet/>
      <dgm:spPr/>
      <dgm:t>
        <a:bodyPr/>
        <a:lstStyle/>
        <a:p>
          <a:endParaRPr lang="es-ES"/>
        </a:p>
      </dgm:t>
    </dgm:pt>
    <dgm:pt modelId="{C501ABA7-B051-4ADE-A7DE-19C0D0C2F34A}">
      <dgm:prSet phldrT="[Texto]" custT="1"/>
      <dgm:spPr>
        <a:solidFill>
          <a:srgbClr val="B57B8C"/>
        </a:solidFill>
      </dgm:spPr>
      <dgm:t>
        <a:bodyPr/>
        <a:lstStyle/>
        <a:p>
          <a:pPr marL="0" marR="0" lvl="0" indent="0" defTabSz="2489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es-ES" sz="1600" dirty="0" smtClean="0"/>
        </a:p>
        <a:p>
          <a:pPr lvl="0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dirty="0" smtClean="0">
              <a:solidFill>
                <a:schemeClr val="tx1"/>
              </a:solidFill>
            </a:rPr>
            <a:t>Permanente</a:t>
          </a:r>
        </a:p>
        <a:p>
          <a:pPr lvl="0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dirty="0">
            <a:solidFill>
              <a:schemeClr val="tx1"/>
            </a:solidFill>
          </a:endParaRPr>
        </a:p>
      </dgm:t>
    </dgm:pt>
    <dgm:pt modelId="{FEE21FB5-EDA7-42F3-A794-C6DE3FDCB7CC}" type="parTrans" cxnId="{2CCD994A-0698-415A-9712-1FD7B9D02803}">
      <dgm:prSet/>
      <dgm:spPr/>
      <dgm:t>
        <a:bodyPr/>
        <a:lstStyle/>
        <a:p>
          <a:endParaRPr lang="es-ES"/>
        </a:p>
      </dgm:t>
    </dgm:pt>
    <dgm:pt modelId="{C2BF4731-B710-46A1-9FEB-60D1AFF98CED}" type="sibTrans" cxnId="{2CCD994A-0698-415A-9712-1FD7B9D02803}">
      <dgm:prSet/>
      <dgm:spPr/>
      <dgm:t>
        <a:bodyPr/>
        <a:lstStyle/>
        <a:p>
          <a:endParaRPr lang="es-ES"/>
        </a:p>
      </dgm:t>
    </dgm:pt>
    <dgm:pt modelId="{9E599534-904B-4F4A-8D1E-AA06D0C916CC}">
      <dgm:prSet/>
      <dgm:spPr/>
      <dgm:t>
        <a:bodyPr/>
        <a:lstStyle/>
        <a:p>
          <a:r>
            <a:rPr lang="es-EC" b="0" i="0" dirty="0" smtClean="0"/>
            <a:t>Actuar de manera meticulosa, cuidando todos los detalles y no dejando nada al azar. </a:t>
          </a:r>
          <a:r>
            <a:rPr lang="es-ES" dirty="0" smtClean="0"/>
            <a:t> </a:t>
          </a:r>
          <a:endParaRPr lang="es-ES" dirty="0"/>
        </a:p>
      </dgm:t>
    </dgm:pt>
    <dgm:pt modelId="{BC15DD15-99C5-489A-BC37-E2BC11FB0AF2}" type="parTrans" cxnId="{7DCAB21B-614C-4403-A01A-71C4F6476FFB}">
      <dgm:prSet/>
      <dgm:spPr/>
      <dgm:t>
        <a:bodyPr/>
        <a:lstStyle/>
        <a:p>
          <a:endParaRPr lang="es-ES"/>
        </a:p>
      </dgm:t>
    </dgm:pt>
    <dgm:pt modelId="{913C365F-50F3-4522-8F7D-0030F030660B}" type="sibTrans" cxnId="{7DCAB21B-614C-4403-A01A-71C4F6476FFB}">
      <dgm:prSet/>
      <dgm:spPr/>
      <dgm:t>
        <a:bodyPr/>
        <a:lstStyle/>
        <a:p>
          <a:endParaRPr lang="es-ES"/>
        </a:p>
      </dgm:t>
    </dgm:pt>
    <dgm:pt modelId="{49DAD163-0A16-4334-AA20-9F7AEEAD1C9C}">
      <dgm:prSet/>
      <dgm:spPr/>
      <dgm:t>
        <a:bodyPr/>
        <a:lstStyle/>
        <a:p>
          <a:r>
            <a:rPr lang="es-ES" dirty="0" smtClean="0"/>
            <a:t>Tomar una postura objetiva y poco paternalista. </a:t>
          </a:r>
          <a:endParaRPr lang="es-ES" dirty="0"/>
        </a:p>
      </dgm:t>
    </dgm:pt>
    <dgm:pt modelId="{04E7E987-C62E-49BB-9E35-919497FBDE75}" type="parTrans" cxnId="{AB5957C4-DA8A-414D-BC88-E1BC53A80A8E}">
      <dgm:prSet/>
      <dgm:spPr/>
      <dgm:t>
        <a:bodyPr/>
        <a:lstStyle/>
        <a:p>
          <a:endParaRPr lang="es-ES"/>
        </a:p>
      </dgm:t>
    </dgm:pt>
    <dgm:pt modelId="{6F36B434-0A9B-4A4A-8B75-0A82D626797A}" type="sibTrans" cxnId="{AB5957C4-DA8A-414D-BC88-E1BC53A80A8E}">
      <dgm:prSet/>
      <dgm:spPr/>
      <dgm:t>
        <a:bodyPr/>
        <a:lstStyle/>
        <a:p>
          <a:endParaRPr lang="es-ES"/>
        </a:p>
      </dgm:t>
    </dgm:pt>
    <dgm:pt modelId="{8B256FCF-7567-4ECD-BB70-AC4EF40DF765}" type="pres">
      <dgm:prSet presAssocID="{3E6AFEC6-04BA-4655-A41C-645DE1C6C22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9B86B63-E9EB-48AF-83AA-DCAAA1A4504F}" type="pres">
      <dgm:prSet presAssocID="{CE2EA40D-5736-4E50-9043-A6267C9BB929}" presName="linNode" presStyleCnt="0"/>
      <dgm:spPr/>
    </dgm:pt>
    <dgm:pt modelId="{9DE8FF38-DB17-439D-A3D8-32828AFA60D7}" type="pres">
      <dgm:prSet presAssocID="{CE2EA40D-5736-4E50-9043-A6267C9BB929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60E94B-347C-4F39-AB09-EC8FF12D781E}" type="pres">
      <dgm:prSet presAssocID="{CE2EA40D-5736-4E50-9043-A6267C9BB929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DDD07D-51D8-42D0-A6BC-D2660841A34C}" type="pres">
      <dgm:prSet presAssocID="{6312B40B-B08C-430F-930A-E94C1AA1FC64}" presName="spacing" presStyleCnt="0"/>
      <dgm:spPr/>
    </dgm:pt>
    <dgm:pt modelId="{FE5AD34E-7EFB-424B-8D98-A5E91C522FD5}" type="pres">
      <dgm:prSet presAssocID="{A501EB3A-76E1-4AD8-BDCB-59F8CB5280DF}" presName="linNode" presStyleCnt="0"/>
      <dgm:spPr/>
    </dgm:pt>
    <dgm:pt modelId="{E3DD32F8-10A1-4776-A823-DCF1692C56EC}" type="pres">
      <dgm:prSet presAssocID="{A501EB3A-76E1-4AD8-BDCB-59F8CB5280DF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3199B0-73AB-4D62-93D8-6CA1784F8169}" type="pres">
      <dgm:prSet presAssocID="{A501EB3A-76E1-4AD8-BDCB-59F8CB5280DF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11C958-2F7C-44DF-9E8C-FCE02C4B7E53}" type="pres">
      <dgm:prSet presAssocID="{B8C59356-C0C1-4202-B43D-94EC181896DB}" presName="spacing" presStyleCnt="0"/>
      <dgm:spPr/>
    </dgm:pt>
    <dgm:pt modelId="{92C02501-A9C6-4E75-8611-560C67671848}" type="pres">
      <dgm:prSet presAssocID="{C501ABA7-B051-4ADE-A7DE-19C0D0C2F34A}" presName="linNode" presStyleCnt="0"/>
      <dgm:spPr/>
    </dgm:pt>
    <dgm:pt modelId="{576A2987-F79B-4FED-8009-5FBA281E7F34}" type="pres">
      <dgm:prSet presAssocID="{C501ABA7-B051-4ADE-A7DE-19C0D0C2F34A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C63B7C-A236-426F-B631-8C21F8E5FBFD}" type="pres">
      <dgm:prSet presAssocID="{C501ABA7-B051-4ADE-A7DE-19C0D0C2F34A}" presName="childShp" presStyleLbl="bgAccFollowNode1" presStyleIdx="2" presStyleCnt="4" custLinFactNeighborY="768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DEE7EC-673D-4E62-93C9-1DEA5BCF289A}" type="pres">
      <dgm:prSet presAssocID="{C2BF4731-B710-46A1-9FEB-60D1AFF98CED}" presName="spacing" presStyleCnt="0"/>
      <dgm:spPr/>
    </dgm:pt>
    <dgm:pt modelId="{34AA37E9-3AF6-43B1-9292-3B62A7FCAC96}" type="pres">
      <dgm:prSet presAssocID="{01C16B90-C350-440E-AA98-5F304C120E8C}" presName="linNode" presStyleCnt="0"/>
      <dgm:spPr/>
    </dgm:pt>
    <dgm:pt modelId="{D64E5ABB-65B3-46FA-AE08-CA12C4373097}" type="pres">
      <dgm:prSet presAssocID="{01C16B90-C350-440E-AA98-5F304C120E8C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7384B7-3145-4871-81F2-6065E698D1C5}" type="pres">
      <dgm:prSet presAssocID="{01C16B90-C350-440E-AA98-5F304C120E8C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AB8B659-3901-4643-B52B-10ADAF89048F}" type="presOf" srcId="{C501ABA7-B051-4ADE-A7DE-19C0D0C2F34A}" destId="{576A2987-F79B-4FED-8009-5FBA281E7F34}" srcOrd="0" destOrd="0" presId="urn:microsoft.com/office/officeart/2005/8/layout/vList6"/>
    <dgm:cxn modelId="{B8ABC340-AA85-464A-8CF8-ADF1BE9ABDB9}" type="presOf" srcId="{9E599534-904B-4F4A-8D1E-AA06D0C916CC}" destId="{7660E94B-347C-4F39-AB09-EC8FF12D781E}" srcOrd="0" destOrd="0" presId="urn:microsoft.com/office/officeart/2005/8/layout/vList6"/>
    <dgm:cxn modelId="{099DEDB6-72D3-43D5-94BA-E01E603BC94B}" type="presOf" srcId="{A501EB3A-76E1-4AD8-BDCB-59F8CB5280DF}" destId="{E3DD32F8-10A1-4776-A823-DCF1692C56EC}" srcOrd="0" destOrd="0" presId="urn:microsoft.com/office/officeart/2005/8/layout/vList6"/>
    <dgm:cxn modelId="{9BD33DE1-FC7F-4060-8EBD-418400505146}" type="presOf" srcId="{49DAD163-0A16-4334-AA20-9F7AEEAD1C9C}" destId="{203199B0-73AB-4D62-93D8-6CA1784F8169}" srcOrd="0" destOrd="0" presId="urn:microsoft.com/office/officeart/2005/8/layout/vList6"/>
    <dgm:cxn modelId="{275D1C85-F54E-45BB-BB39-7E6CFACDA579}" srcId="{C501ABA7-B051-4ADE-A7DE-19C0D0C2F34A}" destId="{1991EDDF-0D9A-4ACD-AAAD-3C1C873E9F0A}" srcOrd="0" destOrd="0" parTransId="{1AF881CE-1489-43F4-990B-3D3FA07193A2}" sibTransId="{8A36DCDC-DAF0-423D-9F0D-63EEF686C51A}"/>
    <dgm:cxn modelId="{D74538BC-B9A8-4ADE-B367-3E84CFCC23AD}" type="presOf" srcId="{CE2EA40D-5736-4E50-9043-A6267C9BB929}" destId="{9DE8FF38-DB17-439D-A3D8-32828AFA60D7}" srcOrd="0" destOrd="0" presId="urn:microsoft.com/office/officeart/2005/8/layout/vList6"/>
    <dgm:cxn modelId="{75F9AA77-8D8F-4F4C-B9FC-1BBA6AB70C15}" srcId="{3E6AFEC6-04BA-4655-A41C-645DE1C6C229}" destId="{CE2EA40D-5736-4E50-9043-A6267C9BB929}" srcOrd="0" destOrd="0" parTransId="{BA406601-0EAE-42BA-8163-D8C7B5888999}" sibTransId="{6312B40B-B08C-430F-930A-E94C1AA1FC64}"/>
    <dgm:cxn modelId="{49D35A94-C36E-458D-A103-A953550370BE}" type="presOf" srcId="{01C16B90-C350-440E-AA98-5F304C120E8C}" destId="{D64E5ABB-65B3-46FA-AE08-CA12C4373097}" srcOrd="0" destOrd="0" presId="urn:microsoft.com/office/officeart/2005/8/layout/vList6"/>
    <dgm:cxn modelId="{2CCD994A-0698-415A-9712-1FD7B9D02803}" srcId="{3E6AFEC6-04BA-4655-A41C-645DE1C6C229}" destId="{C501ABA7-B051-4ADE-A7DE-19C0D0C2F34A}" srcOrd="2" destOrd="0" parTransId="{FEE21FB5-EDA7-42F3-A794-C6DE3FDCB7CC}" sibTransId="{C2BF4731-B710-46A1-9FEB-60D1AFF98CED}"/>
    <dgm:cxn modelId="{9C506B09-91F8-4020-B7E0-D413C1AFC009}" type="presOf" srcId="{1C016AA5-235A-4537-AA64-E456442A3F19}" destId="{D77384B7-3145-4871-81F2-6065E698D1C5}" srcOrd="0" destOrd="0" presId="urn:microsoft.com/office/officeart/2005/8/layout/vList6"/>
    <dgm:cxn modelId="{C3815F0F-9E11-4857-B1A0-E7F1684D820D}" type="presOf" srcId="{3E6AFEC6-04BA-4655-A41C-645DE1C6C229}" destId="{8B256FCF-7567-4ECD-BB70-AC4EF40DF765}" srcOrd="0" destOrd="0" presId="urn:microsoft.com/office/officeart/2005/8/layout/vList6"/>
    <dgm:cxn modelId="{F9A64C37-A9E5-4220-8679-C94E9EA6E27F}" srcId="{01C16B90-C350-440E-AA98-5F304C120E8C}" destId="{1C016AA5-235A-4537-AA64-E456442A3F19}" srcOrd="0" destOrd="0" parTransId="{0BC44CED-A67C-436D-A72F-976BED6F8C7E}" sibTransId="{2928B139-807C-4574-AE75-98FC5250DBBD}"/>
    <dgm:cxn modelId="{7DCAB21B-614C-4403-A01A-71C4F6476FFB}" srcId="{CE2EA40D-5736-4E50-9043-A6267C9BB929}" destId="{9E599534-904B-4F4A-8D1E-AA06D0C916CC}" srcOrd="0" destOrd="0" parTransId="{BC15DD15-99C5-489A-BC37-E2BC11FB0AF2}" sibTransId="{913C365F-50F3-4522-8F7D-0030F030660B}"/>
    <dgm:cxn modelId="{0CD9FFA5-1E39-4564-8744-C3079ED03F66}" type="presOf" srcId="{1991EDDF-0D9A-4ACD-AAAD-3C1C873E9F0A}" destId="{6BC63B7C-A236-426F-B631-8C21F8E5FBFD}" srcOrd="0" destOrd="0" presId="urn:microsoft.com/office/officeart/2005/8/layout/vList6"/>
    <dgm:cxn modelId="{6475B5DB-3753-46D3-AD99-9C3DF907CD59}" srcId="{3E6AFEC6-04BA-4655-A41C-645DE1C6C229}" destId="{A501EB3A-76E1-4AD8-BDCB-59F8CB5280DF}" srcOrd="1" destOrd="0" parTransId="{5D8D2126-E5CB-4097-8372-498F0A434498}" sibTransId="{B8C59356-C0C1-4202-B43D-94EC181896DB}"/>
    <dgm:cxn modelId="{0AC5487B-46C4-43C1-A642-CC258646B2EC}" srcId="{3E6AFEC6-04BA-4655-A41C-645DE1C6C229}" destId="{01C16B90-C350-440E-AA98-5F304C120E8C}" srcOrd="3" destOrd="0" parTransId="{975A199D-87DA-483F-87EB-E4CC2C1D184F}" sibTransId="{71F2B500-54B4-490A-A3F1-BFD273044305}"/>
    <dgm:cxn modelId="{AB5957C4-DA8A-414D-BC88-E1BC53A80A8E}" srcId="{A501EB3A-76E1-4AD8-BDCB-59F8CB5280DF}" destId="{49DAD163-0A16-4334-AA20-9F7AEEAD1C9C}" srcOrd="0" destOrd="0" parTransId="{04E7E987-C62E-49BB-9E35-919497FBDE75}" sibTransId="{6F36B434-0A9B-4A4A-8B75-0A82D626797A}"/>
    <dgm:cxn modelId="{827983A5-48DA-4C06-AE48-EBAC27F6C5A8}" type="presParOf" srcId="{8B256FCF-7567-4ECD-BB70-AC4EF40DF765}" destId="{A9B86B63-E9EB-48AF-83AA-DCAAA1A4504F}" srcOrd="0" destOrd="0" presId="urn:microsoft.com/office/officeart/2005/8/layout/vList6"/>
    <dgm:cxn modelId="{DD1C8AA6-503D-4502-ACBA-741479F18AEA}" type="presParOf" srcId="{A9B86B63-E9EB-48AF-83AA-DCAAA1A4504F}" destId="{9DE8FF38-DB17-439D-A3D8-32828AFA60D7}" srcOrd="0" destOrd="0" presId="urn:microsoft.com/office/officeart/2005/8/layout/vList6"/>
    <dgm:cxn modelId="{B27293BD-AEC1-4971-BF1F-96E87F5D9BD7}" type="presParOf" srcId="{A9B86B63-E9EB-48AF-83AA-DCAAA1A4504F}" destId="{7660E94B-347C-4F39-AB09-EC8FF12D781E}" srcOrd="1" destOrd="0" presId="urn:microsoft.com/office/officeart/2005/8/layout/vList6"/>
    <dgm:cxn modelId="{4443387B-029F-4FB8-A319-E8D9C6D76CD8}" type="presParOf" srcId="{8B256FCF-7567-4ECD-BB70-AC4EF40DF765}" destId="{28DDD07D-51D8-42D0-A6BC-D2660841A34C}" srcOrd="1" destOrd="0" presId="urn:microsoft.com/office/officeart/2005/8/layout/vList6"/>
    <dgm:cxn modelId="{60BED39B-BF19-4A44-9A43-A10761653D0B}" type="presParOf" srcId="{8B256FCF-7567-4ECD-BB70-AC4EF40DF765}" destId="{FE5AD34E-7EFB-424B-8D98-A5E91C522FD5}" srcOrd="2" destOrd="0" presId="urn:microsoft.com/office/officeart/2005/8/layout/vList6"/>
    <dgm:cxn modelId="{DBDD5CB0-9043-4848-A9C6-96C8C056B968}" type="presParOf" srcId="{FE5AD34E-7EFB-424B-8D98-A5E91C522FD5}" destId="{E3DD32F8-10A1-4776-A823-DCF1692C56EC}" srcOrd="0" destOrd="0" presId="urn:microsoft.com/office/officeart/2005/8/layout/vList6"/>
    <dgm:cxn modelId="{F9BD8A0E-0299-4778-965B-79769379F0C9}" type="presParOf" srcId="{FE5AD34E-7EFB-424B-8D98-A5E91C522FD5}" destId="{203199B0-73AB-4D62-93D8-6CA1784F8169}" srcOrd="1" destOrd="0" presId="urn:microsoft.com/office/officeart/2005/8/layout/vList6"/>
    <dgm:cxn modelId="{E91411CA-61C7-4252-A68E-4C391DBF5FF9}" type="presParOf" srcId="{8B256FCF-7567-4ECD-BB70-AC4EF40DF765}" destId="{9211C958-2F7C-44DF-9E8C-FCE02C4B7E53}" srcOrd="3" destOrd="0" presId="urn:microsoft.com/office/officeart/2005/8/layout/vList6"/>
    <dgm:cxn modelId="{6A248B3D-7D07-40A1-9FE1-16299FB8823D}" type="presParOf" srcId="{8B256FCF-7567-4ECD-BB70-AC4EF40DF765}" destId="{92C02501-A9C6-4E75-8611-560C67671848}" srcOrd="4" destOrd="0" presId="urn:microsoft.com/office/officeart/2005/8/layout/vList6"/>
    <dgm:cxn modelId="{4F7C74D7-644E-4DF6-B19E-9C231A3C8EB6}" type="presParOf" srcId="{92C02501-A9C6-4E75-8611-560C67671848}" destId="{576A2987-F79B-4FED-8009-5FBA281E7F34}" srcOrd="0" destOrd="0" presId="urn:microsoft.com/office/officeart/2005/8/layout/vList6"/>
    <dgm:cxn modelId="{6A2CC090-CD86-4A9C-A81B-DF87732606E5}" type="presParOf" srcId="{92C02501-A9C6-4E75-8611-560C67671848}" destId="{6BC63B7C-A236-426F-B631-8C21F8E5FBFD}" srcOrd="1" destOrd="0" presId="urn:microsoft.com/office/officeart/2005/8/layout/vList6"/>
    <dgm:cxn modelId="{3A687EB4-1000-472A-95D5-4F69D554BAD0}" type="presParOf" srcId="{8B256FCF-7567-4ECD-BB70-AC4EF40DF765}" destId="{23DEE7EC-673D-4E62-93C9-1DEA5BCF289A}" srcOrd="5" destOrd="0" presId="urn:microsoft.com/office/officeart/2005/8/layout/vList6"/>
    <dgm:cxn modelId="{FA2A2945-BCCE-49FF-93C9-E4D1C42692EA}" type="presParOf" srcId="{8B256FCF-7567-4ECD-BB70-AC4EF40DF765}" destId="{34AA37E9-3AF6-43B1-9292-3B62A7FCAC96}" srcOrd="6" destOrd="0" presId="urn:microsoft.com/office/officeart/2005/8/layout/vList6"/>
    <dgm:cxn modelId="{76D89881-4152-47BF-B1BF-90D46D203ED2}" type="presParOf" srcId="{34AA37E9-3AF6-43B1-9292-3B62A7FCAC96}" destId="{D64E5ABB-65B3-46FA-AE08-CA12C4373097}" srcOrd="0" destOrd="0" presId="urn:microsoft.com/office/officeart/2005/8/layout/vList6"/>
    <dgm:cxn modelId="{5BEA7CDC-4A6C-4DD7-9425-B3E0E390F80C}" type="presParOf" srcId="{34AA37E9-3AF6-43B1-9292-3B62A7FCAC96}" destId="{D77384B7-3145-4871-81F2-6065E698D1C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AE693C-4D6F-4CFF-AF53-6E0D2BB906FB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EE4EC9C2-B4CB-481C-9EB1-2D3A9FF52F6E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tx1"/>
              </a:solidFill>
            </a:rPr>
            <a:t>1. Planificación</a:t>
          </a:r>
          <a:endParaRPr lang="es-EC" sz="1800" dirty="0">
            <a:solidFill>
              <a:schemeClr val="tx1"/>
            </a:solidFill>
          </a:endParaRPr>
        </a:p>
      </dgm:t>
    </dgm:pt>
    <dgm:pt modelId="{4ED7A7D8-EAD6-4E28-A83D-2329EADFB52E}" type="parTrans" cxnId="{9901E4D5-A3E6-4AFC-9E9E-69283084F787}">
      <dgm:prSet/>
      <dgm:spPr/>
      <dgm:t>
        <a:bodyPr/>
        <a:lstStyle/>
        <a:p>
          <a:endParaRPr lang="es-EC" sz="2000"/>
        </a:p>
      </dgm:t>
    </dgm:pt>
    <dgm:pt modelId="{63D2CAA3-02FC-4A29-A5DD-1E210A9F1DEC}" type="sibTrans" cxnId="{9901E4D5-A3E6-4AFC-9E9E-69283084F787}">
      <dgm:prSet/>
      <dgm:spPr/>
      <dgm:t>
        <a:bodyPr/>
        <a:lstStyle/>
        <a:p>
          <a:endParaRPr lang="es-EC" sz="2000"/>
        </a:p>
      </dgm:t>
    </dgm:pt>
    <dgm:pt modelId="{B4C5CC6B-166D-4EA7-B9ED-C5B61203BC2B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tx1"/>
              </a:solidFill>
            </a:rPr>
            <a:t>2. </a:t>
          </a:r>
        </a:p>
        <a:p>
          <a:r>
            <a:rPr lang="es-EC" sz="1800" dirty="0" smtClean="0">
              <a:solidFill>
                <a:schemeClr val="tx1"/>
              </a:solidFill>
            </a:rPr>
            <a:t>Ejecución del proceso de </a:t>
          </a:r>
          <a:r>
            <a:rPr lang="es-EC" sz="1800" dirty="0" err="1" smtClean="0">
              <a:solidFill>
                <a:schemeClr val="tx1"/>
              </a:solidFill>
            </a:rPr>
            <a:t>autoevalua-ción</a:t>
          </a:r>
          <a:endParaRPr lang="es-EC" sz="1800" dirty="0">
            <a:solidFill>
              <a:schemeClr val="tx1"/>
            </a:solidFill>
          </a:endParaRPr>
        </a:p>
      </dgm:t>
    </dgm:pt>
    <dgm:pt modelId="{837BF3B5-F2EB-44BC-9B08-32D3EF08F531}" type="parTrans" cxnId="{9FE2C42E-3660-49AC-85A8-25DBD535FF9D}">
      <dgm:prSet/>
      <dgm:spPr/>
      <dgm:t>
        <a:bodyPr/>
        <a:lstStyle/>
        <a:p>
          <a:endParaRPr lang="es-EC" sz="2000"/>
        </a:p>
      </dgm:t>
    </dgm:pt>
    <dgm:pt modelId="{DE3EE4F9-ED0B-440F-9D13-72B4A6195F00}" type="sibTrans" cxnId="{9FE2C42E-3660-49AC-85A8-25DBD535FF9D}">
      <dgm:prSet/>
      <dgm:spPr/>
      <dgm:t>
        <a:bodyPr/>
        <a:lstStyle/>
        <a:p>
          <a:endParaRPr lang="es-EC" sz="2000"/>
        </a:p>
      </dgm:t>
    </dgm:pt>
    <dgm:pt modelId="{DC9AFCAE-F0D8-4EC5-8EE0-96C8E053FEC2}">
      <dgm:prSet custT="1"/>
      <dgm:spPr/>
      <dgm:t>
        <a:bodyPr/>
        <a:lstStyle/>
        <a:p>
          <a:r>
            <a:rPr lang="es-EC" sz="1800" dirty="0" smtClean="0">
              <a:solidFill>
                <a:schemeClr val="bg1"/>
              </a:solidFill>
            </a:rPr>
            <a:t>3</a:t>
          </a:r>
          <a:r>
            <a:rPr lang="es-EC" sz="1400" dirty="0" smtClean="0">
              <a:solidFill>
                <a:schemeClr val="bg1"/>
              </a:solidFill>
            </a:rPr>
            <a:t>. </a:t>
          </a:r>
        </a:p>
        <a:p>
          <a:r>
            <a:rPr lang="es-EC" sz="1800" dirty="0" smtClean="0">
              <a:solidFill>
                <a:schemeClr val="bg1"/>
              </a:solidFill>
            </a:rPr>
            <a:t>Elaboración plan de mejoramiento de la carrera</a:t>
          </a:r>
          <a:endParaRPr lang="es-EC" sz="1400" dirty="0">
            <a:solidFill>
              <a:schemeClr val="bg1"/>
            </a:solidFill>
          </a:endParaRPr>
        </a:p>
      </dgm:t>
    </dgm:pt>
    <dgm:pt modelId="{BBB339E0-85BD-4CB5-9AFA-888DA765F851}" type="parTrans" cxnId="{6A30070A-6AB1-4F1A-B023-F30DB12F69B4}">
      <dgm:prSet/>
      <dgm:spPr/>
      <dgm:t>
        <a:bodyPr/>
        <a:lstStyle/>
        <a:p>
          <a:endParaRPr lang="es-EC" sz="2000"/>
        </a:p>
      </dgm:t>
    </dgm:pt>
    <dgm:pt modelId="{E5998A16-C9C2-4B4E-9840-51CCB8C43CC4}" type="sibTrans" cxnId="{6A30070A-6AB1-4F1A-B023-F30DB12F69B4}">
      <dgm:prSet/>
      <dgm:spPr/>
      <dgm:t>
        <a:bodyPr/>
        <a:lstStyle/>
        <a:p>
          <a:endParaRPr lang="es-EC" sz="2000"/>
        </a:p>
      </dgm:t>
    </dgm:pt>
    <dgm:pt modelId="{E8B6D355-FEA0-42F3-BA59-C3F566C2FC60}" type="pres">
      <dgm:prSet presAssocID="{B6AE693C-4D6F-4CFF-AF53-6E0D2BB906FB}" presName="Name0" presStyleCnt="0">
        <dgm:presLayoutVars>
          <dgm:dir/>
          <dgm:animLvl val="lvl"/>
          <dgm:resizeHandles val="exact"/>
        </dgm:presLayoutVars>
      </dgm:prSet>
      <dgm:spPr/>
    </dgm:pt>
    <dgm:pt modelId="{C34761A8-E8F8-4927-AF02-795CE465AA87}" type="pres">
      <dgm:prSet presAssocID="{EE4EC9C2-B4CB-481C-9EB1-2D3A9FF52F6E}" presName="parTxOnly" presStyleLbl="node1" presStyleIdx="0" presStyleCnt="3" custScaleX="113367" custScaleY="1562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7164CD-F6E6-4738-9DDC-3982231B9083}" type="pres">
      <dgm:prSet presAssocID="{63D2CAA3-02FC-4A29-A5DD-1E210A9F1DEC}" presName="parTxOnlySpace" presStyleCnt="0"/>
      <dgm:spPr/>
    </dgm:pt>
    <dgm:pt modelId="{C31153BA-94EE-4F00-9452-3BF631F710A4}" type="pres">
      <dgm:prSet presAssocID="{B4C5CC6B-166D-4EA7-B9ED-C5B61203BC2B}" presName="parTxOnly" presStyleLbl="node1" presStyleIdx="1" presStyleCnt="3" custScaleX="115347" custScaleY="1562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891E8DD-B117-4993-88C6-6AE5839E4001}" type="pres">
      <dgm:prSet presAssocID="{DE3EE4F9-ED0B-440F-9D13-72B4A6195F00}" presName="parTxOnlySpace" presStyleCnt="0"/>
      <dgm:spPr/>
    </dgm:pt>
    <dgm:pt modelId="{06AD9DBF-8397-456A-B60C-52AB214026A3}" type="pres">
      <dgm:prSet presAssocID="{DC9AFCAE-F0D8-4EC5-8EE0-96C8E053FEC2}" presName="parTxOnly" presStyleLbl="node1" presStyleIdx="2" presStyleCnt="3" custScaleX="115718" custScaleY="1562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B3731E7-EE1E-42A2-AA6F-F9CCC5864E0D}" type="presOf" srcId="{B6AE693C-4D6F-4CFF-AF53-6E0D2BB906FB}" destId="{E8B6D355-FEA0-42F3-BA59-C3F566C2FC60}" srcOrd="0" destOrd="0" presId="urn:microsoft.com/office/officeart/2005/8/layout/chevron1"/>
    <dgm:cxn modelId="{C3286998-B328-4A24-8CB8-FA70C0821991}" type="presOf" srcId="{DC9AFCAE-F0D8-4EC5-8EE0-96C8E053FEC2}" destId="{06AD9DBF-8397-456A-B60C-52AB214026A3}" srcOrd="0" destOrd="0" presId="urn:microsoft.com/office/officeart/2005/8/layout/chevron1"/>
    <dgm:cxn modelId="{9FE2C42E-3660-49AC-85A8-25DBD535FF9D}" srcId="{B6AE693C-4D6F-4CFF-AF53-6E0D2BB906FB}" destId="{B4C5CC6B-166D-4EA7-B9ED-C5B61203BC2B}" srcOrd="1" destOrd="0" parTransId="{837BF3B5-F2EB-44BC-9B08-32D3EF08F531}" sibTransId="{DE3EE4F9-ED0B-440F-9D13-72B4A6195F00}"/>
    <dgm:cxn modelId="{9901E4D5-A3E6-4AFC-9E9E-69283084F787}" srcId="{B6AE693C-4D6F-4CFF-AF53-6E0D2BB906FB}" destId="{EE4EC9C2-B4CB-481C-9EB1-2D3A9FF52F6E}" srcOrd="0" destOrd="0" parTransId="{4ED7A7D8-EAD6-4E28-A83D-2329EADFB52E}" sibTransId="{63D2CAA3-02FC-4A29-A5DD-1E210A9F1DEC}"/>
    <dgm:cxn modelId="{2C267BA2-4A8F-4837-831C-488135904815}" type="presOf" srcId="{B4C5CC6B-166D-4EA7-B9ED-C5B61203BC2B}" destId="{C31153BA-94EE-4F00-9452-3BF631F710A4}" srcOrd="0" destOrd="0" presId="urn:microsoft.com/office/officeart/2005/8/layout/chevron1"/>
    <dgm:cxn modelId="{6A30070A-6AB1-4F1A-B023-F30DB12F69B4}" srcId="{B6AE693C-4D6F-4CFF-AF53-6E0D2BB906FB}" destId="{DC9AFCAE-F0D8-4EC5-8EE0-96C8E053FEC2}" srcOrd="2" destOrd="0" parTransId="{BBB339E0-85BD-4CB5-9AFA-888DA765F851}" sibTransId="{E5998A16-C9C2-4B4E-9840-51CCB8C43CC4}"/>
    <dgm:cxn modelId="{F25CF20D-727C-46EA-B8F3-B1FE1748D70B}" type="presOf" srcId="{EE4EC9C2-B4CB-481C-9EB1-2D3A9FF52F6E}" destId="{C34761A8-E8F8-4927-AF02-795CE465AA87}" srcOrd="0" destOrd="0" presId="urn:microsoft.com/office/officeart/2005/8/layout/chevron1"/>
    <dgm:cxn modelId="{BEED08CB-3E21-4FAC-88C8-0595492A0E18}" type="presParOf" srcId="{E8B6D355-FEA0-42F3-BA59-C3F566C2FC60}" destId="{C34761A8-E8F8-4927-AF02-795CE465AA87}" srcOrd="0" destOrd="0" presId="urn:microsoft.com/office/officeart/2005/8/layout/chevron1"/>
    <dgm:cxn modelId="{95C35E61-7840-4641-862F-F230ECC312CC}" type="presParOf" srcId="{E8B6D355-FEA0-42F3-BA59-C3F566C2FC60}" destId="{577164CD-F6E6-4738-9DDC-3982231B9083}" srcOrd="1" destOrd="0" presId="urn:microsoft.com/office/officeart/2005/8/layout/chevron1"/>
    <dgm:cxn modelId="{4DD8ACC3-6118-4AB6-9776-334FDF182A87}" type="presParOf" srcId="{E8B6D355-FEA0-42F3-BA59-C3F566C2FC60}" destId="{C31153BA-94EE-4F00-9452-3BF631F710A4}" srcOrd="2" destOrd="0" presId="urn:microsoft.com/office/officeart/2005/8/layout/chevron1"/>
    <dgm:cxn modelId="{BC4523CA-AB9B-4B73-861D-F58DB8C9072D}" type="presParOf" srcId="{E8B6D355-FEA0-42F3-BA59-C3F566C2FC60}" destId="{E891E8DD-B117-4993-88C6-6AE5839E4001}" srcOrd="3" destOrd="0" presId="urn:microsoft.com/office/officeart/2005/8/layout/chevron1"/>
    <dgm:cxn modelId="{1CFCD6FB-98D3-4CDB-A1E8-46C1CE756C6B}" type="presParOf" srcId="{E8B6D355-FEA0-42F3-BA59-C3F566C2FC60}" destId="{06AD9DBF-8397-456A-B60C-52AB214026A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2F0EFB-0E81-4D68-AD9F-A711AA07667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0EEF3FB-314C-4172-B30B-594C5516EC39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s-EC" sz="1800" dirty="0">
              <a:solidFill>
                <a:schemeClr val="tx1"/>
              </a:solidFill>
            </a:rPr>
            <a:t>Ejes de evaluación del entorno del aprendizaje de carreras</a:t>
          </a:r>
        </a:p>
      </dgm:t>
    </dgm:pt>
    <dgm:pt modelId="{C6F7EF3D-EA41-42B5-9E19-F665BA10F38D}" type="parTrans" cxnId="{A4E248E5-77FF-47C5-A842-7953E4D24895}">
      <dgm:prSet/>
      <dgm:spPr/>
      <dgm:t>
        <a:bodyPr/>
        <a:lstStyle/>
        <a:p>
          <a:pPr algn="ctr"/>
          <a:endParaRPr lang="es-EC" sz="1800">
            <a:solidFill>
              <a:schemeClr val="tx1"/>
            </a:solidFill>
          </a:endParaRPr>
        </a:p>
      </dgm:t>
    </dgm:pt>
    <dgm:pt modelId="{D9FE1A2F-DE0B-486C-ADA9-0D276C7C7EFD}" type="sibTrans" cxnId="{A4E248E5-77FF-47C5-A842-7953E4D24895}">
      <dgm:prSet/>
      <dgm:spPr/>
      <dgm:t>
        <a:bodyPr/>
        <a:lstStyle/>
        <a:p>
          <a:pPr algn="ctr"/>
          <a:endParaRPr lang="es-EC" sz="1800">
            <a:solidFill>
              <a:schemeClr val="tx1"/>
            </a:solidFill>
          </a:endParaRPr>
        </a:p>
      </dgm:t>
    </dgm:pt>
    <dgm:pt modelId="{E10C3474-A5C5-4F30-82EB-808CB43D1843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s-EC" sz="1800">
              <a:solidFill>
                <a:schemeClr val="tx1"/>
              </a:solidFill>
            </a:rPr>
            <a:t>Pertinencia</a:t>
          </a:r>
        </a:p>
      </dgm:t>
    </dgm:pt>
    <dgm:pt modelId="{CD1F10D9-39C0-4B9A-B858-2FCAED8EDE9D}" type="parTrans" cxnId="{7A63A792-4EAB-4345-89FC-DFC4E054CB67}">
      <dgm:prSet custT="1"/>
      <dgm:spPr/>
      <dgm:t>
        <a:bodyPr/>
        <a:lstStyle/>
        <a:p>
          <a:pPr algn="ctr"/>
          <a:endParaRPr lang="es-EC" sz="1800">
            <a:solidFill>
              <a:schemeClr val="tx1"/>
            </a:solidFill>
          </a:endParaRPr>
        </a:p>
      </dgm:t>
    </dgm:pt>
    <dgm:pt modelId="{5D2F0B2E-13C1-4576-AA67-F9FBC718B3FE}" type="sibTrans" cxnId="{7A63A792-4EAB-4345-89FC-DFC4E054CB67}">
      <dgm:prSet/>
      <dgm:spPr/>
      <dgm:t>
        <a:bodyPr/>
        <a:lstStyle/>
        <a:p>
          <a:pPr algn="ctr"/>
          <a:endParaRPr lang="es-EC" sz="1800">
            <a:solidFill>
              <a:schemeClr val="tx1"/>
            </a:solidFill>
          </a:endParaRPr>
        </a:p>
      </dgm:t>
    </dgm:pt>
    <dgm:pt modelId="{479FF778-EFF0-4046-AFB0-34DBFC9C26FC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s-EC" sz="1800">
              <a:solidFill>
                <a:schemeClr val="tx1"/>
              </a:solidFill>
            </a:rPr>
            <a:t>Organización y recursos</a:t>
          </a:r>
        </a:p>
      </dgm:t>
    </dgm:pt>
    <dgm:pt modelId="{67EB5058-7E13-4BB7-9360-F9286F043AE6}" type="parTrans" cxnId="{FA422C07-43F7-406E-A9A0-216DCCD02A05}">
      <dgm:prSet custT="1"/>
      <dgm:spPr/>
      <dgm:t>
        <a:bodyPr/>
        <a:lstStyle/>
        <a:p>
          <a:pPr algn="ctr"/>
          <a:endParaRPr lang="es-EC" sz="1800">
            <a:solidFill>
              <a:schemeClr val="tx1"/>
            </a:solidFill>
          </a:endParaRPr>
        </a:p>
      </dgm:t>
    </dgm:pt>
    <dgm:pt modelId="{00644EB1-2C6D-4035-BF40-12B27126A681}" type="sibTrans" cxnId="{FA422C07-43F7-406E-A9A0-216DCCD02A05}">
      <dgm:prSet/>
      <dgm:spPr/>
      <dgm:t>
        <a:bodyPr/>
        <a:lstStyle/>
        <a:p>
          <a:pPr algn="ctr"/>
          <a:endParaRPr lang="es-EC" sz="1800">
            <a:solidFill>
              <a:schemeClr val="tx1"/>
            </a:solidFill>
          </a:endParaRPr>
        </a:p>
      </dgm:t>
    </dgm:pt>
    <dgm:pt modelId="{E8751ED4-8D43-4929-902C-47C4DD1CBF6A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s-EC" sz="1800">
              <a:solidFill>
                <a:schemeClr val="tx1"/>
              </a:solidFill>
            </a:rPr>
            <a:t>Profesorado</a:t>
          </a:r>
        </a:p>
      </dgm:t>
    </dgm:pt>
    <dgm:pt modelId="{9043A658-A875-42A2-B3D5-99EAC48E4D60}" type="parTrans" cxnId="{1597208E-3B59-42BC-9476-675973E7DDD1}">
      <dgm:prSet custT="1"/>
      <dgm:spPr/>
      <dgm:t>
        <a:bodyPr/>
        <a:lstStyle/>
        <a:p>
          <a:pPr algn="ctr"/>
          <a:endParaRPr lang="es-EC" sz="1800">
            <a:solidFill>
              <a:schemeClr val="tx1"/>
            </a:solidFill>
          </a:endParaRPr>
        </a:p>
      </dgm:t>
    </dgm:pt>
    <dgm:pt modelId="{C93F9E56-AA0A-49BD-8CF0-F28C8995877B}" type="sibTrans" cxnId="{1597208E-3B59-42BC-9476-675973E7DDD1}">
      <dgm:prSet/>
      <dgm:spPr/>
      <dgm:t>
        <a:bodyPr/>
        <a:lstStyle/>
        <a:p>
          <a:pPr algn="ctr"/>
          <a:endParaRPr lang="es-EC" sz="1800">
            <a:solidFill>
              <a:schemeClr val="tx1"/>
            </a:solidFill>
          </a:endParaRPr>
        </a:p>
      </dgm:t>
    </dgm:pt>
    <dgm:pt modelId="{FD37C7A9-1551-4BF6-8A9A-8AF8217CA538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s-EC" sz="1800">
              <a:solidFill>
                <a:schemeClr val="tx1"/>
              </a:solidFill>
            </a:rPr>
            <a:t>Currículo</a:t>
          </a:r>
        </a:p>
      </dgm:t>
    </dgm:pt>
    <dgm:pt modelId="{A1AF65EA-7E20-4F36-9AA5-817BD7F3D538}" type="parTrans" cxnId="{9F53C20C-223A-4FD8-AACC-2232C17B63C9}">
      <dgm:prSet custT="1"/>
      <dgm:spPr/>
      <dgm:t>
        <a:bodyPr/>
        <a:lstStyle/>
        <a:p>
          <a:pPr algn="ctr"/>
          <a:endParaRPr lang="es-EC" sz="1800">
            <a:solidFill>
              <a:schemeClr val="tx1"/>
            </a:solidFill>
          </a:endParaRPr>
        </a:p>
      </dgm:t>
    </dgm:pt>
    <dgm:pt modelId="{EF57A678-358C-4D3B-A48D-84C1B076892F}" type="sibTrans" cxnId="{9F53C20C-223A-4FD8-AACC-2232C17B63C9}">
      <dgm:prSet/>
      <dgm:spPr/>
      <dgm:t>
        <a:bodyPr/>
        <a:lstStyle/>
        <a:p>
          <a:pPr algn="ctr"/>
          <a:endParaRPr lang="es-EC" sz="1800">
            <a:solidFill>
              <a:schemeClr val="tx1"/>
            </a:solidFill>
          </a:endParaRPr>
        </a:p>
      </dgm:t>
    </dgm:pt>
    <dgm:pt modelId="{69EF7A11-C9A5-4E7D-AE15-0EBF4CE41E48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s-EC" sz="1800" dirty="0">
              <a:solidFill>
                <a:schemeClr val="tx1"/>
              </a:solidFill>
            </a:rPr>
            <a:t>Estudiantado</a:t>
          </a:r>
        </a:p>
      </dgm:t>
    </dgm:pt>
    <dgm:pt modelId="{5131029C-F794-4854-8E91-9EA0169BFC96}" type="parTrans" cxnId="{59C4DCCD-15DA-41E8-93AC-AB3CE6C7912E}">
      <dgm:prSet custT="1"/>
      <dgm:spPr/>
      <dgm:t>
        <a:bodyPr/>
        <a:lstStyle/>
        <a:p>
          <a:pPr algn="ctr"/>
          <a:endParaRPr lang="es-EC" sz="1800">
            <a:solidFill>
              <a:schemeClr val="tx1"/>
            </a:solidFill>
          </a:endParaRPr>
        </a:p>
      </dgm:t>
    </dgm:pt>
    <dgm:pt modelId="{D2E15C1C-636C-4ECB-B69B-06CA08DF5001}" type="sibTrans" cxnId="{59C4DCCD-15DA-41E8-93AC-AB3CE6C7912E}">
      <dgm:prSet/>
      <dgm:spPr/>
      <dgm:t>
        <a:bodyPr/>
        <a:lstStyle/>
        <a:p>
          <a:pPr algn="ctr"/>
          <a:endParaRPr lang="es-EC" sz="1800">
            <a:solidFill>
              <a:schemeClr val="tx1"/>
            </a:solidFill>
          </a:endParaRPr>
        </a:p>
      </dgm:t>
    </dgm:pt>
    <dgm:pt modelId="{72443353-0CBD-4A3C-B036-FA8565DB6B5E}" type="pres">
      <dgm:prSet presAssocID="{4F2F0EFB-0E81-4D68-AD9F-A711AA07667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FA0AE8D-274D-44D8-B68C-710CD94E2C81}" type="pres">
      <dgm:prSet presAssocID="{20EEF3FB-314C-4172-B30B-594C5516EC39}" presName="root1" presStyleCnt="0"/>
      <dgm:spPr/>
    </dgm:pt>
    <dgm:pt modelId="{F40147C8-F1DD-40FE-AF0C-5A621E2320C7}" type="pres">
      <dgm:prSet presAssocID="{20EEF3FB-314C-4172-B30B-594C5516EC39}" presName="LevelOneTextNode" presStyleLbl="node0" presStyleIdx="0" presStyleCnt="1" custScaleX="18436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19C51B5-B5EC-4004-85A8-4AD43F8DD03F}" type="pres">
      <dgm:prSet presAssocID="{20EEF3FB-314C-4172-B30B-594C5516EC39}" presName="level2hierChild" presStyleCnt="0"/>
      <dgm:spPr/>
    </dgm:pt>
    <dgm:pt modelId="{2CFBDDBD-D350-4536-A791-AC4FD00FAE0A}" type="pres">
      <dgm:prSet presAssocID="{CD1F10D9-39C0-4B9A-B858-2FCAED8EDE9D}" presName="conn2-1" presStyleLbl="parChTrans1D2" presStyleIdx="0" presStyleCnt="5"/>
      <dgm:spPr/>
      <dgm:t>
        <a:bodyPr/>
        <a:lstStyle/>
        <a:p>
          <a:endParaRPr lang="es-EC"/>
        </a:p>
      </dgm:t>
    </dgm:pt>
    <dgm:pt modelId="{DD744F69-86C1-4255-948B-E737CBFDF04A}" type="pres">
      <dgm:prSet presAssocID="{CD1F10D9-39C0-4B9A-B858-2FCAED8EDE9D}" presName="connTx" presStyleLbl="parChTrans1D2" presStyleIdx="0" presStyleCnt="5"/>
      <dgm:spPr/>
      <dgm:t>
        <a:bodyPr/>
        <a:lstStyle/>
        <a:p>
          <a:endParaRPr lang="es-EC"/>
        </a:p>
      </dgm:t>
    </dgm:pt>
    <dgm:pt modelId="{6AE38A58-E6E1-42EA-A70C-27A322078A1E}" type="pres">
      <dgm:prSet presAssocID="{E10C3474-A5C5-4F30-82EB-808CB43D1843}" presName="root2" presStyleCnt="0"/>
      <dgm:spPr/>
    </dgm:pt>
    <dgm:pt modelId="{73E9AA3D-AA5F-4ACC-9E66-13E78BCF1595}" type="pres">
      <dgm:prSet presAssocID="{E10C3474-A5C5-4F30-82EB-808CB43D1843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BCE6B10-8C54-4A58-B56D-9E79E571C2E5}" type="pres">
      <dgm:prSet presAssocID="{E10C3474-A5C5-4F30-82EB-808CB43D1843}" presName="level3hierChild" presStyleCnt="0"/>
      <dgm:spPr/>
    </dgm:pt>
    <dgm:pt modelId="{A141E1F7-F686-4E0B-93DD-5866BD074D58}" type="pres">
      <dgm:prSet presAssocID="{67EB5058-7E13-4BB7-9360-F9286F043AE6}" presName="conn2-1" presStyleLbl="parChTrans1D2" presStyleIdx="1" presStyleCnt="5"/>
      <dgm:spPr/>
      <dgm:t>
        <a:bodyPr/>
        <a:lstStyle/>
        <a:p>
          <a:endParaRPr lang="es-EC"/>
        </a:p>
      </dgm:t>
    </dgm:pt>
    <dgm:pt modelId="{129FBBC7-F3FB-43B6-8857-5F5B437F12C6}" type="pres">
      <dgm:prSet presAssocID="{67EB5058-7E13-4BB7-9360-F9286F043AE6}" presName="connTx" presStyleLbl="parChTrans1D2" presStyleIdx="1" presStyleCnt="5"/>
      <dgm:spPr/>
      <dgm:t>
        <a:bodyPr/>
        <a:lstStyle/>
        <a:p>
          <a:endParaRPr lang="es-EC"/>
        </a:p>
      </dgm:t>
    </dgm:pt>
    <dgm:pt modelId="{B50A5EF7-E8D8-4AD7-A1D5-319AA0F27A49}" type="pres">
      <dgm:prSet presAssocID="{479FF778-EFF0-4046-AFB0-34DBFC9C26FC}" presName="root2" presStyleCnt="0"/>
      <dgm:spPr/>
    </dgm:pt>
    <dgm:pt modelId="{3ECD1969-8F0E-4DAD-B1DF-FC049271939D}" type="pres">
      <dgm:prSet presAssocID="{479FF778-EFF0-4046-AFB0-34DBFC9C26FC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7C5E992-CF54-4620-8086-D37B8B9E3199}" type="pres">
      <dgm:prSet presAssocID="{479FF778-EFF0-4046-AFB0-34DBFC9C26FC}" presName="level3hierChild" presStyleCnt="0"/>
      <dgm:spPr/>
    </dgm:pt>
    <dgm:pt modelId="{13B1EC6B-C2A4-49CC-ADF8-8D6A479FC91E}" type="pres">
      <dgm:prSet presAssocID="{9043A658-A875-42A2-B3D5-99EAC48E4D60}" presName="conn2-1" presStyleLbl="parChTrans1D2" presStyleIdx="2" presStyleCnt="5"/>
      <dgm:spPr/>
      <dgm:t>
        <a:bodyPr/>
        <a:lstStyle/>
        <a:p>
          <a:endParaRPr lang="es-EC"/>
        </a:p>
      </dgm:t>
    </dgm:pt>
    <dgm:pt modelId="{93C31DD3-EA7E-4408-8690-26D63EF8D3BA}" type="pres">
      <dgm:prSet presAssocID="{9043A658-A875-42A2-B3D5-99EAC48E4D60}" presName="connTx" presStyleLbl="parChTrans1D2" presStyleIdx="2" presStyleCnt="5"/>
      <dgm:spPr/>
      <dgm:t>
        <a:bodyPr/>
        <a:lstStyle/>
        <a:p>
          <a:endParaRPr lang="es-EC"/>
        </a:p>
      </dgm:t>
    </dgm:pt>
    <dgm:pt modelId="{6B881877-2D18-4F0F-8657-59FEB29D2EA5}" type="pres">
      <dgm:prSet presAssocID="{E8751ED4-8D43-4929-902C-47C4DD1CBF6A}" presName="root2" presStyleCnt="0"/>
      <dgm:spPr/>
    </dgm:pt>
    <dgm:pt modelId="{9665A7B7-0C7F-45D4-B8F9-3A210F67E167}" type="pres">
      <dgm:prSet presAssocID="{E8751ED4-8D43-4929-902C-47C4DD1CBF6A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4281E8C-E5DB-4073-962F-BF4F85179780}" type="pres">
      <dgm:prSet presAssocID="{E8751ED4-8D43-4929-902C-47C4DD1CBF6A}" presName="level3hierChild" presStyleCnt="0"/>
      <dgm:spPr/>
    </dgm:pt>
    <dgm:pt modelId="{A2080018-14AF-4609-AE9A-AB0B13FD5F24}" type="pres">
      <dgm:prSet presAssocID="{A1AF65EA-7E20-4F36-9AA5-817BD7F3D538}" presName="conn2-1" presStyleLbl="parChTrans1D2" presStyleIdx="3" presStyleCnt="5"/>
      <dgm:spPr/>
      <dgm:t>
        <a:bodyPr/>
        <a:lstStyle/>
        <a:p>
          <a:endParaRPr lang="es-EC"/>
        </a:p>
      </dgm:t>
    </dgm:pt>
    <dgm:pt modelId="{B929FE1E-20E2-4479-A360-11C284A61CA5}" type="pres">
      <dgm:prSet presAssocID="{A1AF65EA-7E20-4F36-9AA5-817BD7F3D538}" presName="connTx" presStyleLbl="parChTrans1D2" presStyleIdx="3" presStyleCnt="5"/>
      <dgm:spPr/>
      <dgm:t>
        <a:bodyPr/>
        <a:lstStyle/>
        <a:p>
          <a:endParaRPr lang="es-EC"/>
        </a:p>
      </dgm:t>
    </dgm:pt>
    <dgm:pt modelId="{187B2B2C-52C1-42AF-84EF-D1F7A42E5B10}" type="pres">
      <dgm:prSet presAssocID="{FD37C7A9-1551-4BF6-8A9A-8AF8217CA538}" presName="root2" presStyleCnt="0"/>
      <dgm:spPr/>
    </dgm:pt>
    <dgm:pt modelId="{4C9DC32A-DA9A-463F-86E1-2DB511A32D11}" type="pres">
      <dgm:prSet presAssocID="{FD37C7A9-1551-4BF6-8A9A-8AF8217CA538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70898D4-98F6-44A5-AA64-39579E582E62}" type="pres">
      <dgm:prSet presAssocID="{FD37C7A9-1551-4BF6-8A9A-8AF8217CA538}" presName="level3hierChild" presStyleCnt="0"/>
      <dgm:spPr/>
    </dgm:pt>
    <dgm:pt modelId="{AD9CAE5E-B982-4392-B515-D8BDE8E6C6F3}" type="pres">
      <dgm:prSet presAssocID="{5131029C-F794-4854-8E91-9EA0169BFC96}" presName="conn2-1" presStyleLbl="parChTrans1D2" presStyleIdx="4" presStyleCnt="5"/>
      <dgm:spPr/>
      <dgm:t>
        <a:bodyPr/>
        <a:lstStyle/>
        <a:p>
          <a:endParaRPr lang="es-EC"/>
        </a:p>
      </dgm:t>
    </dgm:pt>
    <dgm:pt modelId="{8128DF03-74AA-4BB1-A6D5-A1FD2BD17786}" type="pres">
      <dgm:prSet presAssocID="{5131029C-F794-4854-8E91-9EA0169BFC96}" presName="connTx" presStyleLbl="parChTrans1D2" presStyleIdx="4" presStyleCnt="5"/>
      <dgm:spPr/>
      <dgm:t>
        <a:bodyPr/>
        <a:lstStyle/>
        <a:p>
          <a:endParaRPr lang="es-EC"/>
        </a:p>
      </dgm:t>
    </dgm:pt>
    <dgm:pt modelId="{54C41AEC-78CC-49D6-A316-3EFF70C03B7C}" type="pres">
      <dgm:prSet presAssocID="{69EF7A11-C9A5-4E7D-AE15-0EBF4CE41E48}" presName="root2" presStyleCnt="0"/>
      <dgm:spPr/>
    </dgm:pt>
    <dgm:pt modelId="{7206FDB6-C0CB-4D4F-9FA0-B77143AEBAF7}" type="pres">
      <dgm:prSet presAssocID="{69EF7A11-C9A5-4E7D-AE15-0EBF4CE41E48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F6A20A4-953C-4076-AC60-4953BA5BA38D}" type="pres">
      <dgm:prSet presAssocID="{69EF7A11-C9A5-4E7D-AE15-0EBF4CE41E48}" presName="level3hierChild" presStyleCnt="0"/>
      <dgm:spPr/>
    </dgm:pt>
  </dgm:ptLst>
  <dgm:cxnLst>
    <dgm:cxn modelId="{83D97978-BB7A-455C-8C71-06B387F35207}" type="presOf" srcId="{20EEF3FB-314C-4172-B30B-594C5516EC39}" destId="{F40147C8-F1DD-40FE-AF0C-5A621E2320C7}" srcOrd="0" destOrd="0" presId="urn:microsoft.com/office/officeart/2008/layout/HorizontalMultiLevelHierarchy"/>
    <dgm:cxn modelId="{3293D145-7982-44F4-84D2-67A76DAFF9B4}" type="presOf" srcId="{CD1F10D9-39C0-4B9A-B858-2FCAED8EDE9D}" destId="{DD744F69-86C1-4255-948B-E737CBFDF04A}" srcOrd="1" destOrd="0" presId="urn:microsoft.com/office/officeart/2008/layout/HorizontalMultiLevelHierarchy"/>
    <dgm:cxn modelId="{5C73CAB4-F261-4B7E-B33A-316970193CEC}" type="presOf" srcId="{A1AF65EA-7E20-4F36-9AA5-817BD7F3D538}" destId="{A2080018-14AF-4609-AE9A-AB0B13FD5F24}" srcOrd="0" destOrd="0" presId="urn:microsoft.com/office/officeart/2008/layout/HorizontalMultiLevelHierarchy"/>
    <dgm:cxn modelId="{9A1069EF-EB3D-4901-B44F-7DDF9E2CED43}" type="presOf" srcId="{A1AF65EA-7E20-4F36-9AA5-817BD7F3D538}" destId="{B929FE1E-20E2-4479-A360-11C284A61CA5}" srcOrd="1" destOrd="0" presId="urn:microsoft.com/office/officeart/2008/layout/HorizontalMultiLevelHierarchy"/>
    <dgm:cxn modelId="{0CB5BAC3-63A2-4472-AE18-023D19FC2426}" type="presOf" srcId="{4F2F0EFB-0E81-4D68-AD9F-A711AA076673}" destId="{72443353-0CBD-4A3C-B036-FA8565DB6B5E}" srcOrd="0" destOrd="0" presId="urn:microsoft.com/office/officeart/2008/layout/HorizontalMultiLevelHierarchy"/>
    <dgm:cxn modelId="{8351737E-8DBB-4687-ABA3-6DAE5FD50783}" type="presOf" srcId="{9043A658-A875-42A2-B3D5-99EAC48E4D60}" destId="{13B1EC6B-C2A4-49CC-ADF8-8D6A479FC91E}" srcOrd="0" destOrd="0" presId="urn:microsoft.com/office/officeart/2008/layout/HorizontalMultiLevelHierarchy"/>
    <dgm:cxn modelId="{186AE823-F086-4C19-8AF5-6E71E076C52B}" type="presOf" srcId="{5131029C-F794-4854-8E91-9EA0169BFC96}" destId="{AD9CAE5E-B982-4392-B515-D8BDE8E6C6F3}" srcOrd="0" destOrd="0" presId="urn:microsoft.com/office/officeart/2008/layout/HorizontalMultiLevelHierarchy"/>
    <dgm:cxn modelId="{59C4DCCD-15DA-41E8-93AC-AB3CE6C7912E}" srcId="{20EEF3FB-314C-4172-B30B-594C5516EC39}" destId="{69EF7A11-C9A5-4E7D-AE15-0EBF4CE41E48}" srcOrd="4" destOrd="0" parTransId="{5131029C-F794-4854-8E91-9EA0169BFC96}" sibTransId="{D2E15C1C-636C-4ECB-B69B-06CA08DF5001}"/>
    <dgm:cxn modelId="{17DC605C-682B-431F-B708-0C6CD325B572}" type="presOf" srcId="{5131029C-F794-4854-8E91-9EA0169BFC96}" destId="{8128DF03-74AA-4BB1-A6D5-A1FD2BD17786}" srcOrd="1" destOrd="0" presId="urn:microsoft.com/office/officeart/2008/layout/HorizontalMultiLevelHierarchy"/>
    <dgm:cxn modelId="{1DF54EB9-06C3-45F3-88A2-1A28DFA9CF3F}" type="presOf" srcId="{CD1F10D9-39C0-4B9A-B858-2FCAED8EDE9D}" destId="{2CFBDDBD-D350-4536-A791-AC4FD00FAE0A}" srcOrd="0" destOrd="0" presId="urn:microsoft.com/office/officeart/2008/layout/HorizontalMultiLevelHierarchy"/>
    <dgm:cxn modelId="{BA34C4E3-0A9C-4D6D-9E14-F131862A5669}" type="presOf" srcId="{67EB5058-7E13-4BB7-9360-F9286F043AE6}" destId="{A141E1F7-F686-4E0B-93DD-5866BD074D58}" srcOrd="0" destOrd="0" presId="urn:microsoft.com/office/officeart/2008/layout/HorizontalMultiLevelHierarchy"/>
    <dgm:cxn modelId="{B78749D8-3F8E-4986-88F7-A8649737F2D6}" type="presOf" srcId="{E10C3474-A5C5-4F30-82EB-808CB43D1843}" destId="{73E9AA3D-AA5F-4ACC-9E66-13E78BCF1595}" srcOrd="0" destOrd="0" presId="urn:microsoft.com/office/officeart/2008/layout/HorizontalMultiLevelHierarchy"/>
    <dgm:cxn modelId="{9B82D4AE-2612-4E22-B3BA-860B8EA4FFC6}" type="presOf" srcId="{67EB5058-7E13-4BB7-9360-F9286F043AE6}" destId="{129FBBC7-F3FB-43B6-8857-5F5B437F12C6}" srcOrd="1" destOrd="0" presId="urn:microsoft.com/office/officeart/2008/layout/HorizontalMultiLevelHierarchy"/>
    <dgm:cxn modelId="{1597208E-3B59-42BC-9476-675973E7DDD1}" srcId="{20EEF3FB-314C-4172-B30B-594C5516EC39}" destId="{E8751ED4-8D43-4929-902C-47C4DD1CBF6A}" srcOrd="2" destOrd="0" parTransId="{9043A658-A875-42A2-B3D5-99EAC48E4D60}" sibTransId="{C93F9E56-AA0A-49BD-8CF0-F28C8995877B}"/>
    <dgm:cxn modelId="{6CEE8392-15DB-4C70-BF69-12BF69D89C74}" type="presOf" srcId="{479FF778-EFF0-4046-AFB0-34DBFC9C26FC}" destId="{3ECD1969-8F0E-4DAD-B1DF-FC049271939D}" srcOrd="0" destOrd="0" presId="urn:microsoft.com/office/officeart/2008/layout/HorizontalMultiLevelHierarchy"/>
    <dgm:cxn modelId="{7A63A792-4EAB-4345-89FC-DFC4E054CB67}" srcId="{20EEF3FB-314C-4172-B30B-594C5516EC39}" destId="{E10C3474-A5C5-4F30-82EB-808CB43D1843}" srcOrd="0" destOrd="0" parTransId="{CD1F10D9-39C0-4B9A-B858-2FCAED8EDE9D}" sibTransId="{5D2F0B2E-13C1-4576-AA67-F9FBC718B3FE}"/>
    <dgm:cxn modelId="{02C43855-06B7-4CB6-AF7A-E11828090CF4}" type="presOf" srcId="{FD37C7A9-1551-4BF6-8A9A-8AF8217CA538}" destId="{4C9DC32A-DA9A-463F-86E1-2DB511A32D11}" srcOrd="0" destOrd="0" presId="urn:microsoft.com/office/officeart/2008/layout/HorizontalMultiLevelHierarchy"/>
    <dgm:cxn modelId="{2765296C-0EA2-4458-99F4-35A387A2B937}" type="presOf" srcId="{69EF7A11-C9A5-4E7D-AE15-0EBF4CE41E48}" destId="{7206FDB6-C0CB-4D4F-9FA0-B77143AEBAF7}" srcOrd="0" destOrd="0" presId="urn:microsoft.com/office/officeart/2008/layout/HorizontalMultiLevelHierarchy"/>
    <dgm:cxn modelId="{A4E248E5-77FF-47C5-A842-7953E4D24895}" srcId="{4F2F0EFB-0E81-4D68-AD9F-A711AA076673}" destId="{20EEF3FB-314C-4172-B30B-594C5516EC39}" srcOrd="0" destOrd="0" parTransId="{C6F7EF3D-EA41-42B5-9E19-F665BA10F38D}" sibTransId="{D9FE1A2F-DE0B-486C-ADA9-0D276C7C7EFD}"/>
    <dgm:cxn modelId="{9F53C20C-223A-4FD8-AACC-2232C17B63C9}" srcId="{20EEF3FB-314C-4172-B30B-594C5516EC39}" destId="{FD37C7A9-1551-4BF6-8A9A-8AF8217CA538}" srcOrd="3" destOrd="0" parTransId="{A1AF65EA-7E20-4F36-9AA5-817BD7F3D538}" sibTransId="{EF57A678-358C-4D3B-A48D-84C1B076892F}"/>
    <dgm:cxn modelId="{063D6235-72E0-4FF5-9087-108FC06FCE84}" type="presOf" srcId="{E8751ED4-8D43-4929-902C-47C4DD1CBF6A}" destId="{9665A7B7-0C7F-45D4-B8F9-3A210F67E167}" srcOrd="0" destOrd="0" presId="urn:microsoft.com/office/officeart/2008/layout/HorizontalMultiLevelHierarchy"/>
    <dgm:cxn modelId="{81940026-4FEB-42C8-AC86-435A124E49CB}" type="presOf" srcId="{9043A658-A875-42A2-B3D5-99EAC48E4D60}" destId="{93C31DD3-EA7E-4408-8690-26D63EF8D3BA}" srcOrd="1" destOrd="0" presId="urn:microsoft.com/office/officeart/2008/layout/HorizontalMultiLevelHierarchy"/>
    <dgm:cxn modelId="{FA422C07-43F7-406E-A9A0-216DCCD02A05}" srcId="{20EEF3FB-314C-4172-B30B-594C5516EC39}" destId="{479FF778-EFF0-4046-AFB0-34DBFC9C26FC}" srcOrd="1" destOrd="0" parTransId="{67EB5058-7E13-4BB7-9360-F9286F043AE6}" sibTransId="{00644EB1-2C6D-4035-BF40-12B27126A681}"/>
    <dgm:cxn modelId="{E1821096-143B-43B0-A769-0C3C528CBBA2}" type="presParOf" srcId="{72443353-0CBD-4A3C-B036-FA8565DB6B5E}" destId="{0FA0AE8D-274D-44D8-B68C-710CD94E2C81}" srcOrd="0" destOrd="0" presId="urn:microsoft.com/office/officeart/2008/layout/HorizontalMultiLevelHierarchy"/>
    <dgm:cxn modelId="{5A160BBE-F5C8-46FB-84CC-6D09E8ADAC2C}" type="presParOf" srcId="{0FA0AE8D-274D-44D8-B68C-710CD94E2C81}" destId="{F40147C8-F1DD-40FE-AF0C-5A621E2320C7}" srcOrd="0" destOrd="0" presId="urn:microsoft.com/office/officeart/2008/layout/HorizontalMultiLevelHierarchy"/>
    <dgm:cxn modelId="{6386670C-DA86-455D-BD9D-83C22EB14A4D}" type="presParOf" srcId="{0FA0AE8D-274D-44D8-B68C-710CD94E2C81}" destId="{A19C51B5-B5EC-4004-85A8-4AD43F8DD03F}" srcOrd="1" destOrd="0" presId="urn:microsoft.com/office/officeart/2008/layout/HorizontalMultiLevelHierarchy"/>
    <dgm:cxn modelId="{147F7E99-75DB-4445-80F2-18F5A7BDE6EB}" type="presParOf" srcId="{A19C51B5-B5EC-4004-85A8-4AD43F8DD03F}" destId="{2CFBDDBD-D350-4536-A791-AC4FD00FAE0A}" srcOrd="0" destOrd="0" presId="urn:microsoft.com/office/officeart/2008/layout/HorizontalMultiLevelHierarchy"/>
    <dgm:cxn modelId="{6F29EBEF-0B10-42D2-AEDB-31A2A1F3274A}" type="presParOf" srcId="{2CFBDDBD-D350-4536-A791-AC4FD00FAE0A}" destId="{DD744F69-86C1-4255-948B-E737CBFDF04A}" srcOrd="0" destOrd="0" presId="urn:microsoft.com/office/officeart/2008/layout/HorizontalMultiLevelHierarchy"/>
    <dgm:cxn modelId="{D9CB1EC1-D1C9-46B2-B483-25E495D5A835}" type="presParOf" srcId="{A19C51B5-B5EC-4004-85A8-4AD43F8DD03F}" destId="{6AE38A58-E6E1-42EA-A70C-27A322078A1E}" srcOrd="1" destOrd="0" presId="urn:microsoft.com/office/officeart/2008/layout/HorizontalMultiLevelHierarchy"/>
    <dgm:cxn modelId="{A0C2AB55-ACC3-44CA-A254-90F32582C055}" type="presParOf" srcId="{6AE38A58-E6E1-42EA-A70C-27A322078A1E}" destId="{73E9AA3D-AA5F-4ACC-9E66-13E78BCF1595}" srcOrd="0" destOrd="0" presId="urn:microsoft.com/office/officeart/2008/layout/HorizontalMultiLevelHierarchy"/>
    <dgm:cxn modelId="{3BB37D2F-9BB8-49F3-9963-D13030DE4AA6}" type="presParOf" srcId="{6AE38A58-E6E1-42EA-A70C-27A322078A1E}" destId="{0BCE6B10-8C54-4A58-B56D-9E79E571C2E5}" srcOrd="1" destOrd="0" presId="urn:microsoft.com/office/officeart/2008/layout/HorizontalMultiLevelHierarchy"/>
    <dgm:cxn modelId="{3DEA61EF-53C5-4CB2-AAB7-D9D6A7A0FF6D}" type="presParOf" srcId="{A19C51B5-B5EC-4004-85A8-4AD43F8DD03F}" destId="{A141E1F7-F686-4E0B-93DD-5866BD074D58}" srcOrd="2" destOrd="0" presId="urn:microsoft.com/office/officeart/2008/layout/HorizontalMultiLevelHierarchy"/>
    <dgm:cxn modelId="{9B81E345-58E3-482A-91A5-9C2ED2C2FCA4}" type="presParOf" srcId="{A141E1F7-F686-4E0B-93DD-5866BD074D58}" destId="{129FBBC7-F3FB-43B6-8857-5F5B437F12C6}" srcOrd="0" destOrd="0" presId="urn:microsoft.com/office/officeart/2008/layout/HorizontalMultiLevelHierarchy"/>
    <dgm:cxn modelId="{5BE6D877-7442-43EA-9A5F-AD18FB8CFEC9}" type="presParOf" srcId="{A19C51B5-B5EC-4004-85A8-4AD43F8DD03F}" destId="{B50A5EF7-E8D8-4AD7-A1D5-319AA0F27A49}" srcOrd="3" destOrd="0" presId="urn:microsoft.com/office/officeart/2008/layout/HorizontalMultiLevelHierarchy"/>
    <dgm:cxn modelId="{57032177-9837-46DA-9963-C8B80FF84953}" type="presParOf" srcId="{B50A5EF7-E8D8-4AD7-A1D5-319AA0F27A49}" destId="{3ECD1969-8F0E-4DAD-B1DF-FC049271939D}" srcOrd="0" destOrd="0" presId="urn:microsoft.com/office/officeart/2008/layout/HorizontalMultiLevelHierarchy"/>
    <dgm:cxn modelId="{9D16EF79-3F03-4993-B322-C7CDCC887922}" type="presParOf" srcId="{B50A5EF7-E8D8-4AD7-A1D5-319AA0F27A49}" destId="{77C5E992-CF54-4620-8086-D37B8B9E3199}" srcOrd="1" destOrd="0" presId="urn:microsoft.com/office/officeart/2008/layout/HorizontalMultiLevelHierarchy"/>
    <dgm:cxn modelId="{AB374A69-5DE8-4E8B-AF86-B2C0D55D0CB4}" type="presParOf" srcId="{A19C51B5-B5EC-4004-85A8-4AD43F8DD03F}" destId="{13B1EC6B-C2A4-49CC-ADF8-8D6A479FC91E}" srcOrd="4" destOrd="0" presId="urn:microsoft.com/office/officeart/2008/layout/HorizontalMultiLevelHierarchy"/>
    <dgm:cxn modelId="{C202B973-0B07-45F4-9E16-B60D1BFFD221}" type="presParOf" srcId="{13B1EC6B-C2A4-49CC-ADF8-8D6A479FC91E}" destId="{93C31DD3-EA7E-4408-8690-26D63EF8D3BA}" srcOrd="0" destOrd="0" presId="urn:microsoft.com/office/officeart/2008/layout/HorizontalMultiLevelHierarchy"/>
    <dgm:cxn modelId="{C0783158-6D16-4EF9-AC52-935930C54EFE}" type="presParOf" srcId="{A19C51B5-B5EC-4004-85A8-4AD43F8DD03F}" destId="{6B881877-2D18-4F0F-8657-59FEB29D2EA5}" srcOrd="5" destOrd="0" presId="urn:microsoft.com/office/officeart/2008/layout/HorizontalMultiLevelHierarchy"/>
    <dgm:cxn modelId="{DC8A71C4-0B66-4BAE-BA31-258CD4C39591}" type="presParOf" srcId="{6B881877-2D18-4F0F-8657-59FEB29D2EA5}" destId="{9665A7B7-0C7F-45D4-B8F9-3A210F67E167}" srcOrd="0" destOrd="0" presId="urn:microsoft.com/office/officeart/2008/layout/HorizontalMultiLevelHierarchy"/>
    <dgm:cxn modelId="{0360EB57-B365-4D83-A0B7-5834E9015453}" type="presParOf" srcId="{6B881877-2D18-4F0F-8657-59FEB29D2EA5}" destId="{94281E8C-E5DB-4073-962F-BF4F85179780}" srcOrd="1" destOrd="0" presId="urn:microsoft.com/office/officeart/2008/layout/HorizontalMultiLevelHierarchy"/>
    <dgm:cxn modelId="{3C8B9172-6D02-4DF7-9367-DC84E868B609}" type="presParOf" srcId="{A19C51B5-B5EC-4004-85A8-4AD43F8DD03F}" destId="{A2080018-14AF-4609-AE9A-AB0B13FD5F24}" srcOrd="6" destOrd="0" presId="urn:microsoft.com/office/officeart/2008/layout/HorizontalMultiLevelHierarchy"/>
    <dgm:cxn modelId="{CAF142F6-BA7A-48BF-9514-D271E0CD4382}" type="presParOf" srcId="{A2080018-14AF-4609-AE9A-AB0B13FD5F24}" destId="{B929FE1E-20E2-4479-A360-11C284A61CA5}" srcOrd="0" destOrd="0" presId="urn:microsoft.com/office/officeart/2008/layout/HorizontalMultiLevelHierarchy"/>
    <dgm:cxn modelId="{A63824B8-25CE-4A7D-97CB-B97212376CE8}" type="presParOf" srcId="{A19C51B5-B5EC-4004-85A8-4AD43F8DD03F}" destId="{187B2B2C-52C1-42AF-84EF-D1F7A42E5B10}" srcOrd="7" destOrd="0" presId="urn:microsoft.com/office/officeart/2008/layout/HorizontalMultiLevelHierarchy"/>
    <dgm:cxn modelId="{7B984F04-124D-4086-A475-4231A82FDB85}" type="presParOf" srcId="{187B2B2C-52C1-42AF-84EF-D1F7A42E5B10}" destId="{4C9DC32A-DA9A-463F-86E1-2DB511A32D11}" srcOrd="0" destOrd="0" presId="urn:microsoft.com/office/officeart/2008/layout/HorizontalMultiLevelHierarchy"/>
    <dgm:cxn modelId="{313A077A-D7ED-44A9-8844-FCF98B4D19EC}" type="presParOf" srcId="{187B2B2C-52C1-42AF-84EF-D1F7A42E5B10}" destId="{A70898D4-98F6-44A5-AA64-39579E582E62}" srcOrd="1" destOrd="0" presId="urn:microsoft.com/office/officeart/2008/layout/HorizontalMultiLevelHierarchy"/>
    <dgm:cxn modelId="{805075A8-FFF6-4E52-967C-FA476780CB8D}" type="presParOf" srcId="{A19C51B5-B5EC-4004-85A8-4AD43F8DD03F}" destId="{AD9CAE5E-B982-4392-B515-D8BDE8E6C6F3}" srcOrd="8" destOrd="0" presId="urn:microsoft.com/office/officeart/2008/layout/HorizontalMultiLevelHierarchy"/>
    <dgm:cxn modelId="{04322FFA-DD87-4648-A1B7-2C27AF2898F8}" type="presParOf" srcId="{AD9CAE5E-B982-4392-B515-D8BDE8E6C6F3}" destId="{8128DF03-74AA-4BB1-A6D5-A1FD2BD17786}" srcOrd="0" destOrd="0" presId="urn:microsoft.com/office/officeart/2008/layout/HorizontalMultiLevelHierarchy"/>
    <dgm:cxn modelId="{67AAE714-B3D3-4B9B-B5AB-5F0C3D148E81}" type="presParOf" srcId="{A19C51B5-B5EC-4004-85A8-4AD43F8DD03F}" destId="{54C41AEC-78CC-49D6-A316-3EFF70C03B7C}" srcOrd="9" destOrd="0" presId="urn:microsoft.com/office/officeart/2008/layout/HorizontalMultiLevelHierarchy"/>
    <dgm:cxn modelId="{48235FAC-9DFF-4C27-BA54-1405816D52E9}" type="presParOf" srcId="{54C41AEC-78CC-49D6-A316-3EFF70C03B7C}" destId="{7206FDB6-C0CB-4D4F-9FA0-B77143AEBAF7}" srcOrd="0" destOrd="0" presId="urn:microsoft.com/office/officeart/2008/layout/HorizontalMultiLevelHierarchy"/>
    <dgm:cxn modelId="{58A1A446-B7EF-4CB8-9B47-8E12E8271349}" type="presParOf" srcId="{54C41AEC-78CC-49D6-A316-3EFF70C03B7C}" destId="{8F6A20A4-953C-4076-AC60-4953BA5BA38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37A4D3-F9D4-4495-B4B0-9B69A4F75640}" type="doc">
      <dgm:prSet loTypeId="urn:microsoft.com/office/officeart/2005/8/layout/hierarchy2" loCatId="hierarchy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EC"/>
        </a:p>
      </dgm:t>
    </dgm:pt>
    <dgm:pt modelId="{2BCBFC7E-96C3-4CC0-BC8C-BC024F7883C6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1400" dirty="0">
              <a:solidFill>
                <a:schemeClr val="tx1"/>
              </a:solidFill>
            </a:rPr>
            <a:t>Pertinencia</a:t>
          </a:r>
        </a:p>
      </dgm:t>
    </dgm:pt>
    <dgm:pt modelId="{ECEC6BFA-ABC4-421D-8348-C6133DC3729F}" type="parTrans" cxnId="{C4DD89CD-188D-472F-A984-4F12B7E63B29}">
      <dgm:prSet/>
      <dgm:spPr/>
      <dgm:t>
        <a:bodyPr/>
        <a:lstStyle/>
        <a:p>
          <a:endParaRPr lang="es-EC" sz="4800">
            <a:solidFill>
              <a:schemeClr val="tx1"/>
            </a:solidFill>
          </a:endParaRPr>
        </a:p>
      </dgm:t>
    </dgm:pt>
    <dgm:pt modelId="{276C8D2A-3627-4A4F-A752-64FBF5B8CAEB}" type="sibTrans" cxnId="{C4DD89CD-188D-472F-A984-4F12B7E63B29}">
      <dgm:prSet/>
      <dgm:spPr/>
      <dgm:t>
        <a:bodyPr/>
        <a:lstStyle/>
        <a:p>
          <a:endParaRPr lang="es-EC" sz="4800">
            <a:solidFill>
              <a:schemeClr val="tx1"/>
            </a:solidFill>
          </a:endParaRPr>
        </a:p>
      </dgm:t>
    </dgm:pt>
    <dgm:pt modelId="{CEFC2FEF-0D5C-4477-8C80-151D69BA4920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1400">
              <a:solidFill>
                <a:schemeClr val="tx1"/>
              </a:solidFill>
            </a:rPr>
            <a:t>Planificación</a:t>
          </a:r>
          <a:endParaRPr lang="es-EC" sz="1400" dirty="0">
            <a:solidFill>
              <a:schemeClr val="tx1"/>
            </a:solidFill>
          </a:endParaRPr>
        </a:p>
      </dgm:t>
    </dgm:pt>
    <dgm:pt modelId="{26ECAB63-593C-47E2-8A02-6EDF9F240261}" type="parTrans" cxnId="{1E4F7EF3-653F-4547-8A20-0C6138FE21D5}">
      <dgm:prSet custT="1"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96E78562-3166-46EC-910F-86B59E1F5B6B}" type="sibTrans" cxnId="{1E4F7EF3-653F-4547-8A20-0C6138FE21D5}">
      <dgm:prSet/>
      <dgm:spPr/>
      <dgm:t>
        <a:bodyPr/>
        <a:lstStyle/>
        <a:p>
          <a:endParaRPr lang="es-EC" sz="4800">
            <a:solidFill>
              <a:schemeClr val="tx1"/>
            </a:solidFill>
          </a:endParaRPr>
        </a:p>
      </dgm:t>
    </dgm:pt>
    <dgm:pt modelId="{7FAFADD4-3F36-4487-93C7-8C9F716C5CEA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1400">
              <a:solidFill>
                <a:schemeClr val="tx1"/>
              </a:solidFill>
            </a:rPr>
            <a:t>Misión y visión</a:t>
          </a:r>
        </a:p>
      </dgm:t>
    </dgm:pt>
    <dgm:pt modelId="{21017C22-EC16-4ED7-B11D-1F2D6B48882D}" type="parTrans" cxnId="{F3E44CAF-0F17-4A7C-A305-BB0E043D3FA1}">
      <dgm:prSet custT="1"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B056F2FC-6203-40AC-8446-AFD98A04AD39}" type="sibTrans" cxnId="{F3E44CAF-0F17-4A7C-A305-BB0E043D3FA1}">
      <dgm:prSet/>
      <dgm:spPr/>
      <dgm:t>
        <a:bodyPr/>
        <a:lstStyle/>
        <a:p>
          <a:endParaRPr lang="es-EC" sz="4800">
            <a:solidFill>
              <a:schemeClr val="tx1"/>
            </a:solidFill>
          </a:endParaRPr>
        </a:p>
      </dgm:t>
    </dgm:pt>
    <dgm:pt modelId="{BE3A8353-2EA8-4B4E-9C5F-EB5D09091756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1400">
              <a:solidFill>
                <a:schemeClr val="tx1"/>
              </a:solidFill>
            </a:rPr>
            <a:t>Estudios prospectivos y planificación</a:t>
          </a:r>
        </a:p>
      </dgm:t>
    </dgm:pt>
    <dgm:pt modelId="{9A0E1EBC-73DC-4985-A06F-FB5172AD5D3E}" type="parTrans" cxnId="{C0CCC0E5-A7C8-4824-B334-828F2E251F5D}">
      <dgm:prSet custT="1"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94FCE700-F599-44DC-A9CF-176BE602AC38}" type="sibTrans" cxnId="{C0CCC0E5-A7C8-4824-B334-828F2E251F5D}">
      <dgm:prSet/>
      <dgm:spPr/>
      <dgm:t>
        <a:bodyPr/>
        <a:lstStyle/>
        <a:p>
          <a:endParaRPr lang="es-EC" sz="4800">
            <a:solidFill>
              <a:schemeClr val="tx1"/>
            </a:solidFill>
          </a:endParaRPr>
        </a:p>
      </dgm:t>
    </dgm:pt>
    <dgm:pt modelId="{13C5B615-7E71-4516-8572-460BE5E53AE1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1400" dirty="0">
              <a:solidFill>
                <a:schemeClr val="tx1"/>
              </a:solidFill>
            </a:rPr>
            <a:t>Gestión del aseguramiento interno de la calidad</a:t>
          </a:r>
        </a:p>
      </dgm:t>
    </dgm:pt>
    <dgm:pt modelId="{B9986036-D543-4AE2-AD7E-26778DF57255}" type="parTrans" cxnId="{5D224BA2-ED40-4912-8423-02ABF6B47C35}">
      <dgm:prSet custT="1"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CACA87F3-A8DE-4DD3-B86F-2C629EF25F76}" type="sibTrans" cxnId="{5D224BA2-ED40-4912-8423-02ABF6B47C35}">
      <dgm:prSet/>
      <dgm:spPr/>
      <dgm:t>
        <a:bodyPr/>
        <a:lstStyle/>
        <a:p>
          <a:endParaRPr lang="es-EC" sz="4800">
            <a:solidFill>
              <a:schemeClr val="tx1"/>
            </a:solidFill>
          </a:endParaRPr>
        </a:p>
      </dgm:t>
    </dgm:pt>
    <dgm:pt modelId="{7E7F82DA-4C81-4ABE-98F5-E06CF6FD3CF1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1400">
              <a:solidFill>
                <a:schemeClr val="tx1"/>
              </a:solidFill>
            </a:rPr>
            <a:t>Vinculación con la sociedad</a:t>
          </a:r>
        </a:p>
      </dgm:t>
    </dgm:pt>
    <dgm:pt modelId="{CB9A648F-88AA-4756-9A05-84CAAC32DE46}" type="parTrans" cxnId="{2B3FF1E3-56AA-4A8D-BA32-CEDC4D78C064}">
      <dgm:prSet custT="1"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52F7FA-C9BA-44B9-B133-7C56860C24BD}" type="sibTrans" cxnId="{2B3FF1E3-56AA-4A8D-BA32-CEDC4D78C064}">
      <dgm:prSet/>
      <dgm:spPr/>
      <dgm:t>
        <a:bodyPr/>
        <a:lstStyle/>
        <a:p>
          <a:endParaRPr lang="es-ES" sz="4800">
            <a:solidFill>
              <a:schemeClr val="tx1"/>
            </a:solidFill>
          </a:endParaRPr>
        </a:p>
      </dgm:t>
    </dgm:pt>
    <dgm:pt modelId="{B349E457-29D0-46B4-ADA0-97F6C06B46BD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1400">
              <a:solidFill>
                <a:schemeClr val="tx1"/>
              </a:solidFill>
            </a:rPr>
            <a:t>Planificación de la vinculación con la sociedad</a:t>
          </a:r>
          <a:endParaRPr lang="es-EC" sz="1400" dirty="0">
            <a:solidFill>
              <a:schemeClr val="tx1"/>
            </a:solidFill>
          </a:endParaRPr>
        </a:p>
      </dgm:t>
    </dgm:pt>
    <dgm:pt modelId="{1C762FC3-B65B-412C-8DA6-F998B2709889}" type="parTrans" cxnId="{43EB9A21-1EC4-49BB-BFB9-382D41FF156E}">
      <dgm:prSet custT="1"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0ACDFEC-0C0A-45B9-8978-21D805931F71}" type="sibTrans" cxnId="{43EB9A21-1EC4-49BB-BFB9-382D41FF156E}">
      <dgm:prSet/>
      <dgm:spPr/>
      <dgm:t>
        <a:bodyPr/>
        <a:lstStyle/>
        <a:p>
          <a:endParaRPr lang="es-ES" sz="4800">
            <a:solidFill>
              <a:schemeClr val="tx1"/>
            </a:solidFill>
          </a:endParaRPr>
        </a:p>
      </dgm:t>
    </dgm:pt>
    <dgm:pt modelId="{0C2D7B0B-AFFA-4A0D-BF0B-3E7446AA462E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1400" dirty="0">
              <a:solidFill>
                <a:schemeClr val="tx1"/>
              </a:solidFill>
            </a:rPr>
            <a:t>Ejecución de la vinculación con la sociedad</a:t>
          </a:r>
        </a:p>
      </dgm:t>
    </dgm:pt>
    <dgm:pt modelId="{D632C797-10E9-4E30-9B45-D3E2765D0433}" type="parTrans" cxnId="{734DD64C-E97F-4A64-981F-90F3E998A2C4}">
      <dgm:prSet custT="1"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5E59417-49A1-4E8F-B93E-4691FC380DF4}" type="sibTrans" cxnId="{734DD64C-E97F-4A64-981F-90F3E998A2C4}">
      <dgm:prSet/>
      <dgm:spPr/>
      <dgm:t>
        <a:bodyPr/>
        <a:lstStyle/>
        <a:p>
          <a:endParaRPr lang="es-ES" sz="4800">
            <a:solidFill>
              <a:schemeClr val="tx1"/>
            </a:solidFill>
          </a:endParaRPr>
        </a:p>
      </dgm:t>
    </dgm:pt>
    <dgm:pt modelId="{F49EE48B-C91E-4CFC-A72A-95AD7CA604D4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1400">
              <a:solidFill>
                <a:schemeClr val="tx1"/>
              </a:solidFill>
            </a:rPr>
            <a:t>Resultados de la vinculación con la sociedad</a:t>
          </a:r>
        </a:p>
      </dgm:t>
    </dgm:pt>
    <dgm:pt modelId="{B8AB0399-B96C-45D4-89CB-1CDDFC88DBED}" type="parTrans" cxnId="{ED484A8C-CC23-485F-8273-34333CC6CB7B}">
      <dgm:prSet custT="1"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52316B-23C5-44A9-99DD-879A6A575A06}" type="sibTrans" cxnId="{ED484A8C-CC23-485F-8273-34333CC6CB7B}">
      <dgm:prSet/>
      <dgm:spPr/>
      <dgm:t>
        <a:bodyPr/>
        <a:lstStyle/>
        <a:p>
          <a:endParaRPr lang="es-ES" sz="4800">
            <a:solidFill>
              <a:schemeClr val="tx1"/>
            </a:solidFill>
          </a:endParaRPr>
        </a:p>
      </dgm:t>
    </dgm:pt>
    <dgm:pt modelId="{EEAED62A-E4D8-4FFE-BB77-EBCA14275873}" type="pres">
      <dgm:prSet presAssocID="{B137A4D3-F9D4-4495-B4B0-9B69A4F7564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FED7421-E8C3-468A-9B46-BE6345C92C6F}" type="pres">
      <dgm:prSet presAssocID="{2BCBFC7E-96C3-4CC0-BC8C-BC024F7883C6}" presName="root1" presStyleCnt="0"/>
      <dgm:spPr/>
    </dgm:pt>
    <dgm:pt modelId="{486762F9-567C-42DC-B7F3-09AC4FB4BD52}" type="pres">
      <dgm:prSet presAssocID="{2BCBFC7E-96C3-4CC0-BC8C-BC024F7883C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0C603D6-3A58-4B46-9AA6-CB19A6E061AF}" type="pres">
      <dgm:prSet presAssocID="{2BCBFC7E-96C3-4CC0-BC8C-BC024F7883C6}" presName="level2hierChild" presStyleCnt="0"/>
      <dgm:spPr/>
    </dgm:pt>
    <dgm:pt modelId="{788714F7-FCAE-4CA0-B2F3-F1C41DF34EF6}" type="pres">
      <dgm:prSet presAssocID="{26ECAB63-593C-47E2-8A02-6EDF9F240261}" presName="conn2-1" presStyleLbl="parChTrans1D2" presStyleIdx="0" presStyleCnt="2"/>
      <dgm:spPr/>
      <dgm:t>
        <a:bodyPr/>
        <a:lstStyle/>
        <a:p>
          <a:endParaRPr lang="es-EC"/>
        </a:p>
      </dgm:t>
    </dgm:pt>
    <dgm:pt modelId="{7934BD09-3773-4A97-811C-DEA6E9D6365C}" type="pres">
      <dgm:prSet presAssocID="{26ECAB63-593C-47E2-8A02-6EDF9F240261}" presName="connTx" presStyleLbl="parChTrans1D2" presStyleIdx="0" presStyleCnt="2"/>
      <dgm:spPr/>
      <dgm:t>
        <a:bodyPr/>
        <a:lstStyle/>
        <a:p>
          <a:endParaRPr lang="es-EC"/>
        </a:p>
      </dgm:t>
    </dgm:pt>
    <dgm:pt modelId="{1CD820C9-59BC-42AF-AE6C-DEAA0A1C7F22}" type="pres">
      <dgm:prSet presAssocID="{CEFC2FEF-0D5C-4477-8C80-151D69BA4920}" presName="root2" presStyleCnt="0"/>
      <dgm:spPr/>
    </dgm:pt>
    <dgm:pt modelId="{9D2A9A98-89B6-48F4-A620-C513788830A4}" type="pres">
      <dgm:prSet presAssocID="{CEFC2FEF-0D5C-4477-8C80-151D69BA4920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F18CD7E-C0A3-4EF4-A7EF-D01FC4BB183E}" type="pres">
      <dgm:prSet presAssocID="{CEFC2FEF-0D5C-4477-8C80-151D69BA4920}" presName="level3hierChild" presStyleCnt="0"/>
      <dgm:spPr/>
    </dgm:pt>
    <dgm:pt modelId="{D3C7FEF5-8FEA-48EC-89AF-846F5F85EEA9}" type="pres">
      <dgm:prSet presAssocID="{21017C22-EC16-4ED7-B11D-1F2D6B48882D}" presName="conn2-1" presStyleLbl="parChTrans1D3" presStyleIdx="0" presStyleCnt="6"/>
      <dgm:spPr/>
      <dgm:t>
        <a:bodyPr/>
        <a:lstStyle/>
        <a:p>
          <a:endParaRPr lang="es-EC"/>
        </a:p>
      </dgm:t>
    </dgm:pt>
    <dgm:pt modelId="{F9AF5493-952E-48EB-BAE4-494AAB4FC89C}" type="pres">
      <dgm:prSet presAssocID="{21017C22-EC16-4ED7-B11D-1F2D6B48882D}" presName="connTx" presStyleLbl="parChTrans1D3" presStyleIdx="0" presStyleCnt="6"/>
      <dgm:spPr/>
      <dgm:t>
        <a:bodyPr/>
        <a:lstStyle/>
        <a:p>
          <a:endParaRPr lang="es-EC"/>
        </a:p>
      </dgm:t>
    </dgm:pt>
    <dgm:pt modelId="{A62C36C0-612F-4520-9EA4-FA934484105C}" type="pres">
      <dgm:prSet presAssocID="{7FAFADD4-3F36-4487-93C7-8C9F716C5CEA}" presName="root2" presStyleCnt="0"/>
      <dgm:spPr/>
    </dgm:pt>
    <dgm:pt modelId="{61E81C1F-41C8-43C5-8539-1FEA76A01298}" type="pres">
      <dgm:prSet presAssocID="{7FAFADD4-3F36-4487-93C7-8C9F716C5CEA}" presName="LevelTwoTextNod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EE9819E-64B6-47F7-831F-DEFEDC262D2C}" type="pres">
      <dgm:prSet presAssocID="{7FAFADD4-3F36-4487-93C7-8C9F716C5CEA}" presName="level3hierChild" presStyleCnt="0"/>
      <dgm:spPr/>
    </dgm:pt>
    <dgm:pt modelId="{12F3E456-70F2-46A5-9DE3-445BEA0FB05E}" type="pres">
      <dgm:prSet presAssocID="{9A0E1EBC-73DC-4985-A06F-FB5172AD5D3E}" presName="conn2-1" presStyleLbl="parChTrans1D3" presStyleIdx="1" presStyleCnt="6"/>
      <dgm:spPr/>
      <dgm:t>
        <a:bodyPr/>
        <a:lstStyle/>
        <a:p>
          <a:endParaRPr lang="es-EC"/>
        </a:p>
      </dgm:t>
    </dgm:pt>
    <dgm:pt modelId="{90DE2C74-D4B8-4894-8378-FCEAA30F7815}" type="pres">
      <dgm:prSet presAssocID="{9A0E1EBC-73DC-4985-A06F-FB5172AD5D3E}" presName="connTx" presStyleLbl="parChTrans1D3" presStyleIdx="1" presStyleCnt="6"/>
      <dgm:spPr/>
      <dgm:t>
        <a:bodyPr/>
        <a:lstStyle/>
        <a:p>
          <a:endParaRPr lang="es-EC"/>
        </a:p>
      </dgm:t>
    </dgm:pt>
    <dgm:pt modelId="{EE78CC6C-C597-47BE-A0D9-716DB64AC9C6}" type="pres">
      <dgm:prSet presAssocID="{BE3A8353-2EA8-4B4E-9C5F-EB5D09091756}" presName="root2" presStyleCnt="0"/>
      <dgm:spPr/>
    </dgm:pt>
    <dgm:pt modelId="{B79E70E3-1A32-4B8D-B5BC-6934216EC2E1}" type="pres">
      <dgm:prSet presAssocID="{BE3A8353-2EA8-4B4E-9C5F-EB5D09091756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FD02954-78D8-44B5-8621-9D5078003B6D}" type="pres">
      <dgm:prSet presAssocID="{BE3A8353-2EA8-4B4E-9C5F-EB5D09091756}" presName="level3hierChild" presStyleCnt="0"/>
      <dgm:spPr/>
    </dgm:pt>
    <dgm:pt modelId="{0A0D0B8B-2250-4853-8F30-85FB481C079D}" type="pres">
      <dgm:prSet presAssocID="{B9986036-D543-4AE2-AD7E-26778DF57255}" presName="conn2-1" presStyleLbl="parChTrans1D3" presStyleIdx="2" presStyleCnt="6"/>
      <dgm:spPr/>
      <dgm:t>
        <a:bodyPr/>
        <a:lstStyle/>
        <a:p>
          <a:endParaRPr lang="es-EC"/>
        </a:p>
      </dgm:t>
    </dgm:pt>
    <dgm:pt modelId="{7D9C2FD9-0222-42F5-A37F-5F8D7B66B78D}" type="pres">
      <dgm:prSet presAssocID="{B9986036-D543-4AE2-AD7E-26778DF57255}" presName="connTx" presStyleLbl="parChTrans1D3" presStyleIdx="2" presStyleCnt="6"/>
      <dgm:spPr/>
      <dgm:t>
        <a:bodyPr/>
        <a:lstStyle/>
        <a:p>
          <a:endParaRPr lang="es-EC"/>
        </a:p>
      </dgm:t>
    </dgm:pt>
    <dgm:pt modelId="{1F1D2452-5447-4C32-8B93-1373441DC067}" type="pres">
      <dgm:prSet presAssocID="{13C5B615-7E71-4516-8572-460BE5E53AE1}" presName="root2" presStyleCnt="0"/>
      <dgm:spPr/>
    </dgm:pt>
    <dgm:pt modelId="{4952F9FB-4034-4F9A-B005-86A5EB2ABB9C}" type="pres">
      <dgm:prSet presAssocID="{13C5B615-7E71-4516-8572-460BE5E53AE1}" presName="LevelTwoTextNod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2D3279C-9866-4A02-BD87-7C20AC78DCAF}" type="pres">
      <dgm:prSet presAssocID="{13C5B615-7E71-4516-8572-460BE5E53AE1}" presName="level3hierChild" presStyleCnt="0"/>
      <dgm:spPr/>
    </dgm:pt>
    <dgm:pt modelId="{E77202E3-0E62-46C6-A8D6-617A8E22BA5A}" type="pres">
      <dgm:prSet presAssocID="{CB9A648F-88AA-4756-9A05-84CAAC32DE46}" presName="conn2-1" presStyleLbl="parChTrans1D2" presStyleIdx="1" presStyleCnt="2"/>
      <dgm:spPr/>
      <dgm:t>
        <a:bodyPr/>
        <a:lstStyle/>
        <a:p>
          <a:endParaRPr lang="es-EC"/>
        </a:p>
      </dgm:t>
    </dgm:pt>
    <dgm:pt modelId="{2F69E756-40EC-4B49-99FB-577DA3D34767}" type="pres">
      <dgm:prSet presAssocID="{CB9A648F-88AA-4756-9A05-84CAAC32DE46}" presName="connTx" presStyleLbl="parChTrans1D2" presStyleIdx="1" presStyleCnt="2"/>
      <dgm:spPr/>
      <dgm:t>
        <a:bodyPr/>
        <a:lstStyle/>
        <a:p>
          <a:endParaRPr lang="es-EC"/>
        </a:p>
      </dgm:t>
    </dgm:pt>
    <dgm:pt modelId="{1A4F0451-793A-4A1A-A004-BFF34FB48805}" type="pres">
      <dgm:prSet presAssocID="{7E7F82DA-4C81-4ABE-98F5-E06CF6FD3CF1}" presName="root2" presStyleCnt="0"/>
      <dgm:spPr/>
    </dgm:pt>
    <dgm:pt modelId="{03175FAF-1EAD-44C9-BA53-036F7846BF48}" type="pres">
      <dgm:prSet presAssocID="{7E7F82DA-4C81-4ABE-98F5-E06CF6FD3CF1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61BEE59-2230-414C-A1C8-056C5D638FC9}" type="pres">
      <dgm:prSet presAssocID="{7E7F82DA-4C81-4ABE-98F5-E06CF6FD3CF1}" presName="level3hierChild" presStyleCnt="0"/>
      <dgm:spPr/>
    </dgm:pt>
    <dgm:pt modelId="{143AEC84-75C4-422C-B8A7-6E3C5231EB8E}" type="pres">
      <dgm:prSet presAssocID="{1C762FC3-B65B-412C-8DA6-F998B2709889}" presName="conn2-1" presStyleLbl="parChTrans1D3" presStyleIdx="3" presStyleCnt="6"/>
      <dgm:spPr/>
      <dgm:t>
        <a:bodyPr/>
        <a:lstStyle/>
        <a:p>
          <a:endParaRPr lang="es-EC"/>
        </a:p>
      </dgm:t>
    </dgm:pt>
    <dgm:pt modelId="{D4255EFD-6D23-40B2-B359-C02530821F7C}" type="pres">
      <dgm:prSet presAssocID="{1C762FC3-B65B-412C-8DA6-F998B2709889}" presName="connTx" presStyleLbl="parChTrans1D3" presStyleIdx="3" presStyleCnt="6"/>
      <dgm:spPr/>
      <dgm:t>
        <a:bodyPr/>
        <a:lstStyle/>
        <a:p>
          <a:endParaRPr lang="es-EC"/>
        </a:p>
      </dgm:t>
    </dgm:pt>
    <dgm:pt modelId="{B662B2EE-EEB8-42E1-88BF-61E5EBAFC183}" type="pres">
      <dgm:prSet presAssocID="{B349E457-29D0-46B4-ADA0-97F6C06B46BD}" presName="root2" presStyleCnt="0"/>
      <dgm:spPr/>
    </dgm:pt>
    <dgm:pt modelId="{F7105ABC-DBFE-4528-AA78-533AB16BE202}" type="pres">
      <dgm:prSet presAssocID="{B349E457-29D0-46B4-ADA0-97F6C06B46BD}" presName="LevelTwoTextNod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448E486-85FF-4D14-8120-0CB292F2EEEF}" type="pres">
      <dgm:prSet presAssocID="{B349E457-29D0-46B4-ADA0-97F6C06B46BD}" presName="level3hierChild" presStyleCnt="0"/>
      <dgm:spPr/>
    </dgm:pt>
    <dgm:pt modelId="{86030E54-DC39-48E5-8044-0F1F4E93648D}" type="pres">
      <dgm:prSet presAssocID="{D632C797-10E9-4E30-9B45-D3E2765D0433}" presName="conn2-1" presStyleLbl="parChTrans1D3" presStyleIdx="4" presStyleCnt="6"/>
      <dgm:spPr/>
      <dgm:t>
        <a:bodyPr/>
        <a:lstStyle/>
        <a:p>
          <a:endParaRPr lang="es-EC"/>
        </a:p>
      </dgm:t>
    </dgm:pt>
    <dgm:pt modelId="{C524BF06-63C2-4A31-AADF-EDFC4E4477F3}" type="pres">
      <dgm:prSet presAssocID="{D632C797-10E9-4E30-9B45-D3E2765D0433}" presName="connTx" presStyleLbl="parChTrans1D3" presStyleIdx="4" presStyleCnt="6"/>
      <dgm:spPr/>
      <dgm:t>
        <a:bodyPr/>
        <a:lstStyle/>
        <a:p>
          <a:endParaRPr lang="es-EC"/>
        </a:p>
      </dgm:t>
    </dgm:pt>
    <dgm:pt modelId="{F909299B-D09F-452B-9634-A1396F9F3289}" type="pres">
      <dgm:prSet presAssocID="{0C2D7B0B-AFFA-4A0D-BF0B-3E7446AA462E}" presName="root2" presStyleCnt="0"/>
      <dgm:spPr/>
    </dgm:pt>
    <dgm:pt modelId="{1F752D7F-B640-471C-A887-D06AB7951BFD}" type="pres">
      <dgm:prSet presAssocID="{0C2D7B0B-AFFA-4A0D-BF0B-3E7446AA462E}" presName="LevelTwoTextNod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59B7CCC-0433-4E8B-A695-C4A2AFDA4A66}" type="pres">
      <dgm:prSet presAssocID="{0C2D7B0B-AFFA-4A0D-BF0B-3E7446AA462E}" presName="level3hierChild" presStyleCnt="0"/>
      <dgm:spPr/>
    </dgm:pt>
    <dgm:pt modelId="{F4AA59E2-6043-47B8-89D1-0C1A26B8EFD3}" type="pres">
      <dgm:prSet presAssocID="{B8AB0399-B96C-45D4-89CB-1CDDFC88DBED}" presName="conn2-1" presStyleLbl="parChTrans1D3" presStyleIdx="5" presStyleCnt="6"/>
      <dgm:spPr/>
      <dgm:t>
        <a:bodyPr/>
        <a:lstStyle/>
        <a:p>
          <a:endParaRPr lang="es-EC"/>
        </a:p>
      </dgm:t>
    </dgm:pt>
    <dgm:pt modelId="{0859CDC9-1D80-4A72-8108-36373324178A}" type="pres">
      <dgm:prSet presAssocID="{B8AB0399-B96C-45D4-89CB-1CDDFC88DBED}" presName="connTx" presStyleLbl="parChTrans1D3" presStyleIdx="5" presStyleCnt="6"/>
      <dgm:spPr/>
      <dgm:t>
        <a:bodyPr/>
        <a:lstStyle/>
        <a:p>
          <a:endParaRPr lang="es-EC"/>
        </a:p>
      </dgm:t>
    </dgm:pt>
    <dgm:pt modelId="{6FD8203F-D51F-4F27-BB1A-E9E5F5752F77}" type="pres">
      <dgm:prSet presAssocID="{F49EE48B-C91E-4CFC-A72A-95AD7CA604D4}" presName="root2" presStyleCnt="0"/>
      <dgm:spPr/>
    </dgm:pt>
    <dgm:pt modelId="{B192E5D2-B028-453E-AC34-134354652C55}" type="pres">
      <dgm:prSet presAssocID="{F49EE48B-C91E-4CFC-A72A-95AD7CA604D4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54DA088-B7D0-4EBD-83E0-798EF069643E}" type="pres">
      <dgm:prSet presAssocID="{F49EE48B-C91E-4CFC-A72A-95AD7CA604D4}" presName="level3hierChild" presStyleCnt="0"/>
      <dgm:spPr/>
    </dgm:pt>
  </dgm:ptLst>
  <dgm:cxnLst>
    <dgm:cxn modelId="{5A5BB1F5-A6D5-4FEA-B87D-9B8C80D0749B}" type="presOf" srcId="{21017C22-EC16-4ED7-B11D-1F2D6B48882D}" destId="{F9AF5493-952E-48EB-BAE4-494AAB4FC89C}" srcOrd="1" destOrd="0" presId="urn:microsoft.com/office/officeart/2005/8/layout/hierarchy2"/>
    <dgm:cxn modelId="{1846A3E5-F9FE-45DF-8924-31FA0795833C}" type="presOf" srcId="{B8AB0399-B96C-45D4-89CB-1CDDFC88DBED}" destId="{0859CDC9-1D80-4A72-8108-36373324178A}" srcOrd="1" destOrd="0" presId="urn:microsoft.com/office/officeart/2005/8/layout/hierarchy2"/>
    <dgm:cxn modelId="{2B3FF1E3-56AA-4A8D-BA32-CEDC4D78C064}" srcId="{2BCBFC7E-96C3-4CC0-BC8C-BC024F7883C6}" destId="{7E7F82DA-4C81-4ABE-98F5-E06CF6FD3CF1}" srcOrd="1" destOrd="0" parTransId="{CB9A648F-88AA-4756-9A05-84CAAC32DE46}" sibTransId="{4A52F7FA-C9BA-44B9-B133-7C56860C24BD}"/>
    <dgm:cxn modelId="{848F381F-A4AE-4BF7-9186-F97CD2FD71CB}" type="presOf" srcId="{21017C22-EC16-4ED7-B11D-1F2D6B48882D}" destId="{D3C7FEF5-8FEA-48EC-89AF-846F5F85EEA9}" srcOrd="0" destOrd="0" presId="urn:microsoft.com/office/officeart/2005/8/layout/hierarchy2"/>
    <dgm:cxn modelId="{A0E0D7DD-F21C-4F98-AFAA-CBF4A7573CB0}" type="presOf" srcId="{D632C797-10E9-4E30-9B45-D3E2765D0433}" destId="{86030E54-DC39-48E5-8044-0F1F4E93648D}" srcOrd="0" destOrd="0" presId="urn:microsoft.com/office/officeart/2005/8/layout/hierarchy2"/>
    <dgm:cxn modelId="{8A5C097F-974E-4257-9114-BED4FB7572B3}" type="presOf" srcId="{F49EE48B-C91E-4CFC-A72A-95AD7CA604D4}" destId="{B192E5D2-B028-453E-AC34-134354652C55}" srcOrd="0" destOrd="0" presId="urn:microsoft.com/office/officeart/2005/8/layout/hierarchy2"/>
    <dgm:cxn modelId="{F3E44CAF-0F17-4A7C-A305-BB0E043D3FA1}" srcId="{CEFC2FEF-0D5C-4477-8C80-151D69BA4920}" destId="{7FAFADD4-3F36-4487-93C7-8C9F716C5CEA}" srcOrd="0" destOrd="0" parTransId="{21017C22-EC16-4ED7-B11D-1F2D6B48882D}" sibTransId="{B056F2FC-6203-40AC-8446-AFD98A04AD39}"/>
    <dgm:cxn modelId="{0E42E105-5AD5-45EA-910D-43334B786A57}" type="presOf" srcId="{B9986036-D543-4AE2-AD7E-26778DF57255}" destId="{0A0D0B8B-2250-4853-8F30-85FB481C079D}" srcOrd="0" destOrd="0" presId="urn:microsoft.com/office/officeart/2005/8/layout/hierarchy2"/>
    <dgm:cxn modelId="{E9388B46-ABD7-4ECF-838D-344F87E1CE29}" type="presOf" srcId="{CEFC2FEF-0D5C-4477-8C80-151D69BA4920}" destId="{9D2A9A98-89B6-48F4-A620-C513788830A4}" srcOrd="0" destOrd="0" presId="urn:microsoft.com/office/officeart/2005/8/layout/hierarchy2"/>
    <dgm:cxn modelId="{17CA9DDC-A221-434C-8F7E-10CAC808F060}" type="presOf" srcId="{1C762FC3-B65B-412C-8DA6-F998B2709889}" destId="{D4255EFD-6D23-40B2-B359-C02530821F7C}" srcOrd="1" destOrd="0" presId="urn:microsoft.com/office/officeart/2005/8/layout/hierarchy2"/>
    <dgm:cxn modelId="{F3CAD6F8-23A4-4344-B8D8-290348DCA84E}" type="presOf" srcId="{26ECAB63-593C-47E2-8A02-6EDF9F240261}" destId="{7934BD09-3773-4A97-811C-DEA6E9D6365C}" srcOrd="1" destOrd="0" presId="urn:microsoft.com/office/officeart/2005/8/layout/hierarchy2"/>
    <dgm:cxn modelId="{2F5FF83D-D656-477F-AD63-0BC4B7E26D0B}" type="presOf" srcId="{B349E457-29D0-46B4-ADA0-97F6C06B46BD}" destId="{F7105ABC-DBFE-4528-AA78-533AB16BE202}" srcOrd="0" destOrd="0" presId="urn:microsoft.com/office/officeart/2005/8/layout/hierarchy2"/>
    <dgm:cxn modelId="{A90F5C37-D807-415C-897F-80287458E1EE}" type="presOf" srcId="{CB9A648F-88AA-4756-9A05-84CAAC32DE46}" destId="{E77202E3-0E62-46C6-A8D6-617A8E22BA5A}" srcOrd="0" destOrd="0" presId="urn:microsoft.com/office/officeart/2005/8/layout/hierarchy2"/>
    <dgm:cxn modelId="{734DD64C-E97F-4A64-981F-90F3E998A2C4}" srcId="{7E7F82DA-4C81-4ABE-98F5-E06CF6FD3CF1}" destId="{0C2D7B0B-AFFA-4A0D-BF0B-3E7446AA462E}" srcOrd="1" destOrd="0" parTransId="{D632C797-10E9-4E30-9B45-D3E2765D0433}" sibTransId="{55E59417-49A1-4E8F-B93E-4691FC380DF4}"/>
    <dgm:cxn modelId="{1E4F7EF3-653F-4547-8A20-0C6138FE21D5}" srcId="{2BCBFC7E-96C3-4CC0-BC8C-BC024F7883C6}" destId="{CEFC2FEF-0D5C-4477-8C80-151D69BA4920}" srcOrd="0" destOrd="0" parTransId="{26ECAB63-593C-47E2-8A02-6EDF9F240261}" sibTransId="{96E78562-3166-46EC-910F-86B59E1F5B6B}"/>
    <dgm:cxn modelId="{D65921F5-6A21-4866-B8F0-52F0C2E0890E}" type="presOf" srcId="{BE3A8353-2EA8-4B4E-9C5F-EB5D09091756}" destId="{B79E70E3-1A32-4B8D-B5BC-6934216EC2E1}" srcOrd="0" destOrd="0" presId="urn:microsoft.com/office/officeart/2005/8/layout/hierarchy2"/>
    <dgm:cxn modelId="{43EB9A21-1EC4-49BB-BFB9-382D41FF156E}" srcId="{7E7F82DA-4C81-4ABE-98F5-E06CF6FD3CF1}" destId="{B349E457-29D0-46B4-ADA0-97F6C06B46BD}" srcOrd="0" destOrd="0" parTransId="{1C762FC3-B65B-412C-8DA6-F998B2709889}" sibTransId="{90ACDFEC-0C0A-45B9-8978-21D805931F71}"/>
    <dgm:cxn modelId="{90F9FAE7-46AF-475F-A7F6-091CA191F860}" type="presOf" srcId="{0C2D7B0B-AFFA-4A0D-BF0B-3E7446AA462E}" destId="{1F752D7F-B640-471C-A887-D06AB7951BFD}" srcOrd="0" destOrd="0" presId="urn:microsoft.com/office/officeart/2005/8/layout/hierarchy2"/>
    <dgm:cxn modelId="{D55E88CD-ED06-400F-BAB2-69D21AD2082A}" type="presOf" srcId="{B137A4D3-F9D4-4495-B4B0-9B69A4F75640}" destId="{EEAED62A-E4D8-4FFE-BB77-EBCA14275873}" srcOrd="0" destOrd="0" presId="urn:microsoft.com/office/officeart/2005/8/layout/hierarchy2"/>
    <dgm:cxn modelId="{C0CCC0E5-A7C8-4824-B334-828F2E251F5D}" srcId="{CEFC2FEF-0D5C-4477-8C80-151D69BA4920}" destId="{BE3A8353-2EA8-4B4E-9C5F-EB5D09091756}" srcOrd="1" destOrd="0" parTransId="{9A0E1EBC-73DC-4985-A06F-FB5172AD5D3E}" sibTransId="{94FCE700-F599-44DC-A9CF-176BE602AC38}"/>
    <dgm:cxn modelId="{6D87B7FD-2C1C-4D8C-AAFC-E0CDAD98438C}" type="presOf" srcId="{CB9A648F-88AA-4756-9A05-84CAAC32DE46}" destId="{2F69E756-40EC-4B49-99FB-577DA3D34767}" srcOrd="1" destOrd="0" presId="urn:microsoft.com/office/officeart/2005/8/layout/hierarchy2"/>
    <dgm:cxn modelId="{C4DD89CD-188D-472F-A984-4F12B7E63B29}" srcId="{B137A4D3-F9D4-4495-B4B0-9B69A4F75640}" destId="{2BCBFC7E-96C3-4CC0-BC8C-BC024F7883C6}" srcOrd="0" destOrd="0" parTransId="{ECEC6BFA-ABC4-421D-8348-C6133DC3729F}" sibTransId="{276C8D2A-3627-4A4F-A752-64FBF5B8CAEB}"/>
    <dgm:cxn modelId="{5D224BA2-ED40-4912-8423-02ABF6B47C35}" srcId="{CEFC2FEF-0D5C-4477-8C80-151D69BA4920}" destId="{13C5B615-7E71-4516-8572-460BE5E53AE1}" srcOrd="2" destOrd="0" parTransId="{B9986036-D543-4AE2-AD7E-26778DF57255}" sibTransId="{CACA87F3-A8DE-4DD3-B86F-2C629EF25F76}"/>
    <dgm:cxn modelId="{3E23A7B7-B712-4D21-B273-8C8088FFCD4B}" type="presOf" srcId="{9A0E1EBC-73DC-4985-A06F-FB5172AD5D3E}" destId="{12F3E456-70F2-46A5-9DE3-445BEA0FB05E}" srcOrd="0" destOrd="0" presId="urn:microsoft.com/office/officeart/2005/8/layout/hierarchy2"/>
    <dgm:cxn modelId="{09B46853-43EC-4C01-A9AF-87593573A647}" type="presOf" srcId="{9A0E1EBC-73DC-4985-A06F-FB5172AD5D3E}" destId="{90DE2C74-D4B8-4894-8378-FCEAA30F7815}" srcOrd="1" destOrd="0" presId="urn:microsoft.com/office/officeart/2005/8/layout/hierarchy2"/>
    <dgm:cxn modelId="{42D300E2-D1E3-45D9-99C7-72DB9AB04F79}" type="presOf" srcId="{7FAFADD4-3F36-4487-93C7-8C9F716C5CEA}" destId="{61E81C1F-41C8-43C5-8539-1FEA76A01298}" srcOrd="0" destOrd="0" presId="urn:microsoft.com/office/officeart/2005/8/layout/hierarchy2"/>
    <dgm:cxn modelId="{C36E94DC-829C-4D8D-91BC-586B9F6EFB4D}" type="presOf" srcId="{1C762FC3-B65B-412C-8DA6-F998B2709889}" destId="{143AEC84-75C4-422C-B8A7-6E3C5231EB8E}" srcOrd="0" destOrd="0" presId="urn:microsoft.com/office/officeart/2005/8/layout/hierarchy2"/>
    <dgm:cxn modelId="{ED484A8C-CC23-485F-8273-34333CC6CB7B}" srcId="{7E7F82DA-4C81-4ABE-98F5-E06CF6FD3CF1}" destId="{F49EE48B-C91E-4CFC-A72A-95AD7CA604D4}" srcOrd="2" destOrd="0" parTransId="{B8AB0399-B96C-45D4-89CB-1CDDFC88DBED}" sibTransId="{E752316B-23C5-44A9-99DD-879A6A575A06}"/>
    <dgm:cxn modelId="{5C961FCD-D0AA-4459-B3DE-C6A5923A7671}" type="presOf" srcId="{7E7F82DA-4C81-4ABE-98F5-E06CF6FD3CF1}" destId="{03175FAF-1EAD-44C9-BA53-036F7846BF48}" srcOrd="0" destOrd="0" presId="urn:microsoft.com/office/officeart/2005/8/layout/hierarchy2"/>
    <dgm:cxn modelId="{6A1FD969-C80A-440A-BF3F-4A984D487E42}" type="presOf" srcId="{B9986036-D543-4AE2-AD7E-26778DF57255}" destId="{7D9C2FD9-0222-42F5-A37F-5F8D7B66B78D}" srcOrd="1" destOrd="0" presId="urn:microsoft.com/office/officeart/2005/8/layout/hierarchy2"/>
    <dgm:cxn modelId="{A25939A9-0B1E-4FDD-8CA6-30D90F0D9930}" type="presOf" srcId="{2BCBFC7E-96C3-4CC0-BC8C-BC024F7883C6}" destId="{486762F9-567C-42DC-B7F3-09AC4FB4BD52}" srcOrd="0" destOrd="0" presId="urn:microsoft.com/office/officeart/2005/8/layout/hierarchy2"/>
    <dgm:cxn modelId="{F5C1ED8E-56CA-4228-AFBE-ABECB94FB906}" type="presOf" srcId="{26ECAB63-593C-47E2-8A02-6EDF9F240261}" destId="{788714F7-FCAE-4CA0-B2F3-F1C41DF34EF6}" srcOrd="0" destOrd="0" presId="urn:microsoft.com/office/officeart/2005/8/layout/hierarchy2"/>
    <dgm:cxn modelId="{C601687E-3E56-4F83-97CB-530CD1D1E15D}" type="presOf" srcId="{D632C797-10E9-4E30-9B45-D3E2765D0433}" destId="{C524BF06-63C2-4A31-AADF-EDFC4E4477F3}" srcOrd="1" destOrd="0" presId="urn:microsoft.com/office/officeart/2005/8/layout/hierarchy2"/>
    <dgm:cxn modelId="{55D9887D-D16A-479A-AEC3-1142D2DBC662}" type="presOf" srcId="{13C5B615-7E71-4516-8572-460BE5E53AE1}" destId="{4952F9FB-4034-4F9A-B005-86A5EB2ABB9C}" srcOrd="0" destOrd="0" presId="urn:microsoft.com/office/officeart/2005/8/layout/hierarchy2"/>
    <dgm:cxn modelId="{F36BF8B7-C52A-4145-AE7C-D26B948A172B}" type="presOf" srcId="{B8AB0399-B96C-45D4-89CB-1CDDFC88DBED}" destId="{F4AA59E2-6043-47B8-89D1-0C1A26B8EFD3}" srcOrd="0" destOrd="0" presId="urn:microsoft.com/office/officeart/2005/8/layout/hierarchy2"/>
    <dgm:cxn modelId="{0CFBFFFF-5E3F-4974-A601-1E5FF09301F9}" type="presParOf" srcId="{EEAED62A-E4D8-4FFE-BB77-EBCA14275873}" destId="{0FED7421-E8C3-468A-9B46-BE6345C92C6F}" srcOrd="0" destOrd="0" presId="urn:microsoft.com/office/officeart/2005/8/layout/hierarchy2"/>
    <dgm:cxn modelId="{D002A8AD-77EF-4919-B47F-8DEBD9C94620}" type="presParOf" srcId="{0FED7421-E8C3-468A-9B46-BE6345C92C6F}" destId="{486762F9-567C-42DC-B7F3-09AC4FB4BD52}" srcOrd="0" destOrd="0" presId="urn:microsoft.com/office/officeart/2005/8/layout/hierarchy2"/>
    <dgm:cxn modelId="{37B5CCA5-5816-4311-8952-A8774D51D89B}" type="presParOf" srcId="{0FED7421-E8C3-468A-9B46-BE6345C92C6F}" destId="{10C603D6-3A58-4B46-9AA6-CB19A6E061AF}" srcOrd="1" destOrd="0" presId="urn:microsoft.com/office/officeart/2005/8/layout/hierarchy2"/>
    <dgm:cxn modelId="{E1A209D7-0FE2-4DAF-9E2A-E7280B9E8883}" type="presParOf" srcId="{10C603D6-3A58-4B46-9AA6-CB19A6E061AF}" destId="{788714F7-FCAE-4CA0-B2F3-F1C41DF34EF6}" srcOrd="0" destOrd="0" presId="urn:microsoft.com/office/officeart/2005/8/layout/hierarchy2"/>
    <dgm:cxn modelId="{C73E9A04-9407-4B13-9D3C-789269BE0E3E}" type="presParOf" srcId="{788714F7-FCAE-4CA0-B2F3-F1C41DF34EF6}" destId="{7934BD09-3773-4A97-811C-DEA6E9D6365C}" srcOrd="0" destOrd="0" presId="urn:microsoft.com/office/officeart/2005/8/layout/hierarchy2"/>
    <dgm:cxn modelId="{C025ACCB-94D5-40AB-859D-1033197D4E49}" type="presParOf" srcId="{10C603D6-3A58-4B46-9AA6-CB19A6E061AF}" destId="{1CD820C9-59BC-42AF-AE6C-DEAA0A1C7F22}" srcOrd="1" destOrd="0" presId="urn:microsoft.com/office/officeart/2005/8/layout/hierarchy2"/>
    <dgm:cxn modelId="{DFF72902-DC09-40D7-8D52-B4DFA5E252B2}" type="presParOf" srcId="{1CD820C9-59BC-42AF-AE6C-DEAA0A1C7F22}" destId="{9D2A9A98-89B6-48F4-A620-C513788830A4}" srcOrd="0" destOrd="0" presId="urn:microsoft.com/office/officeart/2005/8/layout/hierarchy2"/>
    <dgm:cxn modelId="{D65E0149-90CE-467D-B220-A60E6A7BAC02}" type="presParOf" srcId="{1CD820C9-59BC-42AF-AE6C-DEAA0A1C7F22}" destId="{3F18CD7E-C0A3-4EF4-A7EF-D01FC4BB183E}" srcOrd="1" destOrd="0" presId="urn:microsoft.com/office/officeart/2005/8/layout/hierarchy2"/>
    <dgm:cxn modelId="{CDBA4244-F9B6-434C-8272-7B08EC1BE0EA}" type="presParOf" srcId="{3F18CD7E-C0A3-4EF4-A7EF-D01FC4BB183E}" destId="{D3C7FEF5-8FEA-48EC-89AF-846F5F85EEA9}" srcOrd="0" destOrd="0" presId="urn:microsoft.com/office/officeart/2005/8/layout/hierarchy2"/>
    <dgm:cxn modelId="{5EA01A17-A271-4980-8D98-D713B0312AD2}" type="presParOf" srcId="{D3C7FEF5-8FEA-48EC-89AF-846F5F85EEA9}" destId="{F9AF5493-952E-48EB-BAE4-494AAB4FC89C}" srcOrd="0" destOrd="0" presId="urn:microsoft.com/office/officeart/2005/8/layout/hierarchy2"/>
    <dgm:cxn modelId="{259B1573-CF63-4DFD-9EB0-4FE89E3F3D11}" type="presParOf" srcId="{3F18CD7E-C0A3-4EF4-A7EF-D01FC4BB183E}" destId="{A62C36C0-612F-4520-9EA4-FA934484105C}" srcOrd="1" destOrd="0" presId="urn:microsoft.com/office/officeart/2005/8/layout/hierarchy2"/>
    <dgm:cxn modelId="{78C15A0D-B24B-40C7-A2E5-37B42B63DA49}" type="presParOf" srcId="{A62C36C0-612F-4520-9EA4-FA934484105C}" destId="{61E81C1F-41C8-43C5-8539-1FEA76A01298}" srcOrd="0" destOrd="0" presId="urn:microsoft.com/office/officeart/2005/8/layout/hierarchy2"/>
    <dgm:cxn modelId="{FA1FA14B-36DA-4B68-8CC6-29DADC2A69FC}" type="presParOf" srcId="{A62C36C0-612F-4520-9EA4-FA934484105C}" destId="{DEE9819E-64B6-47F7-831F-DEFEDC262D2C}" srcOrd="1" destOrd="0" presId="urn:microsoft.com/office/officeart/2005/8/layout/hierarchy2"/>
    <dgm:cxn modelId="{552284E4-6656-4A06-B3C1-36CE58DD28AF}" type="presParOf" srcId="{3F18CD7E-C0A3-4EF4-A7EF-D01FC4BB183E}" destId="{12F3E456-70F2-46A5-9DE3-445BEA0FB05E}" srcOrd="2" destOrd="0" presId="urn:microsoft.com/office/officeart/2005/8/layout/hierarchy2"/>
    <dgm:cxn modelId="{12B969D2-14C8-4B0F-9B82-162FAE212FD6}" type="presParOf" srcId="{12F3E456-70F2-46A5-9DE3-445BEA0FB05E}" destId="{90DE2C74-D4B8-4894-8378-FCEAA30F7815}" srcOrd="0" destOrd="0" presId="urn:microsoft.com/office/officeart/2005/8/layout/hierarchy2"/>
    <dgm:cxn modelId="{68A1EDCC-F436-47F5-986F-1B0E86B72DE0}" type="presParOf" srcId="{3F18CD7E-C0A3-4EF4-A7EF-D01FC4BB183E}" destId="{EE78CC6C-C597-47BE-A0D9-716DB64AC9C6}" srcOrd="3" destOrd="0" presId="urn:microsoft.com/office/officeart/2005/8/layout/hierarchy2"/>
    <dgm:cxn modelId="{018DA3A9-B105-4F15-B77A-4BD3FE984E93}" type="presParOf" srcId="{EE78CC6C-C597-47BE-A0D9-716DB64AC9C6}" destId="{B79E70E3-1A32-4B8D-B5BC-6934216EC2E1}" srcOrd="0" destOrd="0" presId="urn:microsoft.com/office/officeart/2005/8/layout/hierarchy2"/>
    <dgm:cxn modelId="{72CAF12D-669A-4FFC-AEB2-9D5B92FE2B64}" type="presParOf" srcId="{EE78CC6C-C597-47BE-A0D9-716DB64AC9C6}" destId="{DFD02954-78D8-44B5-8621-9D5078003B6D}" srcOrd="1" destOrd="0" presId="urn:microsoft.com/office/officeart/2005/8/layout/hierarchy2"/>
    <dgm:cxn modelId="{3F47E129-58A3-400A-81D6-5FA0963AB52C}" type="presParOf" srcId="{3F18CD7E-C0A3-4EF4-A7EF-D01FC4BB183E}" destId="{0A0D0B8B-2250-4853-8F30-85FB481C079D}" srcOrd="4" destOrd="0" presId="urn:microsoft.com/office/officeart/2005/8/layout/hierarchy2"/>
    <dgm:cxn modelId="{DC581C5D-7965-4047-BD4C-9AD663949FEB}" type="presParOf" srcId="{0A0D0B8B-2250-4853-8F30-85FB481C079D}" destId="{7D9C2FD9-0222-42F5-A37F-5F8D7B66B78D}" srcOrd="0" destOrd="0" presId="urn:microsoft.com/office/officeart/2005/8/layout/hierarchy2"/>
    <dgm:cxn modelId="{8EB100A5-AD02-4C9A-BEC9-3D28205CC03D}" type="presParOf" srcId="{3F18CD7E-C0A3-4EF4-A7EF-D01FC4BB183E}" destId="{1F1D2452-5447-4C32-8B93-1373441DC067}" srcOrd="5" destOrd="0" presId="urn:microsoft.com/office/officeart/2005/8/layout/hierarchy2"/>
    <dgm:cxn modelId="{6830DCCA-5F3B-4201-8AC6-40BC04028107}" type="presParOf" srcId="{1F1D2452-5447-4C32-8B93-1373441DC067}" destId="{4952F9FB-4034-4F9A-B005-86A5EB2ABB9C}" srcOrd="0" destOrd="0" presId="urn:microsoft.com/office/officeart/2005/8/layout/hierarchy2"/>
    <dgm:cxn modelId="{04B382F4-4A93-4B8D-9C8E-2589F110F6B6}" type="presParOf" srcId="{1F1D2452-5447-4C32-8B93-1373441DC067}" destId="{F2D3279C-9866-4A02-BD87-7C20AC78DCAF}" srcOrd="1" destOrd="0" presId="urn:microsoft.com/office/officeart/2005/8/layout/hierarchy2"/>
    <dgm:cxn modelId="{367E1FFD-9C83-4A1C-8F08-77B6980519D3}" type="presParOf" srcId="{10C603D6-3A58-4B46-9AA6-CB19A6E061AF}" destId="{E77202E3-0E62-46C6-A8D6-617A8E22BA5A}" srcOrd="2" destOrd="0" presId="urn:microsoft.com/office/officeart/2005/8/layout/hierarchy2"/>
    <dgm:cxn modelId="{4943F381-DA8A-4171-96BE-ECA90111F2C5}" type="presParOf" srcId="{E77202E3-0E62-46C6-A8D6-617A8E22BA5A}" destId="{2F69E756-40EC-4B49-99FB-577DA3D34767}" srcOrd="0" destOrd="0" presId="urn:microsoft.com/office/officeart/2005/8/layout/hierarchy2"/>
    <dgm:cxn modelId="{A3901BE7-9B07-4058-9C99-08AC52D873E1}" type="presParOf" srcId="{10C603D6-3A58-4B46-9AA6-CB19A6E061AF}" destId="{1A4F0451-793A-4A1A-A004-BFF34FB48805}" srcOrd="3" destOrd="0" presId="urn:microsoft.com/office/officeart/2005/8/layout/hierarchy2"/>
    <dgm:cxn modelId="{0F1BDB63-14A8-4B89-BB70-63648BEFA873}" type="presParOf" srcId="{1A4F0451-793A-4A1A-A004-BFF34FB48805}" destId="{03175FAF-1EAD-44C9-BA53-036F7846BF48}" srcOrd="0" destOrd="0" presId="urn:microsoft.com/office/officeart/2005/8/layout/hierarchy2"/>
    <dgm:cxn modelId="{26CF26FE-ADBB-42A1-8115-5B2B4F6435D3}" type="presParOf" srcId="{1A4F0451-793A-4A1A-A004-BFF34FB48805}" destId="{961BEE59-2230-414C-A1C8-056C5D638FC9}" srcOrd="1" destOrd="0" presId="urn:microsoft.com/office/officeart/2005/8/layout/hierarchy2"/>
    <dgm:cxn modelId="{F322FB52-192B-4ED5-8E87-03FA34B62E1A}" type="presParOf" srcId="{961BEE59-2230-414C-A1C8-056C5D638FC9}" destId="{143AEC84-75C4-422C-B8A7-6E3C5231EB8E}" srcOrd="0" destOrd="0" presId="urn:microsoft.com/office/officeart/2005/8/layout/hierarchy2"/>
    <dgm:cxn modelId="{23FCAFE6-3A63-4265-829D-E851789E3F4C}" type="presParOf" srcId="{143AEC84-75C4-422C-B8A7-6E3C5231EB8E}" destId="{D4255EFD-6D23-40B2-B359-C02530821F7C}" srcOrd="0" destOrd="0" presId="urn:microsoft.com/office/officeart/2005/8/layout/hierarchy2"/>
    <dgm:cxn modelId="{1025781C-1913-44A2-BCD8-2CACA95229E5}" type="presParOf" srcId="{961BEE59-2230-414C-A1C8-056C5D638FC9}" destId="{B662B2EE-EEB8-42E1-88BF-61E5EBAFC183}" srcOrd="1" destOrd="0" presId="urn:microsoft.com/office/officeart/2005/8/layout/hierarchy2"/>
    <dgm:cxn modelId="{920049C9-CFB4-497E-9DF4-0CF017C8BCB4}" type="presParOf" srcId="{B662B2EE-EEB8-42E1-88BF-61E5EBAFC183}" destId="{F7105ABC-DBFE-4528-AA78-533AB16BE202}" srcOrd="0" destOrd="0" presId="urn:microsoft.com/office/officeart/2005/8/layout/hierarchy2"/>
    <dgm:cxn modelId="{7C223CFF-8749-472E-A099-128454157CED}" type="presParOf" srcId="{B662B2EE-EEB8-42E1-88BF-61E5EBAFC183}" destId="{9448E486-85FF-4D14-8120-0CB292F2EEEF}" srcOrd="1" destOrd="0" presId="urn:microsoft.com/office/officeart/2005/8/layout/hierarchy2"/>
    <dgm:cxn modelId="{DBC52ED0-D487-4954-A769-C01178B52C7C}" type="presParOf" srcId="{961BEE59-2230-414C-A1C8-056C5D638FC9}" destId="{86030E54-DC39-48E5-8044-0F1F4E93648D}" srcOrd="2" destOrd="0" presId="urn:microsoft.com/office/officeart/2005/8/layout/hierarchy2"/>
    <dgm:cxn modelId="{B4D38FD4-A7F9-46F6-A82E-FD222ED074CB}" type="presParOf" srcId="{86030E54-DC39-48E5-8044-0F1F4E93648D}" destId="{C524BF06-63C2-4A31-AADF-EDFC4E4477F3}" srcOrd="0" destOrd="0" presId="urn:microsoft.com/office/officeart/2005/8/layout/hierarchy2"/>
    <dgm:cxn modelId="{7E681A35-E65C-43CF-9FE5-BEED0D324828}" type="presParOf" srcId="{961BEE59-2230-414C-A1C8-056C5D638FC9}" destId="{F909299B-D09F-452B-9634-A1396F9F3289}" srcOrd="3" destOrd="0" presId="urn:microsoft.com/office/officeart/2005/8/layout/hierarchy2"/>
    <dgm:cxn modelId="{9A6E3B4E-5C7B-42B3-9D68-C92B6065FC2F}" type="presParOf" srcId="{F909299B-D09F-452B-9634-A1396F9F3289}" destId="{1F752D7F-B640-471C-A887-D06AB7951BFD}" srcOrd="0" destOrd="0" presId="urn:microsoft.com/office/officeart/2005/8/layout/hierarchy2"/>
    <dgm:cxn modelId="{D11CE578-6E63-4F42-9D90-A60B072805B9}" type="presParOf" srcId="{F909299B-D09F-452B-9634-A1396F9F3289}" destId="{159B7CCC-0433-4E8B-A695-C4A2AFDA4A66}" srcOrd="1" destOrd="0" presId="urn:microsoft.com/office/officeart/2005/8/layout/hierarchy2"/>
    <dgm:cxn modelId="{F3D3AF4C-8C1B-400C-9805-7522BDF1EAEB}" type="presParOf" srcId="{961BEE59-2230-414C-A1C8-056C5D638FC9}" destId="{F4AA59E2-6043-47B8-89D1-0C1A26B8EFD3}" srcOrd="4" destOrd="0" presId="urn:microsoft.com/office/officeart/2005/8/layout/hierarchy2"/>
    <dgm:cxn modelId="{0CCEF809-F84F-4BFA-A7C6-91216A2237AB}" type="presParOf" srcId="{F4AA59E2-6043-47B8-89D1-0C1A26B8EFD3}" destId="{0859CDC9-1D80-4A72-8108-36373324178A}" srcOrd="0" destOrd="0" presId="urn:microsoft.com/office/officeart/2005/8/layout/hierarchy2"/>
    <dgm:cxn modelId="{ABB3798D-CE26-4B28-AA6C-6E684DFB2249}" type="presParOf" srcId="{961BEE59-2230-414C-A1C8-056C5D638FC9}" destId="{6FD8203F-D51F-4F27-BB1A-E9E5F5752F77}" srcOrd="5" destOrd="0" presId="urn:microsoft.com/office/officeart/2005/8/layout/hierarchy2"/>
    <dgm:cxn modelId="{E73F6B6D-C0D4-4BB8-92C8-D9A86C1A3FE9}" type="presParOf" srcId="{6FD8203F-D51F-4F27-BB1A-E9E5F5752F77}" destId="{B192E5D2-B028-453E-AC34-134354652C55}" srcOrd="0" destOrd="0" presId="urn:microsoft.com/office/officeart/2005/8/layout/hierarchy2"/>
    <dgm:cxn modelId="{17581422-2F7E-416C-9A47-622B9B44C91F}" type="presParOf" srcId="{6FD8203F-D51F-4F27-BB1A-E9E5F5752F77}" destId="{854DA088-B7D0-4EBD-83E0-798EF069643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92FE2DA-46BA-427D-8492-ADD97646BD7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5DF08FC-6F05-4D47-B48D-184D830CFC88}">
      <dgm:prSet phldrT="[Texto]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>
              <a:solidFill>
                <a:schemeClr val="tx1"/>
              </a:solidFill>
            </a:rPr>
            <a:t>Organización y recursos</a:t>
          </a:r>
        </a:p>
      </dgm:t>
    </dgm:pt>
    <dgm:pt modelId="{3D32EC04-51B0-4441-A1A2-F48617B0E241}" type="parTrans" cxnId="{C48AB2BC-F373-4F93-8FDC-6317BE8CBD9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91948B8-2F64-48D8-87B2-958AA049DC4F}" type="sibTrans" cxnId="{C48AB2BC-F373-4F93-8FDC-6317BE8CBD9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85A5176-5CF5-4CFA-B7BA-46643656FE1E}">
      <dgm:prSet phldrT="[Texto]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>
              <a:solidFill>
                <a:schemeClr val="tx1"/>
              </a:solidFill>
            </a:rPr>
            <a:t>Gestión académica</a:t>
          </a:r>
        </a:p>
      </dgm:t>
    </dgm:pt>
    <dgm:pt modelId="{98122073-2BDE-4E0B-A56C-F1D02E0CE9D2}" type="parTrans" cxnId="{1141E54F-62C5-4182-86DB-332D0155289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DA5C5AC-EF68-4C81-9878-08C5422C7AE4}" type="sibTrans" cxnId="{1141E54F-62C5-4182-86DB-332D0155289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98F2C3A-1E2D-408A-9151-704C63DA5042}">
      <dgm:prSet phldrT="[Texto]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>
              <a:solidFill>
                <a:schemeClr val="tx1"/>
              </a:solidFill>
            </a:rPr>
            <a:t>Coordinación de los procesos académicos</a:t>
          </a:r>
        </a:p>
      </dgm:t>
    </dgm:pt>
    <dgm:pt modelId="{A82E5360-E0EB-43E4-B8DB-FB19D8793768}" type="parTrans" cxnId="{8615386D-A6F9-4E3C-B616-258B7D8C895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5B73CCC-F9FE-45A4-9F10-5CE36B9ED05A}" type="sibTrans" cxnId="{8615386D-A6F9-4E3C-B616-258B7D8C895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D274893-C537-4945-8941-3C1D51C46BF8}">
      <dgm:prSet phldrT="[Texto]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>
              <a:solidFill>
                <a:schemeClr val="tx1"/>
              </a:solidFill>
            </a:rPr>
            <a:t>Seguimiento a graduados</a:t>
          </a:r>
        </a:p>
      </dgm:t>
    </dgm:pt>
    <dgm:pt modelId="{FAACAC5A-E076-4C34-815B-4B90C5B5789C}" type="parTrans" cxnId="{AE790116-6423-4A2E-8EFC-47CC161D7B3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A6DC913-29CD-44CE-A4C8-DE1403FEDA87}" type="sibTrans" cxnId="{AE790116-6423-4A2E-8EFC-47CC161D7B3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2EE7791-E433-45A9-8254-F668701887B6}">
      <dgm:prSet phldrT="[Texto]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dirty="0">
              <a:solidFill>
                <a:schemeClr val="tx1"/>
              </a:solidFill>
            </a:rPr>
            <a:t>Recursos y ambientes de aprendizaje</a:t>
          </a:r>
        </a:p>
      </dgm:t>
    </dgm:pt>
    <dgm:pt modelId="{06898775-464C-44BA-876D-2D1290286ABF}" type="parTrans" cxnId="{8D1E4701-C1A0-442F-92C8-7B4EFDEF743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736A3DF-EEE1-4D05-B635-14B4B880C6AD}" type="sibTrans" cxnId="{8D1E4701-C1A0-442F-92C8-7B4EFDEF743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EB5D200-13CB-4772-B6F4-66228402D939}">
      <dgm:prSet phldrT="[Texto]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>
              <a:solidFill>
                <a:schemeClr val="tx1"/>
              </a:solidFill>
            </a:rPr>
            <a:t>Recursos bibliográficos</a:t>
          </a:r>
        </a:p>
      </dgm:t>
    </dgm:pt>
    <dgm:pt modelId="{5BDC8C1B-968A-49DB-B4A5-67632D0699C4}" type="parTrans" cxnId="{F6A8DE39-2B03-45E5-A45F-44AFEEF53FD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63302ED-FFBA-4B97-9B4A-39C01E6EC9E6}" type="sibTrans" cxnId="{F6A8DE39-2B03-45E5-A45F-44AFEEF53FD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86EBB64-D4C1-4BBA-B2A3-BA8F6D8AF55C}">
      <dgm:prSet phldrT="[Texto]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>
              <a:solidFill>
                <a:schemeClr val="tx1"/>
              </a:solidFill>
            </a:rPr>
            <a:t>Políticas de titulación</a:t>
          </a:r>
        </a:p>
      </dgm:t>
    </dgm:pt>
    <dgm:pt modelId="{57EF4822-A9B7-49C0-88B2-F41E65D5D8AF}" type="parTrans" cxnId="{528A8EE8-D439-4D03-9289-D9568D20918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AE79824-5271-4906-8371-EC23259CA677}" type="sibTrans" cxnId="{528A8EE8-D439-4D03-9289-D9568D20918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A178A66-6E30-409F-AC01-5C62A54C2643}">
      <dgm:prSet phldrT="[Texto]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dirty="0">
              <a:solidFill>
                <a:schemeClr val="tx1"/>
              </a:solidFill>
            </a:rPr>
            <a:t>Ambientes de aprendizaje práctico</a:t>
          </a:r>
        </a:p>
      </dgm:t>
    </dgm:pt>
    <dgm:pt modelId="{08F02C69-3C46-4E8D-932B-EB21051B033B}" type="parTrans" cxnId="{8C6FA7E1-058D-48E4-9E33-95D89F0763E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8CD83D3-D545-4559-A65F-CA9D80B7CD08}" type="sibTrans" cxnId="{8C6FA7E1-058D-48E4-9E33-95D89F0763E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7474C69-6856-40AD-B2F4-2D1BECE066DF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ES" dirty="0" smtClean="0"/>
            <a:t>Entornos virtuales de aprendizaje</a:t>
          </a:r>
          <a:endParaRPr lang="es-ES" dirty="0"/>
        </a:p>
      </dgm:t>
    </dgm:pt>
    <dgm:pt modelId="{39389396-C93A-4ABA-859F-9C2E6A288488}" type="parTrans" cxnId="{83904AB2-210F-404F-9D91-C8B42BC7B766}">
      <dgm:prSet/>
      <dgm:spPr/>
      <dgm:t>
        <a:bodyPr/>
        <a:lstStyle/>
        <a:p>
          <a:endParaRPr lang="es-ES"/>
        </a:p>
      </dgm:t>
    </dgm:pt>
    <dgm:pt modelId="{719D6B3A-7EBE-4B5B-B638-A8DC6CDE8E9C}" type="sibTrans" cxnId="{83904AB2-210F-404F-9D91-C8B42BC7B766}">
      <dgm:prSet/>
      <dgm:spPr/>
      <dgm:t>
        <a:bodyPr/>
        <a:lstStyle/>
        <a:p>
          <a:endParaRPr lang="es-ES"/>
        </a:p>
      </dgm:t>
    </dgm:pt>
    <dgm:pt modelId="{F7B71A79-082A-499D-BED2-849DF9F752B1}" type="pres">
      <dgm:prSet presAssocID="{B92FE2DA-46BA-427D-8492-ADD97646BD7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E8FDA77-B2EC-480B-A9B7-6027BF2EC4EF}" type="pres">
      <dgm:prSet presAssocID="{C5DF08FC-6F05-4D47-B48D-184D830CFC88}" presName="root1" presStyleCnt="0"/>
      <dgm:spPr/>
    </dgm:pt>
    <dgm:pt modelId="{DD0E583B-A2FB-4393-BC18-D5AA21E5F395}" type="pres">
      <dgm:prSet presAssocID="{C5DF08FC-6F05-4D47-B48D-184D830CFC8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49E01C4-95EE-42CA-B868-17997E65FC68}" type="pres">
      <dgm:prSet presAssocID="{C5DF08FC-6F05-4D47-B48D-184D830CFC88}" presName="level2hierChild" presStyleCnt="0"/>
      <dgm:spPr/>
    </dgm:pt>
    <dgm:pt modelId="{AAD39C08-FE35-44D8-B624-FBA5076C26C1}" type="pres">
      <dgm:prSet presAssocID="{98122073-2BDE-4E0B-A56C-F1D02E0CE9D2}" presName="conn2-1" presStyleLbl="parChTrans1D2" presStyleIdx="0" presStyleCnt="2"/>
      <dgm:spPr/>
      <dgm:t>
        <a:bodyPr/>
        <a:lstStyle/>
        <a:p>
          <a:endParaRPr lang="es-EC"/>
        </a:p>
      </dgm:t>
    </dgm:pt>
    <dgm:pt modelId="{E7E92CC5-F7BF-4720-B370-EC33064F7336}" type="pres">
      <dgm:prSet presAssocID="{98122073-2BDE-4E0B-A56C-F1D02E0CE9D2}" presName="connTx" presStyleLbl="parChTrans1D2" presStyleIdx="0" presStyleCnt="2"/>
      <dgm:spPr/>
      <dgm:t>
        <a:bodyPr/>
        <a:lstStyle/>
        <a:p>
          <a:endParaRPr lang="es-EC"/>
        </a:p>
      </dgm:t>
    </dgm:pt>
    <dgm:pt modelId="{BE2CCE84-0DA7-430F-808F-1135D918BF65}" type="pres">
      <dgm:prSet presAssocID="{485A5176-5CF5-4CFA-B7BA-46643656FE1E}" presName="root2" presStyleCnt="0"/>
      <dgm:spPr/>
    </dgm:pt>
    <dgm:pt modelId="{9129014D-8D1C-4DD7-9C8E-9896EE242F2B}" type="pres">
      <dgm:prSet presAssocID="{485A5176-5CF5-4CFA-B7BA-46643656FE1E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623A7D0-7976-46AB-86B7-54C90B624699}" type="pres">
      <dgm:prSet presAssocID="{485A5176-5CF5-4CFA-B7BA-46643656FE1E}" presName="level3hierChild" presStyleCnt="0"/>
      <dgm:spPr/>
    </dgm:pt>
    <dgm:pt modelId="{414E246C-77C5-4B27-BAFE-466244E76569}" type="pres">
      <dgm:prSet presAssocID="{A82E5360-E0EB-43E4-B8DB-FB19D8793768}" presName="conn2-1" presStyleLbl="parChTrans1D3" presStyleIdx="0" presStyleCnt="6"/>
      <dgm:spPr/>
      <dgm:t>
        <a:bodyPr/>
        <a:lstStyle/>
        <a:p>
          <a:endParaRPr lang="es-EC"/>
        </a:p>
      </dgm:t>
    </dgm:pt>
    <dgm:pt modelId="{840DDBF6-1B6F-4BD9-A5A2-9FCA27FB5E6F}" type="pres">
      <dgm:prSet presAssocID="{A82E5360-E0EB-43E4-B8DB-FB19D8793768}" presName="connTx" presStyleLbl="parChTrans1D3" presStyleIdx="0" presStyleCnt="6"/>
      <dgm:spPr/>
      <dgm:t>
        <a:bodyPr/>
        <a:lstStyle/>
        <a:p>
          <a:endParaRPr lang="es-EC"/>
        </a:p>
      </dgm:t>
    </dgm:pt>
    <dgm:pt modelId="{49097884-45D1-4EF0-A3F1-2B367ED5E108}" type="pres">
      <dgm:prSet presAssocID="{D98F2C3A-1E2D-408A-9151-704C63DA5042}" presName="root2" presStyleCnt="0"/>
      <dgm:spPr/>
    </dgm:pt>
    <dgm:pt modelId="{C7F96EB3-3CD1-4517-8973-D116737C3DE0}" type="pres">
      <dgm:prSet presAssocID="{D98F2C3A-1E2D-408A-9151-704C63DA5042}" presName="LevelTwoTextNod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74C54E6-4664-4F41-A4D8-8DDC4CCA73D6}" type="pres">
      <dgm:prSet presAssocID="{D98F2C3A-1E2D-408A-9151-704C63DA5042}" presName="level3hierChild" presStyleCnt="0"/>
      <dgm:spPr/>
    </dgm:pt>
    <dgm:pt modelId="{33C9DCD5-A07A-4B83-ACE0-27E0ED8CD7FF}" type="pres">
      <dgm:prSet presAssocID="{FAACAC5A-E076-4C34-815B-4B90C5B5789C}" presName="conn2-1" presStyleLbl="parChTrans1D3" presStyleIdx="1" presStyleCnt="6"/>
      <dgm:spPr/>
      <dgm:t>
        <a:bodyPr/>
        <a:lstStyle/>
        <a:p>
          <a:endParaRPr lang="es-EC"/>
        </a:p>
      </dgm:t>
    </dgm:pt>
    <dgm:pt modelId="{53E0DFD6-193D-4CA1-967B-AE56E729B564}" type="pres">
      <dgm:prSet presAssocID="{FAACAC5A-E076-4C34-815B-4B90C5B5789C}" presName="connTx" presStyleLbl="parChTrans1D3" presStyleIdx="1" presStyleCnt="6"/>
      <dgm:spPr/>
      <dgm:t>
        <a:bodyPr/>
        <a:lstStyle/>
        <a:p>
          <a:endParaRPr lang="es-EC"/>
        </a:p>
      </dgm:t>
    </dgm:pt>
    <dgm:pt modelId="{0E539E25-5E8C-491C-8861-C9ED8C10650B}" type="pres">
      <dgm:prSet presAssocID="{CD274893-C537-4945-8941-3C1D51C46BF8}" presName="root2" presStyleCnt="0"/>
      <dgm:spPr/>
    </dgm:pt>
    <dgm:pt modelId="{AB93931C-41FE-49F8-BC80-506861B7CBFE}" type="pres">
      <dgm:prSet presAssocID="{CD274893-C537-4945-8941-3C1D51C46BF8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0209822-2AD0-412F-8164-FE10CC0C9211}" type="pres">
      <dgm:prSet presAssocID="{CD274893-C537-4945-8941-3C1D51C46BF8}" presName="level3hierChild" presStyleCnt="0"/>
      <dgm:spPr/>
    </dgm:pt>
    <dgm:pt modelId="{D7610BFF-8077-4695-B540-19579D21C16A}" type="pres">
      <dgm:prSet presAssocID="{57EF4822-A9B7-49C0-88B2-F41E65D5D8AF}" presName="conn2-1" presStyleLbl="parChTrans1D3" presStyleIdx="2" presStyleCnt="6"/>
      <dgm:spPr/>
      <dgm:t>
        <a:bodyPr/>
        <a:lstStyle/>
        <a:p>
          <a:endParaRPr lang="es-EC"/>
        </a:p>
      </dgm:t>
    </dgm:pt>
    <dgm:pt modelId="{50C7339C-4E2A-426A-B333-19E1BFA61534}" type="pres">
      <dgm:prSet presAssocID="{57EF4822-A9B7-49C0-88B2-F41E65D5D8AF}" presName="connTx" presStyleLbl="parChTrans1D3" presStyleIdx="2" presStyleCnt="6"/>
      <dgm:spPr/>
      <dgm:t>
        <a:bodyPr/>
        <a:lstStyle/>
        <a:p>
          <a:endParaRPr lang="es-EC"/>
        </a:p>
      </dgm:t>
    </dgm:pt>
    <dgm:pt modelId="{D266B672-78CC-4CFC-97F8-F09190D8E898}" type="pres">
      <dgm:prSet presAssocID="{386EBB64-D4C1-4BBA-B2A3-BA8F6D8AF55C}" presName="root2" presStyleCnt="0"/>
      <dgm:spPr/>
    </dgm:pt>
    <dgm:pt modelId="{E7FAC9E9-4436-457B-B3DA-18D4EF3A1795}" type="pres">
      <dgm:prSet presAssocID="{386EBB64-D4C1-4BBA-B2A3-BA8F6D8AF55C}" presName="LevelTwoTextNod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17150A0-F597-4225-A581-9F2F23BC02CE}" type="pres">
      <dgm:prSet presAssocID="{386EBB64-D4C1-4BBA-B2A3-BA8F6D8AF55C}" presName="level3hierChild" presStyleCnt="0"/>
      <dgm:spPr/>
    </dgm:pt>
    <dgm:pt modelId="{32F89CFD-D58A-4394-AAC7-F80ED3BC6529}" type="pres">
      <dgm:prSet presAssocID="{06898775-464C-44BA-876D-2D1290286ABF}" presName="conn2-1" presStyleLbl="parChTrans1D2" presStyleIdx="1" presStyleCnt="2"/>
      <dgm:spPr/>
      <dgm:t>
        <a:bodyPr/>
        <a:lstStyle/>
        <a:p>
          <a:endParaRPr lang="es-EC"/>
        </a:p>
      </dgm:t>
    </dgm:pt>
    <dgm:pt modelId="{8D246B24-FA72-4C3D-96C9-951287E98AB3}" type="pres">
      <dgm:prSet presAssocID="{06898775-464C-44BA-876D-2D1290286ABF}" presName="connTx" presStyleLbl="parChTrans1D2" presStyleIdx="1" presStyleCnt="2"/>
      <dgm:spPr/>
      <dgm:t>
        <a:bodyPr/>
        <a:lstStyle/>
        <a:p>
          <a:endParaRPr lang="es-EC"/>
        </a:p>
      </dgm:t>
    </dgm:pt>
    <dgm:pt modelId="{2859D9C0-640F-4E61-B873-270BCB1AF39F}" type="pres">
      <dgm:prSet presAssocID="{C2EE7791-E433-45A9-8254-F668701887B6}" presName="root2" presStyleCnt="0"/>
      <dgm:spPr/>
    </dgm:pt>
    <dgm:pt modelId="{9E5C83B7-F248-4319-A2E8-B318E88DE386}" type="pres">
      <dgm:prSet presAssocID="{C2EE7791-E433-45A9-8254-F668701887B6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960D1B2-A310-4B83-96A4-15790250CFEF}" type="pres">
      <dgm:prSet presAssocID="{C2EE7791-E433-45A9-8254-F668701887B6}" presName="level3hierChild" presStyleCnt="0"/>
      <dgm:spPr/>
    </dgm:pt>
    <dgm:pt modelId="{A6E4E062-9F08-4595-8D79-61A74833EAAB}" type="pres">
      <dgm:prSet presAssocID="{5BDC8C1B-968A-49DB-B4A5-67632D0699C4}" presName="conn2-1" presStyleLbl="parChTrans1D3" presStyleIdx="3" presStyleCnt="6"/>
      <dgm:spPr/>
      <dgm:t>
        <a:bodyPr/>
        <a:lstStyle/>
        <a:p>
          <a:endParaRPr lang="es-EC"/>
        </a:p>
      </dgm:t>
    </dgm:pt>
    <dgm:pt modelId="{8EA11666-67E8-4F75-863B-EEF77D3B3620}" type="pres">
      <dgm:prSet presAssocID="{5BDC8C1B-968A-49DB-B4A5-67632D0699C4}" presName="connTx" presStyleLbl="parChTrans1D3" presStyleIdx="3" presStyleCnt="6"/>
      <dgm:spPr/>
      <dgm:t>
        <a:bodyPr/>
        <a:lstStyle/>
        <a:p>
          <a:endParaRPr lang="es-EC"/>
        </a:p>
      </dgm:t>
    </dgm:pt>
    <dgm:pt modelId="{C8EDB467-985A-4BBB-8775-B634F4F35071}" type="pres">
      <dgm:prSet presAssocID="{FEB5D200-13CB-4772-B6F4-66228402D939}" presName="root2" presStyleCnt="0"/>
      <dgm:spPr/>
    </dgm:pt>
    <dgm:pt modelId="{1426C64B-7EE2-4A11-9C0E-E30841E7F23B}" type="pres">
      <dgm:prSet presAssocID="{FEB5D200-13CB-4772-B6F4-66228402D939}" presName="LevelTwoTextNod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EB1A55D-C990-472B-A4DF-6D46D2CD5B7E}" type="pres">
      <dgm:prSet presAssocID="{FEB5D200-13CB-4772-B6F4-66228402D939}" presName="level3hierChild" presStyleCnt="0"/>
      <dgm:spPr/>
    </dgm:pt>
    <dgm:pt modelId="{C84AB7BB-09DE-4B44-84DF-5793712B7DED}" type="pres">
      <dgm:prSet presAssocID="{08F02C69-3C46-4E8D-932B-EB21051B033B}" presName="conn2-1" presStyleLbl="parChTrans1D3" presStyleIdx="4" presStyleCnt="6"/>
      <dgm:spPr/>
      <dgm:t>
        <a:bodyPr/>
        <a:lstStyle/>
        <a:p>
          <a:endParaRPr lang="es-EC"/>
        </a:p>
      </dgm:t>
    </dgm:pt>
    <dgm:pt modelId="{921CD48C-FBFD-482B-809E-8BC68BD2704D}" type="pres">
      <dgm:prSet presAssocID="{08F02C69-3C46-4E8D-932B-EB21051B033B}" presName="connTx" presStyleLbl="parChTrans1D3" presStyleIdx="4" presStyleCnt="6"/>
      <dgm:spPr/>
      <dgm:t>
        <a:bodyPr/>
        <a:lstStyle/>
        <a:p>
          <a:endParaRPr lang="es-EC"/>
        </a:p>
      </dgm:t>
    </dgm:pt>
    <dgm:pt modelId="{4411B65D-DC4F-45CC-A339-F7CB11B40354}" type="pres">
      <dgm:prSet presAssocID="{AA178A66-6E30-409F-AC01-5C62A54C2643}" presName="root2" presStyleCnt="0"/>
      <dgm:spPr/>
    </dgm:pt>
    <dgm:pt modelId="{12F45725-DED5-4069-8609-01642352C151}" type="pres">
      <dgm:prSet presAssocID="{AA178A66-6E30-409F-AC01-5C62A54C2643}" presName="LevelTwoTextNod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6E22EA1-24B1-4E7C-8F69-23B53FA872BF}" type="pres">
      <dgm:prSet presAssocID="{AA178A66-6E30-409F-AC01-5C62A54C2643}" presName="level3hierChild" presStyleCnt="0"/>
      <dgm:spPr/>
    </dgm:pt>
    <dgm:pt modelId="{9EE64C20-B55D-4105-9BBA-0E892A58D4D0}" type="pres">
      <dgm:prSet presAssocID="{39389396-C93A-4ABA-859F-9C2E6A288488}" presName="conn2-1" presStyleLbl="parChTrans1D3" presStyleIdx="5" presStyleCnt="6"/>
      <dgm:spPr/>
    </dgm:pt>
    <dgm:pt modelId="{13085D9C-8E09-4D39-A612-0FEF2922AFCD}" type="pres">
      <dgm:prSet presAssocID="{39389396-C93A-4ABA-859F-9C2E6A288488}" presName="connTx" presStyleLbl="parChTrans1D3" presStyleIdx="5" presStyleCnt="6"/>
      <dgm:spPr/>
    </dgm:pt>
    <dgm:pt modelId="{1451E39B-FDF2-4218-AD64-82CCAA538F16}" type="pres">
      <dgm:prSet presAssocID="{27474C69-6856-40AD-B2F4-2D1BECE066DF}" presName="root2" presStyleCnt="0"/>
      <dgm:spPr/>
    </dgm:pt>
    <dgm:pt modelId="{7F644FDC-9266-4104-80C0-B7C67F2EFD79}" type="pres">
      <dgm:prSet presAssocID="{27474C69-6856-40AD-B2F4-2D1BECE066DF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2908AA-E46A-4859-96D4-31A2630F60FD}" type="pres">
      <dgm:prSet presAssocID="{27474C69-6856-40AD-B2F4-2D1BECE066DF}" presName="level3hierChild" presStyleCnt="0"/>
      <dgm:spPr/>
    </dgm:pt>
  </dgm:ptLst>
  <dgm:cxnLst>
    <dgm:cxn modelId="{35D47B66-689D-4F39-A458-80F4D54F5A87}" type="presOf" srcId="{FAACAC5A-E076-4C34-815B-4B90C5B5789C}" destId="{53E0DFD6-193D-4CA1-967B-AE56E729B564}" srcOrd="1" destOrd="0" presId="urn:microsoft.com/office/officeart/2005/8/layout/hierarchy2"/>
    <dgm:cxn modelId="{1A6F89BB-6D97-4808-9439-A9F545D1950E}" type="presOf" srcId="{27474C69-6856-40AD-B2F4-2D1BECE066DF}" destId="{7F644FDC-9266-4104-80C0-B7C67F2EFD79}" srcOrd="0" destOrd="0" presId="urn:microsoft.com/office/officeart/2005/8/layout/hierarchy2"/>
    <dgm:cxn modelId="{8C6FA7E1-058D-48E4-9E33-95D89F0763EF}" srcId="{C2EE7791-E433-45A9-8254-F668701887B6}" destId="{AA178A66-6E30-409F-AC01-5C62A54C2643}" srcOrd="1" destOrd="0" parTransId="{08F02C69-3C46-4E8D-932B-EB21051B033B}" sibTransId="{F8CD83D3-D545-4559-A65F-CA9D80B7CD08}"/>
    <dgm:cxn modelId="{1141E54F-62C5-4182-86DB-332D01552899}" srcId="{C5DF08FC-6F05-4D47-B48D-184D830CFC88}" destId="{485A5176-5CF5-4CFA-B7BA-46643656FE1E}" srcOrd="0" destOrd="0" parTransId="{98122073-2BDE-4E0B-A56C-F1D02E0CE9D2}" sibTransId="{7DA5C5AC-EF68-4C81-9878-08C5422C7AE4}"/>
    <dgm:cxn modelId="{9F91B01F-457C-4209-B15D-FE0AED81C0BE}" type="presOf" srcId="{98122073-2BDE-4E0B-A56C-F1D02E0CE9D2}" destId="{E7E92CC5-F7BF-4720-B370-EC33064F7336}" srcOrd="1" destOrd="0" presId="urn:microsoft.com/office/officeart/2005/8/layout/hierarchy2"/>
    <dgm:cxn modelId="{17D1ED14-D9DB-4DC6-9847-2B76586268D1}" type="presOf" srcId="{485A5176-5CF5-4CFA-B7BA-46643656FE1E}" destId="{9129014D-8D1C-4DD7-9C8E-9896EE242F2B}" srcOrd="0" destOrd="0" presId="urn:microsoft.com/office/officeart/2005/8/layout/hierarchy2"/>
    <dgm:cxn modelId="{24799C2D-EF4D-44DE-BD1B-ED095E0317F4}" type="presOf" srcId="{D98F2C3A-1E2D-408A-9151-704C63DA5042}" destId="{C7F96EB3-3CD1-4517-8973-D116737C3DE0}" srcOrd="0" destOrd="0" presId="urn:microsoft.com/office/officeart/2005/8/layout/hierarchy2"/>
    <dgm:cxn modelId="{C48AB2BC-F373-4F93-8FDC-6317BE8CBD98}" srcId="{B92FE2DA-46BA-427D-8492-ADD97646BD76}" destId="{C5DF08FC-6F05-4D47-B48D-184D830CFC88}" srcOrd="0" destOrd="0" parTransId="{3D32EC04-51B0-4441-A1A2-F48617B0E241}" sibTransId="{E91948B8-2F64-48D8-87B2-958AA049DC4F}"/>
    <dgm:cxn modelId="{01BEA62B-C46E-46CF-B97D-DB020BE98D59}" type="presOf" srcId="{08F02C69-3C46-4E8D-932B-EB21051B033B}" destId="{C84AB7BB-09DE-4B44-84DF-5793712B7DED}" srcOrd="0" destOrd="0" presId="urn:microsoft.com/office/officeart/2005/8/layout/hierarchy2"/>
    <dgm:cxn modelId="{8615386D-A6F9-4E3C-B616-258B7D8C8959}" srcId="{485A5176-5CF5-4CFA-B7BA-46643656FE1E}" destId="{D98F2C3A-1E2D-408A-9151-704C63DA5042}" srcOrd="0" destOrd="0" parTransId="{A82E5360-E0EB-43E4-B8DB-FB19D8793768}" sibTransId="{85B73CCC-F9FE-45A4-9F10-5CE36B9ED05A}"/>
    <dgm:cxn modelId="{3EDDD2DA-2D75-4A86-9069-BC1585DF8120}" type="presOf" srcId="{06898775-464C-44BA-876D-2D1290286ABF}" destId="{8D246B24-FA72-4C3D-96C9-951287E98AB3}" srcOrd="1" destOrd="0" presId="urn:microsoft.com/office/officeart/2005/8/layout/hierarchy2"/>
    <dgm:cxn modelId="{AE5DFF38-74D4-4692-8C2D-4C225DBDD32E}" type="presOf" srcId="{39389396-C93A-4ABA-859F-9C2E6A288488}" destId="{13085D9C-8E09-4D39-A612-0FEF2922AFCD}" srcOrd="1" destOrd="0" presId="urn:microsoft.com/office/officeart/2005/8/layout/hierarchy2"/>
    <dgm:cxn modelId="{170F32D5-0484-4F3B-894D-8A9E805281DD}" type="presOf" srcId="{5BDC8C1B-968A-49DB-B4A5-67632D0699C4}" destId="{8EA11666-67E8-4F75-863B-EEF77D3B3620}" srcOrd="1" destOrd="0" presId="urn:microsoft.com/office/officeart/2005/8/layout/hierarchy2"/>
    <dgm:cxn modelId="{89B40395-8804-4A63-9366-E2B33ACB70F4}" type="presOf" srcId="{57EF4822-A9B7-49C0-88B2-F41E65D5D8AF}" destId="{50C7339C-4E2A-426A-B333-19E1BFA61534}" srcOrd="1" destOrd="0" presId="urn:microsoft.com/office/officeart/2005/8/layout/hierarchy2"/>
    <dgm:cxn modelId="{D09A7E3F-2B4E-49A8-9C57-7CC1B7E12760}" type="presOf" srcId="{386EBB64-D4C1-4BBA-B2A3-BA8F6D8AF55C}" destId="{E7FAC9E9-4436-457B-B3DA-18D4EF3A1795}" srcOrd="0" destOrd="0" presId="urn:microsoft.com/office/officeart/2005/8/layout/hierarchy2"/>
    <dgm:cxn modelId="{8D1E4701-C1A0-442F-92C8-7B4EFDEF7439}" srcId="{C5DF08FC-6F05-4D47-B48D-184D830CFC88}" destId="{C2EE7791-E433-45A9-8254-F668701887B6}" srcOrd="1" destOrd="0" parTransId="{06898775-464C-44BA-876D-2D1290286ABF}" sibTransId="{3736A3DF-EEE1-4D05-B635-14B4B880C6AD}"/>
    <dgm:cxn modelId="{21ECE232-0D9A-4F68-BE44-6A2BBB6A717F}" type="presOf" srcId="{06898775-464C-44BA-876D-2D1290286ABF}" destId="{32F89CFD-D58A-4394-AAC7-F80ED3BC6529}" srcOrd="0" destOrd="0" presId="urn:microsoft.com/office/officeart/2005/8/layout/hierarchy2"/>
    <dgm:cxn modelId="{CA71B029-7E74-4D6C-A53B-E6AE959A11F3}" type="presOf" srcId="{FEB5D200-13CB-4772-B6F4-66228402D939}" destId="{1426C64B-7EE2-4A11-9C0E-E30841E7F23B}" srcOrd="0" destOrd="0" presId="urn:microsoft.com/office/officeart/2005/8/layout/hierarchy2"/>
    <dgm:cxn modelId="{F6A8DE39-2B03-45E5-A45F-44AFEEF53FDA}" srcId="{C2EE7791-E433-45A9-8254-F668701887B6}" destId="{FEB5D200-13CB-4772-B6F4-66228402D939}" srcOrd="0" destOrd="0" parTransId="{5BDC8C1B-968A-49DB-B4A5-67632D0699C4}" sibTransId="{363302ED-FFBA-4B97-9B4A-39C01E6EC9E6}"/>
    <dgm:cxn modelId="{D68968E7-B6F6-4601-A7E4-B98258D31534}" type="presOf" srcId="{A82E5360-E0EB-43E4-B8DB-FB19D8793768}" destId="{840DDBF6-1B6F-4BD9-A5A2-9FCA27FB5E6F}" srcOrd="1" destOrd="0" presId="urn:microsoft.com/office/officeart/2005/8/layout/hierarchy2"/>
    <dgm:cxn modelId="{83904AB2-210F-404F-9D91-C8B42BC7B766}" srcId="{C2EE7791-E433-45A9-8254-F668701887B6}" destId="{27474C69-6856-40AD-B2F4-2D1BECE066DF}" srcOrd="2" destOrd="0" parTransId="{39389396-C93A-4ABA-859F-9C2E6A288488}" sibTransId="{719D6B3A-7EBE-4B5B-B638-A8DC6CDE8E9C}"/>
    <dgm:cxn modelId="{1B488525-2C45-46A5-9692-EB47CD398FFC}" type="presOf" srcId="{B92FE2DA-46BA-427D-8492-ADD97646BD76}" destId="{F7B71A79-082A-499D-BED2-849DF9F752B1}" srcOrd="0" destOrd="0" presId="urn:microsoft.com/office/officeart/2005/8/layout/hierarchy2"/>
    <dgm:cxn modelId="{CD7165C1-BFA2-4277-8ED3-27C9F0D65907}" type="presOf" srcId="{FAACAC5A-E076-4C34-815B-4B90C5B5789C}" destId="{33C9DCD5-A07A-4B83-ACE0-27E0ED8CD7FF}" srcOrd="0" destOrd="0" presId="urn:microsoft.com/office/officeart/2005/8/layout/hierarchy2"/>
    <dgm:cxn modelId="{63AA7598-AD67-4D7D-B1F4-54DF7682852F}" type="presOf" srcId="{CD274893-C537-4945-8941-3C1D51C46BF8}" destId="{AB93931C-41FE-49F8-BC80-506861B7CBFE}" srcOrd="0" destOrd="0" presId="urn:microsoft.com/office/officeart/2005/8/layout/hierarchy2"/>
    <dgm:cxn modelId="{528A8EE8-D439-4D03-9289-D9568D20918E}" srcId="{485A5176-5CF5-4CFA-B7BA-46643656FE1E}" destId="{386EBB64-D4C1-4BBA-B2A3-BA8F6D8AF55C}" srcOrd="2" destOrd="0" parTransId="{57EF4822-A9B7-49C0-88B2-F41E65D5D8AF}" sibTransId="{6AE79824-5271-4906-8371-EC23259CA677}"/>
    <dgm:cxn modelId="{38824314-6B72-4A0B-9423-8B134AB4B47B}" type="presOf" srcId="{98122073-2BDE-4E0B-A56C-F1D02E0CE9D2}" destId="{AAD39C08-FE35-44D8-B624-FBA5076C26C1}" srcOrd="0" destOrd="0" presId="urn:microsoft.com/office/officeart/2005/8/layout/hierarchy2"/>
    <dgm:cxn modelId="{A06A4D12-3377-4A59-AEA8-428350EDF327}" type="presOf" srcId="{C5DF08FC-6F05-4D47-B48D-184D830CFC88}" destId="{DD0E583B-A2FB-4393-BC18-D5AA21E5F395}" srcOrd="0" destOrd="0" presId="urn:microsoft.com/office/officeart/2005/8/layout/hierarchy2"/>
    <dgm:cxn modelId="{6F4EE6C9-2DC8-4CB0-A4A8-911D98A2A6B9}" type="presOf" srcId="{39389396-C93A-4ABA-859F-9C2E6A288488}" destId="{9EE64C20-B55D-4105-9BBA-0E892A58D4D0}" srcOrd="0" destOrd="0" presId="urn:microsoft.com/office/officeart/2005/8/layout/hierarchy2"/>
    <dgm:cxn modelId="{A1B4688C-D318-4973-A57D-6CD048D32106}" type="presOf" srcId="{5BDC8C1B-968A-49DB-B4A5-67632D0699C4}" destId="{A6E4E062-9F08-4595-8D79-61A74833EAAB}" srcOrd="0" destOrd="0" presId="urn:microsoft.com/office/officeart/2005/8/layout/hierarchy2"/>
    <dgm:cxn modelId="{06A7C205-09B6-4017-AD7C-FB51A7154A87}" type="presOf" srcId="{AA178A66-6E30-409F-AC01-5C62A54C2643}" destId="{12F45725-DED5-4069-8609-01642352C151}" srcOrd="0" destOrd="0" presId="urn:microsoft.com/office/officeart/2005/8/layout/hierarchy2"/>
    <dgm:cxn modelId="{96615B8E-FA47-47B0-8CCC-D060E034CC5D}" type="presOf" srcId="{57EF4822-A9B7-49C0-88B2-F41E65D5D8AF}" destId="{D7610BFF-8077-4695-B540-19579D21C16A}" srcOrd="0" destOrd="0" presId="urn:microsoft.com/office/officeart/2005/8/layout/hierarchy2"/>
    <dgm:cxn modelId="{C51E7601-81DE-4A3B-A35F-B610B61D8E55}" type="presOf" srcId="{A82E5360-E0EB-43E4-B8DB-FB19D8793768}" destId="{414E246C-77C5-4B27-BAFE-466244E76569}" srcOrd="0" destOrd="0" presId="urn:microsoft.com/office/officeart/2005/8/layout/hierarchy2"/>
    <dgm:cxn modelId="{DF9617F5-E725-4308-AFDA-7D77F8A38CF0}" type="presOf" srcId="{C2EE7791-E433-45A9-8254-F668701887B6}" destId="{9E5C83B7-F248-4319-A2E8-B318E88DE386}" srcOrd="0" destOrd="0" presId="urn:microsoft.com/office/officeart/2005/8/layout/hierarchy2"/>
    <dgm:cxn modelId="{08C41651-CB90-4930-8073-CBB14F830D9D}" type="presOf" srcId="{08F02C69-3C46-4E8D-932B-EB21051B033B}" destId="{921CD48C-FBFD-482B-809E-8BC68BD2704D}" srcOrd="1" destOrd="0" presId="urn:microsoft.com/office/officeart/2005/8/layout/hierarchy2"/>
    <dgm:cxn modelId="{AE790116-6423-4A2E-8EFC-47CC161D7B35}" srcId="{485A5176-5CF5-4CFA-B7BA-46643656FE1E}" destId="{CD274893-C537-4945-8941-3C1D51C46BF8}" srcOrd="1" destOrd="0" parTransId="{FAACAC5A-E076-4C34-815B-4B90C5B5789C}" sibTransId="{3A6DC913-29CD-44CE-A4C8-DE1403FEDA87}"/>
    <dgm:cxn modelId="{B5CEEED9-95BE-44A5-A9E4-8F795DA68CC4}" type="presParOf" srcId="{F7B71A79-082A-499D-BED2-849DF9F752B1}" destId="{8E8FDA77-B2EC-480B-A9B7-6027BF2EC4EF}" srcOrd="0" destOrd="0" presId="urn:microsoft.com/office/officeart/2005/8/layout/hierarchy2"/>
    <dgm:cxn modelId="{294D5FD7-80C3-4020-A90A-378389771700}" type="presParOf" srcId="{8E8FDA77-B2EC-480B-A9B7-6027BF2EC4EF}" destId="{DD0E583B-A2FB-4393-BC18-D5AA21E5F395}" srcOrd="0" destOrd="0" presId="urn:microsoft.com/office/officeart/2005/8/layout/hierarchy2"/>
    <dgm:cxn modelId="{C02A66AF-D3B6-4A10-8F38-83C04EC41B83}" type="presParOf" srcId="{8E8FDA77-B2EC-480B-A9B7-6027BF2EC4EF}" destId="{A49E01C4-95EE-42CA-B868-17997E65FC68}" srcOrd="1" destOrd="0" presId="urn:microsoft.com/office/officeart/2005/8/layout/hierarchy2"/>
    <dgm:cxn modelId="{0AFF6FB1-36AA-4496-9E3B-7FA5DFE68413}" type="presParOf" srcId="{A49E01C4-95EE-42CA-B868-17997E65FC68}" destId="{AAD39C08-FE35-44D8-B624-FBA5076C26C1}" srcOrd="0" destOrd="0" presId="urn:microsoft.com/office/officeart/2005/8/layout/hierarchy2"/>
    <dgm:cxn modelId="{FBBBA28F-7088-40FB-82DA-FF3462D6BA0C}" type="presParOf" srcId="{AAD39C08-FE35-44D8-B624-FBA5076C26C1}" destId="{E7E92CC5-F7BF-4720-B370-EC33064F7336}" srcOrd="0" destOrd="0" presId="urn:microsoft.com/office/officeart/2005/8/layout/hierarchy2"/>
    <dgm:cxn modelId="{6C000E72-804D-429A-A0E0-7B27A87C3C77}" type="presParOf" srcId="{A49E01C4-95EE-42CA-B868-17997E65FC68}" destId="{BE2CCE84-0DA7-430F-808F-1135D918BF65}" srcOrd="1" destOrd="0" presId="urn:microsoft.com/office/officeart/2005/8/layout/hierarchy2"/>
    <dgm:cxn modelId="{5E3F5AB9-6E17-4A8C-BC65-4F65FDEBA247}" type="presParOf" srcId="{BE2CCE84-0DA7-430F-808F-1135D918BF65}" destId="{9129014D-8D1C-4DD7-9C8E-9896EE242F2B}" srcOrd="0" destOrd="0" presId="urn:microsoft.com/office/officeart/2005/8/layout/hierarchy2"/>
    <dgm:cxn modelId="{93104514-3159-4D1D-8980-3566760E3087}" type="presParOf" srcId="{BE2CCE84-0DA7-430F-808F-1135D918BF65}" destId="{F623A7D0-7976-46AB-86B7-54C90B624699}" srcOrd="1" destOrd="0" presId="urn:microsoft.com/office/officeart/2005/8/layout/hierarchy2"/>
    <dgm:cxn modelId="{30021D90-CBEB-4988-8FF9-5C2C541EF842}" type="presParOf" srcId="{F623A7D0-7976-46AB-86B7-54C90B624699}" destId="{414E246C-77C5-4B27-BAFE-466244E76569}" srcOrd="0" destOrd="0" presId="urn:microsoft.com/office/officeart/2005/8/layout/hierarchy2"/>
    <dgm:cxn modelId="{5872FE8F-9E3E-43BE-8463-46C53D983168}" type="presParOf" srcId="{414E246C-77C5-4B27-BAFE-466244E76569}" destId="{840DDBF6-1B6F-4BD9-A5A2-9FCA27FB5E6F}" srcOrd="0" destOrd="0" presId="urn:microsoft.com/office/officeart/2005/8/layout/hierarchy2"/>
    <dgm:cxn modelId="{CA062AE6-04DF-4D12-A802-AC3B794243DD}" type="presParOf" srcId="{F623A7D0-7976-46AB-86B7-54C90B624699}" destId="{49097884-45D1-4EF0-A3F1-2B367ED5E108}" srcOrd="1" destOrd="0" presId="urn:microsoft.com/office/officeart/2005/8/layout/hierarchy2"/>
    <dgm:cxn modelId="{A4F03079-C7FC-4D86-B80B-595930044CAC}" type="presParOf" srcId="{49097884-45D1-4EF0-A3F1-2B367ED5E108}" destId="{C7F96EB3-3CD1-4517-8973-D116737C3DE0}" srcOrd="0" destOrd="0" presId="urn:microsoft.com/office/officeart/2005/8/layout/hierarchy2"/>
    <dgm:cxn modelId="{F60C383E-0993-4728-9C11-CF87146EC562}" type="presParOf" srcId="{49097884-45D1-4EF0-A3F1-2B367ED5E108}" destId="{774C54E6-4664-4F41-A4D8-8DDC4CCA73D6}" srcOrd="1" destOrd="0" presId="urn:microsoft.com/office/officeart/2005/8/layout/hierarchy2"/>
    <dgm:cxn modelId="{A66AA895-3B6F-4175-B7A3-36DEFBCDBF8C}" type="presParOf" srcId="{F623A7D0-7976-46AB-86B7-54C90B624699}" destId="{33C9DCD5-A07A-4B83-ACE0-27E0ED8CD7FF}" srcOrd="2" destOrd="0" presId="urn:microsoft.com/office/officeart/2005/8/layout/hierarchy2"/>
    <dgm:cxn modelId="{416A997C-83A7-4C1B-9593-629618859D56}" type="presParOf" srcId="{33C9DCD5-A07A-4B83-ACE0-27E0ED8CD7FF}" destId="{53E0DFD6-193D-4CA1-967B-AE56E729B564}" srcOrd="0" destOrd="0" presId="urn:microsoft.com/office/officeart/2005/8/layout/hierarchy2"/>
    <dgm:cxn modelId="{AB2DB7ED-55EA-476C-B54E-7FAB6570DCDD}" type="presParOf" srcId="{F623A7D0-7976-46AB-86B7-54C90B624699}" destId="{0E539E25-5E8C-491C-8861-C9ED8C10650B}" srcOrd="3" destOrd="0" presId="urn:microsoft.com/office/officeart/2005/8/layout/hierarchy2"/>
    <dgm:cxn modelId="{D2D1BDB9-B0FB-4F65-A8F5-8FC8F585281D}" type="presParOf" srcId="{0E539E25-5E8C-491C-8861-C9ED8C10650B}" destId="{AB93931C-41FE-49F8-BC80-506861B7CBFE}" srcOrd="0" destOrd="0" presId="urn:microsoft.com/office/officeart/2005/8/layout/hierarchy2"/>
    <dgm:cxn modelId="{D7E98C89-CE40-48C2-96BA-ABCAA8B4DEE6}" type="presParOf" srcId="{0E539E25-5E8C-491C-8861-C9ED8C10650B}" destId="{C0209822-2AD0-412F-8164-FE10CC0C9211}" srcOrd="1" destOrd="0" presId="urn:microsoft.com/office/officeart/2005/8/layout/hierarchy2"/>
    <dgm:cxn modelId="{BDD54333-A168-4C68-A784-0CF9F31D8D69}" type="presParOf" srcId="{F623A7D0-7976-46AB-86B7-54C90B624699}" destId="{D7610BFF-8077-4695-B540-19579D21C16A}" srcOrd="4" destOrd="0" presId="urn:microsoft.com/office/officeart/2005/8/layout/hierarchy2"/>
    <dgm:cxn modelId="{9BCFDB99-75ED-408C-AA66-77668B4015BE}" type="presParOf" srcId="{D7610BFF-8077-4695-B540-19579D21C16A}" destId="{50C7339C-4E2A-426A-B333-19E1BFA61534}" srcOrd="0" destOrd="0" presId="urn:microsoft.com/office/officeart/2005/8/layout/hierarchy2"/>
    <dgm:cxn modelId="{CE41BEBC-57BF-43ED-B029-7A2502E8CDF9}" type="presParOf" srcId="{F623A7D0-7976-46AB-86B7-54C90B624699}" destId="{D266B672-78CC-4CFC-97F8-F09190D8E898}" srcOrd="5" destOrd="0" presId="urn:microsoft.com/office/officeart/2005/8/layout/hierarchy2"/>
    <dgm:cxn modelId="{1DF90205-D59A-4870-A643-99DE2015EE8D}" type="presParOf" srcId="{D266B672-78CC-4CFC-97F8-F09190D8E898}" destId="{E7FAC9E9-4436-457B-B3DA-18D4EF3A1795}" srcOrd="0" destOrd="0" presId="urn:microsoft.com/office/officeart/2005/8/layout/hierarchy2"/>
    <dgm:cxn modelId="{954B1323-F326-4B43-9811-E7BFD811FC8C}" type="presParOf" srcId="{D266B672-78CC-4CFC-97F8-F09190D8E898}" destId="{017150A0-F597-4225-A581-9F2F23BC02CE}" srcOrd="1" destOrd="0" presId="urn:microsoft.com/office/officeart/2005/8/layout/hierarchy2"/>
    <dgm:cxn modelId="{66162729-605C-46C1-B625-0182B2165280}" type="presParOf" srcId="{A49E01C4-95EE-42CA-B868-17997E65FC68}" destId="{32F89CFD-D58A-4394-AAC7-F80ED3BC6529}" srcOrd="2" destOrd="0" presId="urn:microsoft.com/office/officeart/2005/8/layout/hierarchy2"/>
    <dgm:cxn modelId="{5B2606DD-DBF9-4B09-92A0-78482742AF77}" type="presParOf" srcId="{32F89CFD-D58A-4394-AAC7-F80ED3BC6529}" destId="{8D246B24-FA72-4C3D-96C9-951287E98AB3}" srcOrd="0" destOrd="0" presId="urn:microsoft.com/office/officeart/2005/8/layout/hierarchy2"/>
    <dgm:cxn modelId="{43C516C1-EC5C-4257-B266-22ED7D78CD66}" type="presParOf" srcId="{A49E01C4-95EE-42CA-B868-17997E65FC68}" destId="{2859D9C0-640F-4E61-B873-270BCB1AF39F}" srcOrd="3" destOrd="0" presId="urn:microsoft.com/office/officeart/2005/8/layout/hierarchy2"/>
    <dgm:cxn modelId="{D13B7A1A-101E-43A6-B221-F1F0E1808609}" type="presParOf" srcId="{2859D9C0-640F-4E61-B873-270BCB1AF39F}" destId="{9E5C83B7-F248-4319-A2E8-B318E88DE386}" srcOrd="0" destOrd="0" presId="urn:microsoft.com/office/officeart/2005/8/layout/hierarchy2"/>
    <dgm:cxn modelId="{73045EBC-1088-47B3-9514-88FFF954D3DF}" type="presParOf" srcId="{2859D9C0-640F-4E61-B873-270BCB1AF39F}" destId="{7960D1B2-A310-4B83-96A4-15790250CFEF}" srcOrd="1" destOrd="0" presId="urn:microsoft.com/office/officeart/2005/8/layout/hierarchy2"/>
    <dgm:cxn modelId="{88EE3E0F-E3FF-4958-AD7B-0E4FBF2CCDF4}" type="presParOf" srcId="{7960D1B2-A310-4B83-96A4-15790250CFEF}" destId="{A6E4E062-9F08-4595-8D79-61A74833EAAB}" srcOrd="0" destOrd="0" presId="urn:microsoft.com/office/officeart/2005/8/layout/hierarchy2"/>
    <dgm:cxn modelId="{D75EBA6C-B2B8-44B3-B8A5-68961A1288BC}" type="presParOf" srcId="{A6E4E062-9F08-4595-8D79-61A74833EAAB}" destId="{8EA11666-67E8-4F75-863B-EEF77D3B3620}" srcOrd="0" destOrd="0" presId="urn:microsoft.com/office/officeart/2005/8/layout/hierarchy2"/>
    <dgm:cxn modelId="{7FDAA57B-7029-4B0E-8AD8-C725369E3E8F}" type="presParOf" srcId="{7960D1B2-A310-4B83-96A4-15790250CFEF}" destId="{C8EDB467-985A-4BBB-8775-B634F4F35071}" srcOrd="1" destOrd="0" presId="urn:microsoft.com/office/officeart/2005/8/layout/hierarchy2"/>
    <dgm:cxn modelId="{29945BDD-A790-450C-B1A1-EED7861F14FB}" type="presParOf" srcId="{C8EDB467-985A-4BBB-8775-B634F4F35071}" destId="{1426C64B-7EE2-4A11-9C0E-E30841E7F23B}" srcOrd="0" destOrd="0" presId="urn:microsoft.com/office/officeart/2005/8/layout/hierarchy2"/>
    <dgm:cxn modelId="{1726246E-58FE-42D2-B3A7-7CADA5C53120}" type="presParOf" srcId="{C8EDB467-985A-4BBB-8775-B634F4F35071}" destId="{9EB1A55D-C990-472B-A4DF-6D46D2CD5B7E}" srcOrd="1" destOrd="0" presId="urn:microsoft.com/office/officeart/2005/8/layout/hierarchy2"/>
    <dgm:cxn modelId="{C1313A02-FE6C-4639-A156-715F037A3532}" type="presParOf" srcId="{7960D1B2-A310-4B83-96A4-15790250CFEF}" destId="{C84AB7BB-09DE-4B44-84DF-5793712B7DED}" srcOrd="2" destOrd="0" presId="urn:microsoft.com/office/officeart/2005/8/layout/hierarchy2"/>
    <dgm:cxn modelId="{BEFDD9B2-627C-4D24-AC79-99DE7FFE4998}" type="presParOf" srcId="{C84AB7BB-09DE-4B44-84DF-5793712B7DED}" destId="{921CD48C-FBFD-482B-809E-8BC68BD2704D}" srcOrd="0" destOrd="0" presId="urn:microsoft.com/office/officeart/2005/8/layout/hierarchy2"/>
    <dgm:cxn modelId="{AACFD4C6-0DCC-4F14-9173-D1E69430CB69}" type="presParOf" srcId="{7960D1B2-A310-4B83-96A4-15790250CFEF}" destId="{4411B65D-DC4F-45CC-A339-F7CB11B40354}" srcOrd="3" destOrd="0" presId="urn:microsoft.com/office/officeart/2005/8/layout/hierarchy2"/>
    <dgm:cxn modelId="{9979D3A2-BBF8-44EA-8EC3-4F63FFE85418}" type="presParOf" srcId="{4411B65D-DC4F-45CC-A339-F7CB11B40354}" destId="{12F45725-DED5-4069-8609-01642352C151}" srcOrd="0" destOrd="0" presId="urn:microsoft.com/office/officeart/2005/8/layout/hierarchy2"/>
    <dgm:cxn modelId="{1897EB27-78EC-4864-888C-05BED467EDCD}" type="presParOf" srcId="{4411B65D-DC4F-45CC-A339-F7CB11B40354}" destId="{56E22EA1-24B1-4E7C-8F69-23B53FA872BF}" srcOrd="1" destOrd="0" presId="urn:microsoft.com/office/officeart/2005/8/layout/hierarchy2"/>
    <dgm:cxn modelId="{794EBE7D-80C0-495C-AE16-8CC28C5D652B}" type="presParOf" srcId="{7960D1B2-A310-4B83-96A4-15790250CFEF}" destId="{9EE64C20-B55D-4105-9BBA-0E892A58D4D0}" srcOrd="4" destOrd="0" presId="urn:microsoft.com/office/officeart/2005/8/layout/hierarchy2"/>
    <dgm:cxn modelId="{77893E79-3FEC-4AE5-BABD-291E7AA9471B}" type="presParOf" srcId="{9EE64C20-B55D-4105-9BBA-0E892A58D4D0}" destId="{13085D9C-8E09-4D39-A612-0FEF2922AFCD}" srcOrd="0" destOrd="0" presId="urn:microsoft.com/office/officeart/2005/8/layout/hierarchy2"/>
    <dgm:cxn modelId="{D9EF077C-9ACA-4FBE-8C90-FCB45B0A0BFD}" type="presParOf" srcId="{7960D1B2-A310-4B83-96A4-15790250CFEF}" destId="{1451E39B-FDF2-4218-AD64-82CCAA538F16}" srcOrd="5" destOrd="0" presId="urn:microsoft.com/office/officeart/2005/8/layout/hierarchy2"/>
    <dgm:cxn modelId="{170DB9BA-648D-4ADD-BD8E-8EE0C4DD2541}" type="presParOf" srcId="{1451E39B-FDF2-4218-AD64-82CCAA538F16}" destId="{7F644FDC-9266-4104-80C0-B7C67F2EFD79}" srcOrd="0" destOrd="0" presId="urn:microsoft.com/office/officeart/2005/8/layout/hierarchy2"/>
    <dgm:cxn modelId="{87750AC8-E5DA-472C-8494-FC8B8E36FB5B}" type="presParOf" srcId="{1451E39B-FDF2-4218-AD64-82CCAA538F16}" destId="{502908AA-E46A-4859-96D4-31A2630F60F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B86BAC7-1594-46D1-8589-F27641C3DEE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809929F-584B-4B0C-9CB8-6B703525495F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1400" dirty="0">
              <a:solidFill>
                <a:schemeClr val="tx1"/>
              </a:solidFill>
            </a:rPr>
            <a:t>Profesorado</a:t>
          </a:r>
        </a:p>
      </dgm:t>
    </dgm:pt>
    <dgm:pt modelId="{F8971A82-A914-4B9C-8EDD-6367C09C4322}" type="parTrans" cxnId="{80159DB4-F739-487C-8DE9-3A6A7E1B8A16}">
      <dgm:prSet/>
      <dgm:spPr/>
      <dgm:t>
        <a:bodyPr/>
        <a:lstStyle/>
        <a:p>
          <a:endParaRPr lang="es-EC" sz="5400">
            <a:solidFill>
              <a:schemeClr val="tx1"/>
            </a:solidFill>
          </a:endParaRPr>
        </a:p>
      </dgm:t>
    </dgm:pt>
    <dgm:pt modelId="{B3F3BFB5-9BBE-422A-8B98-4447F4AA75A4}" type="sibTrans" cxnId="{80159DB4-F739-487C-8DE9-3A6A7E1B8A16}">
      <dgm:prSet/>
      <dgm:spPr/>
      <dgm:t>
        <a:bodyPr/>
        <a:lstStyle/>
        <a:p>
          <a:endParaRPr lang="es-EC" sz="5400">
            <a:solidFill>
              <a:schemeClr val="tx1"/>
            </a:solidFill>
          </a:endParaRPr>
        </a:p>
      </dgm:t>
    </dgm:pt>
    <dgm:pt modelId="{65D36352-0C1D-4EE4-92FA-0CB6C16812EE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1400">
              <a:solidFill>
                <a:schemeClr val="tx1"/>
              </a:solidFill>
            </a:rPr>
            <a:t>Conformación</a:t>
          </a:r>
        </a:p>
      </dgm:t>
    </dgm:pt>
    <dgm:pt modelId="{0F3985EE-B1C7-4E1C-88F1-985ED19653B4}" type="parTrans" cxnId="{0875B29A-04FC-42B0-B023-5BC032A31CC8}">
      <dgm:prSet custT="1"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236E24A8-FD33-4207-AF00-7297D31997D8}" type="sibTrans" cxnId="{0875B29A-04FC-42B0-B023-5BC032A31CC8}">
      <dgm:prSet/>
      <dgm:spPr/>
      <dgm:t>
        <a:bodyPr/>
        <a:lstStyle/>
        <a:p>
          <a:endParaRPr lang="es-EC" sz="5400">
            <a:solidFill>
              <a:schemeClr val="tx1"/>
            </a:solidFill>
          </a:endParaRPr>
        </a:p>
      </dgm:t>
    </dgm:pt>
    <dgm:pt modelId="{55C069FA-56BA-4ACA-A4CF-E63ADBBD7A3F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1400" dirty="0">
              <a:solidFill>
                <a:schemeClr val="tx1"/>
              </a:solidFill>
            </a:rPr>
            <a:t>Afinidad de formación posgrado</a:t>
          </a:r>
        </a:p>
      </dgm:t>
    </dgm:pt>
    <dgm:pt modelId="{BFF28362-045A-4F26-A505-6B06F445988E}" type="parTrans" cxnId="{EBA696EE-B58C-46CD-A926-A8DE959F0EF3}">
      <dgm:prSet custT="1"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13FF95B2-2394-496A-B288-F757DE9425B5}" type="sibTrans" cxnId="{EBA696EE-B58C-46CD-A926-A8DE959F0EF3}">
      <dgm:prSet/>
      <dgm:spPr/>
      <dgm:t>
        <a:bodyPr/>
        <a:lstStyle/>
        <a:p>
          <a:endParaRPr lang="es-EC" sz="5400">
            <a:solidFill>
              <a:schemeClr val="tx1"/>
            </a:solidFill>
          </a:endParaRPr>
        </a:p>
      </dgm:t>
    </dgm:pt>
    <dgm:pt modelId="{7765BB4B-A0B5-45BD-AF60-B7C85EA9B3AB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Composición del cuerpo académico</a:t>
          </a:r>
          <a:endParaRPr lang="es-EC" sz="1400" dirty="0">
            <a:solidFill>
              <a:schemeClr val="tx1"/>
            </a:solidFill>
          </a:endParaRPr>
        </a:p>
      </dgm:t>
    </dgm:pt>
    <dgm:pt modelId="{7B87CAD1-D0A6-4CFD-A9CD-1B7E3A79DFFD}" type="parTrans" cxnId="{6BBB388D-F300-4B78-9E61-2D7147604035}">
      <dgm:prSet custT="1"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F350FBC5-CF1D-4432-B544-5A445749D09D}" type="sibTrans" cxnId="{6BBB388D-F300-4B78-9E61-2D7147604035}">
      <dgm:prSet/>
      <dgm:spPr/>
      <dgm:t>
        <a:bodyPr/>
        <a:lstStyle/>
        <a:p>
          <a:endParaRPr lang="es-EC" sz="5400">
            <a:solidFill>
              <a:schemeClr val="tx1"/>
            </a:solidFill>
          </a:endParaRPr>
        </a:p>
      </dgm:t>
    </dgm:pt>
    <dgm:pt modelId="{C7A5F678-CA0F-4250-9C66-6BD3AF03AC9C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1400">
              <a:solidFill>
                <a:schemeClr val="tx1"/>
              </a:solidFill>
            </a:rPr>
            <a:t>Carrera y desarrollo profesional</a:t>
          </a:r>
        </a:p>
      </dgm:t>
    </dgm:pt>
    <dgm:pt modelId="{4EDF49DD-7CCB-462C-AB7A-E0D5E3293738}" type="parTrans" cxnId="{F4A718CB-7DCA-47EF-8FC2-6863CD865E4C}">
      <dgm:prSet custT="1"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C2154D2D-8CEB-4FE0-96FF-218DEF0AF40B}" type="sibTrans" cxnId="{F4A718CB-7DCA-47EF-8FC2-6863CD865E4C}">
      <dgm:prSet/>
      <dgm:spPr/>
      <dgm:t>
        <a:bodyPr/>
        <a:lstStyle/>
        <a:p>
          <a:endParaRPr lang="es-EC" sz="5400">
            <a:solidFill>
              <a:schemeClr val="tx1"/>
            </a:solidFill>
          </a:endParaRPr>
        </a:p>
      </dgm:t>
    </dgm:pt>
    <dgm:pt modelId="{90AAD4BF-9B24-4A75-9B93-FD55C51678E8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1400" dirty="0">
              <a:solidFill>
                <a:schemeClr val="tx1"/>
              </a:solidFill>
            </a:rPr>
            <a:t>Titularidad a tiempo completo</a:t>
          </a:r>
        </a:p>
      </dgm:t>
    </dgm:pt>
    <dgm:pt modelId="{FCE730CB-9F7C-4001-80B6-FB05C0213144}" type="parTrans" cxnId="{2154FD2F-6F40-4704-9A8D-65EA48A57669}">
      <dgm:prSet custT="1"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9ECC86E6-0578-4756-8D99-11D226806D88}" type="sibTrans" cxnId="{2154FD2F-6F40-4704-9A8D-65EA48A57669}">
      <dgm:prSet/>
      <dgm:spPr/>
      <dgm:t>
        <a:bodyPr/>
        <a:lstStyle/>
        <a:p>
          <a:endParaRPr lang="es-EC" sz="5400">
            <a:solidFill>
              <a:schemeClr val="tx1"/>
            </a:solidFill>
          </a:endParaRPr>
        </a:p>
      </dgm:t>
    </dgm:pt>
    <dgm:pt modelId="{48DB9417-4CE9-4F73-A1CB-4EBE63221EE4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1400">
              <a:solidFill>
                <a:schemeClr val="tx1"/>
              </a:solidFill>
            </a:rPr>
            <a:t>Evaluación integral del profesor</a:t>
          </a:r>
        </a:p>
      </dgm:t>
    </dgm:pt>
    <dgm:pt modelId="{3E409844-721F-4871-AADA-E3F1AA1C56EC}" type="parTrans" cxnId="{BEDA2CA5-87BB-4D66-8AD8-A4DE8759DCD6}">
      <dgm:prSet custT="1"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2D7C2708-6E41-4ECE-ABA3-F902F77D686C}" type="sibTrans" cxnId="{BEDA2CA5-87BB-4D66-8AD8-A4DE8759DCD6}">
      <dgm:prSet/>
      <dgm:spPr/>
      <dgm:t>
        <a:bodyPr/>
        <a:lstStyle/>
        <a:p>
          <a:endParaRPr lang="es-EC" sz="5400">
            <a:solidFill>
              <a:schemeClr val="tx1"/>
            </a:solidFill>
          </a:endParaRPr>
        </a:p>
      </dgm:t>
    </dgm:pt>
    <dgm:pt modelId="{8C0A151F-7D83-4544-B183-B99CAAE14EB4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1400" dirty="0">
              <a:solidFill>
                <a:schemeClr val="tx1"/>
              </a:solidFill>
            </a:rPr>
            <a:t>Actualización </a:t>
          </a:r>
          <a:r>
            <a:rPr lang="es-EC" sz="1400" dirty="0" smtClean="0">
              <a:solidFill>
                <a:schemeClr val="tx1"/>
              </a:solidFill>
            </a:rPr>
            <a:t>científica, pedagógica y didáctica</a:t>
          </a:r>
          <a:endParaRPr lang="es-EC" sz="1400" dirty="0">
            <a:solidFill>
              <a:schemeClr val="tx1"/>
            </a:solidFill>
          </a:endParaRPr>
        </a:p>
      </dgm:t>
    </dgm:pt>
    <dgm:pt modelId="{8DEE19E5-EED5-4671-B40B-1FDA2BF290BB}" type="parTrans" cxnId="{77109F46-27DD-470D-865E-937DD7ECF197}">
      <dgm:prSet custT="1"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9523AB8B-ECFF-4275-AC10-EA84DB65D8B9}" type="sibTrans" cxnId="{77109F46-27DD-470D-865E-937DD7ECF197}">
      <dgm:prSet/>
      <dgm:spPr/>
      <dgm:t>
        <a:bodyPr/>
        <a:lstStyle/>
        <a:p>
          <a:endParaRPr lang="es-EC" sz="5400">
            <a:solidFill>
              <a:schemeClr val="tx1"/>
            </a:solidFill>
          </a:endParaRPr>
        </a:p>
      </dgm:t>
    </dgm:pt>
    <dgm:pt modelId="{26196535-BD66-458E-AA97-B563DCF5EAA8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1400">
              <a:solidFill>
                <a:schemeClr val="tx1"/>
              </a:solidFill>
            </a:rPr>
            <a:t>Investigación</a:t>
          </a:r>
        </a:p>
      </dgm:t>
    </dgm:pt>
    <dgm:pt modelId="{0F0EE52D-75D3-459D-BE4A-5DC895A796B3}" type="parTrans" cxnId="{C8842CAA-4BC3-4623-A781-E308C99C92B0}">
      <dgm:prSet custT="1"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556944-8E2C-4787-8589-FB81F54B8BD1}" type="sibTrans" cxnId="{C8842CAA-4BC3-4623-A781-E308C99C92B0}">
      <dgm:prSet/>
      <dgm:spPr/>
      <dgm:t>
        <a:bodyPr/>
        <a:lstStyle/>
        <a:p>
          <a:endParaRPr lang="es-ES" sz="5400">
            <a:solidFill>
              <a:schemeClr val="tx1"/>
            </a:solidFill>
          </a:endParaRPr>
        </a:p>
      </dgm:t>
    </dgm:pt>
    <dgm:pt modelId="{85DB0E26-F4B7-4195-94A1-402CDBDF9ECB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1400">
              <a:solidFill>
                <a:schemeClr val="tx1"/>
              </a:solidFill>
            </a:rPr>
            <a:t>Actividad investigadora de los profesores</a:t>
          </a:r>
        </a:p>
      </dgm:t>
    </dgm:pt>
    <dgm:pt modelId="{34AAEA37-9F45-4DD2-8C2C-4565B501D9CF}" type="parTrans" cxnId="{1D764501-1636-404D-8969-AE7E67A50154}">
      <dgm:prSet custT="1"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357348-1151-4FC7-9160-0BC21F31D795}" type="sibTrans" cxnId="{1D764501-1636-404D-8969-AE7E67A50154}">
      <dgm:prSet/>
      <dgm:spPr/>
      <dgm:t>
        <a:bodyPr/>
        <a:lstStyle/>
        <a:p>
          <a:endParaRPr lang="es-ES" sz="5400">
            <a:solidFill>
              <a:schemeClr val="tx1"/>
            </a:solidFill>
          </a:endParaRPr>
        </a:p>
      </dgm:t>
    </dgm:pt>
    <dgm:pt modelId="{0AE4381D-B7DE-4041-9858-D32BE8E10A1C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1400">
              <a:solidFill>
                <a:schemeClr val="tx1"/>
              </a:solidFill>
            </a:rPr>
            <a:t>Planificación de la Investigación</a:t>
          </a:r>
        </a:p>
      </dgm:t>
    </dgm:pt>
    <dgm:pt modelId="{1F681EAF-8091-4B7F-87A1-9A805DF34828}" type="parTrans" cxnId="{FD76932C-9AEB-477C-A850-1DD505F3D570}">
      <dgm:prSet custT="1"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A718806-7BC2-4CC8-AA22-D5D38F086F01}" type="sibTrans" cxnId="{FD76932C-9AEB-477C-A850-1DD505F3D570}">
      <dgm:prSet/>
      <dgm:spPr/>
      <dgm:t>
        <a:bodyPr/>
        <a:lstStyle/>
        <a:p>
          <a:endParaRPr lang="es-ES" sz="5400">
            <a:solidFill>
              <a:schemeClr val="tx1"/>
            </a:solidFill>
          </a:endParaRPr>
        </a:p>
      </dgm:t>
    </dgm:pt>
    <dgm:pt modelId="{88CF9456-E04A-4AF3-9178-5AF518CB7888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1400">
              <a:solidFill>
                <a:schemeClr val="tx1"/>
              </a:solidFill>
            </a:rPr>
            <a:t>Ejecución de la investigación</a:t>
          </a:r>
        </a:p>
      </dgm:t>
    </dgm:pt>
    <dgm:pt modelId="{CCE31F0E-42EC-4AE7-AB92-9CA2ECC43902}" type="parTrans" cxnId="{26BA8F5A-90BF-40A0-ADCA-A038AFC0A0F2}">
      <dgm:prSet custT="1"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27B68FB-EB55-4266-AE04-6D8297E71A75}" type="sibTrans" cxnId="{26BA8F5A-90BF-40A0-ADCA-A038AFC0A0F2}">
      <dgm:prSet/>
      <dgm:spPr/>
      <dgm:t>
        <a:bodyPr/>
        <a:lstStyle/>
        <a:p>
          <a:endParaRPr lang="es-ES" sz="5400">
            <a:solidFill>
              <a:schemeClr val="tx1"/>
            </a:solidFill>
          </a:endParaRPr>
        </a:p>
      </dgm:t>
    </dgm:pt>
    <dgm:pt modelId="{84DCAF63-5FDE-4C2C-9F75-A1CD27301099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Obras de relevancia, </a:t>
          </a:r>
          <a:r>
            <a:rPr lang="es-EC" sz="1400" dirty="0">
              <a:solidFill>
                <a:schemeClr val="tx1"/>
              </a:solidFill>
            </a:rPr>
            <a:t>libros y capítulos de libros</a:t>
          </a:r>
        </a:p>
      </dgm:t>
    </dgm:pt>
    <dgm:pt modelId="{84C430DE-B3AB-444D-9E92-EE017E55AC20}" type="parTrans" cxnId="{783215E2-42EA-4C04-8CDD-7886484D7C60}">
      <dgm:prSet custT="1"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FD6546-BCC1-455D-9BB9-D98F2D50D2DE}" type="sibTrans" cxnId="{783215E2-42EA-4C04-8CDD-7886484D7C60}">
      <dgm:prSet/>
      <dgm:spPr/>
      <dgm:t>
        <a:bodyPr/>
        <a:lstStyle/>
        <a:p>
          <a:endParaRPr lang="es-ES" sz="5400">
            <a:solidFill>
              <a:schemeClr val="tx1"/>
            </a:solidFill>
          </a:endParaRPr>
        </a:p>
      </dgm:t>
    </dgm:pt>
    <dgm:pt modelId="{CD53B542-AF60-4D75-9AE3-C64B030B5CE7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Publicación de artículos en revistas indizadas</a:t>
          </a:r>
          <a:endParaRPr lang="es-EC" sz="1400" dirty="0">
            <a:solidFill>
              <a:schemeClr val="tx1"/>
            </a:solidFill>
          </a:endParaRPr>
        </a:p>
      </dgm:t>
    </dgm:pt>
    <dgm:pt modelId="{AC5135DE-7F2D-43B8-AC2A-AC49C5F929EC}" type="parTrans" cxnId="{0C86224F-1D61-4A33-94ED-5B93B622E425}">
      <dgm:prSet custT="1"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124B61-60F4-40D7-8244-1AEC697CECEB}" type="sibTrans" cxnId="{0C86224F-1D61-4A33-94ED-5B93B622E425}">
      <dgm:prSet/>
      <dgm:spPr/>
      <dgm:t>
        <a:bodyPr/>
        <a:lstStyle/>
        <a:p>
          <a:endParaRPr lang="es-ES" sz="5400">
            <a:solidFill>
              <a:schemeClr val="tx1"/>
            </a:solidFill>
          </a:endParaRPr>
        </a:p>
      </dgm:t>
    </dgm:pt>
    <dgm:pt modelId="{6694D0EE-C21E-4870-A15D-12FD1FE9BA5B}" type="pres">
      <dgm:prSet presAssocID="{DB86BAC7-1594-46D1-8589-F27641C3DEE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204FBD8-15A3-4648-909F-C69878E3F2D1}" type="pres">
      <dgm:prSet presAssocID="{2809929F-584B-4B0C-9CB8-6B703525495F}" presName="root1" presStyleCnt="0"/>
      <dgm:spPr/>
    </dgm:pt>
    <dgm:pt modelId="{726CA123-4C42-4BBE-AC9D-DA589871275B}" type="pres">
      <dgm:prSet presAssocID="{2809929F-584B-4B0C-9CB8-6B703525495F}" presName="LevelOneTextNode" presStyleLbl="node0" presStyleIdx="0" presStyleCnt="1" custScaleX="18691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508DC31-396C-4557-8960-0C0BB219D0B1}" type="pres">
      <dgm:prSet presAssocID="{2809929F-584B-4B0C-9CB8-6B703525495F}" presName="level2hierChild" presStyleCnt="0"/>
      <dgm:spPr/>
    </dgm:pt>
    <dgm:pt modelId="{197DD497-AA0D-45E8-BB70-592F2940A0E1}" type="pres">
      <dgm:prSet presAssocID="{0F3985EE-B1C7-4E1C-88F1-985ED19653B4}" presName="conn2-1" presStyleLbl="parChTrans1D2" presStyleIdx="0" presStyleCnt="3"/>
      <dgm:spPr/>
      <dgm:t>
        <a:bodyPr/>
        <a:lstStyle/>
        <a:p>
          <a:endParaRPr lang="es-EC"/>
        </a:p>
      </dgm:t>
    </dgm:pt>
    <dgm:pt modelId="{ECCF10D6-22AF-449E-B110-0A66C67F62F5}" type="pres">
      <dgm:prSet presAssocID="{0F3985EE-B1C7-4E1C-88F1-985ED19653B4}" presName="connTx" presStyleLbl="parChTrans1D2" presStyleIdx="0" presStyleCnt="3"/>
      <dgm:spPr/>
      <dgm:t>
        <a:bodyPr/>
        <a:lstStyle/>
        <a:p>
          <a:endParaRPr lang="es-EC"/>
        </a:p>
      </dgm:t>
    </dgm:pt>
    <dgm:pt modelId="{94FDF8E0-4864-4995-B3E1-09BFFD0E3E76}" type="pres">
      <dgm:prSet presAssocID="{65D36352-0C1D-4EE4-92FA-0CB6C16812EE}" presName="root2" presStyleCnt="0"/>
      <dgm:spPr/>
    </dgm:pt>
    <dgm:pt modelId="{0C4B22DB-662A-4FFF-908B-616959D95735}" type="pres">
      <dgm:prSet presAssocID="{65D36352-0C1D-4EE4-92FA-0CB6C16812EE}" presName="LevelTwoTextNode" presStyleLbl="node2" presStyleIdx="0" presStyleCnt="3" custScaleX="202469" custLinFactNeighborX="613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A551CF1-1B4D-457E-B039-9F34D8405EE8}" type="pres">
      <dgm:prSet presAssocID="{65D36352-0C1D-4EE4-92FA-0CB6C16812EE}" presName="level3hierChild" presStyleCnt="0"/>
      <dgm:spPr/>
    </dgm:pt>
    <dgm:pt modelId="{291891CC-426C-4BF8-98F8-B28443D3C49F}" type="pres">
      <dgm:prSet presAssocID="{BFF28362-045A-4F26-A505-6B06F445988E}" presName="conn2-1" presStyleLbl="parChTrans1D3" presStyleIdx="0" presStyleCnt="10"/>
      <dgm:spPr/>
      <dgm:t>
        <a:bodyPr/>
        <a:lstStyle/>
        <a:p>
          <a:endParaRPr lang="es-EC"/>
        </a:p>
      </dgm:t>
    </dgm:pt>
    <dgm:pt modelId="{C560BAB2-B0CA-4E88-A020-6303B766177F}" type="pres">
      <dgm:prSet presAssocID="{BFF28362-045A-4F26-A505-6B06F445988E}" presName="connTx" presStyleLbl="parChTrans1D3" presStyleIdx="0" presStyleCnt="10"/>
      <dgm:spPr/>
      <dgm:t>
        <a:bodyPr/>
        <a:lstStyle/>
        <a:p>
          <a:endParaRPr lang="es-EC"/>
        </a:p>
      </dgm:t>
    </dgm:pt>
    <dgm:pt modelId="{18BF06E3-2EB0-49F0-BF27-CAB3EC749446}" type="pres">
      <dgm:prSet presAssocID="{55C069FA-56BA-4ACA-A4CF-E63ADBBD7A3F}" presName="root2" presStyleCnt="0"/>
      <dgm:spPr/>
    </dgm:pt>
    <dgm:pt modelId="{A13CBAFD-DA1F-4D3A-B1DF-EAB492A53E09}" type="pres">
      <dgm:prSet presAssocID="{55C069FA-56BA-4ACA-A4CF-E63ADBBD7A3F}" presName="LevelTwoTextNode" presStyleLbl="node3" presStyleIdx="0" presStyleCnt="10" custScaleX="39713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91CF7FA-FC09-40E8-9840-E99D1580E502}" type="pres">
      <dgm:prSet presAssocID="{55C069FA-56BA-4ACA-A4CF-E63ADBBD7A3F}" presName="level3hierChild" presStyleCnt="0"/>
      <dgm:spPr/>
    </dgm:pt>
    <dgm:pt modelId="{7922E270-F85F-4331-9BE8-F7076431717D}" type="pres">
      <dgm:prSet presAssocID="{7B87CAD1-D0A6-4CFD-A9CD-1B7E3A79DFFD}" presName="conn2-1" presStyleLbl="parChTrans1D3" presStyleIdx="1" presStyleCnt="10"/>
      <dgm:spPr/>
      <dgm:t>
        <a:bodyPr/>
        <a:lstStyle/>
        <a:p>
          <a:endParaRPr lang="es-EC"/>
        </a:p>
      </dgm:t>
    </dgm:pt>
    <dgm:pt modelId="{CB723A1A-2676-48A7-97FB-76769046225E}" type="pres">
      <dgm:prSet presAssocID="{7B87CAD1-D0A6-4CFD-A9CD-1B7E3A79DFFD}" presName="connTx" presStyleLbl="parChTrans1D3" presStyleIdx="1" presStyleCnt="10"/>
      <dgm:spPr/>
      <dgm:t>
        <a:bodyPr/>
        <a:lstStyle/>
        <a:p>
          <a:endParaRPr lang="es-EC"/>
        </a:p>
      </dgm:t>
    </dgm:pt>
    <dgm:pt modelId="{01929E78-F6F0-446E-9222-E31096C15729}" type="pres">
      <dgm:prSet presAssocID="{7765BB4B-A0B5-45BD-AF60-B7C85EA9B3AB}" presName="root2" presStyleCnt="0"/>
      <dgm:spPr/>
    </dgm:pt>
    <dgm:pt modelId="{53577242-9FAE-4255-895E-76C2BF83B248}" type="pres">
      <dgm:prSet presAssocID="{7765BB4B-A0B5-45BD-AF60-B7C85EA9B3AB}" presName="LevelTwoTextNode" presStyleLbl="node3" presStyleIdx="1" presStyleCnt="10" custScaleX="39713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41FAA21-E9AE-4A55-BB74-8DA7D35250D1}" type="pres">
      <dgm:prSet presAssocID="{7765BB4B-A0B5-45BD-AF60-B7C85EA9B3AB}" presName="level3hierChild" presStyleCnt="0"/>
      <dgm:spPr/>
    </dgm:pt>
    <dgm:pt modelId="{854139AA-9C83-48A6-80E7-31C93C3E1371}" type="pres">
      <dgm:prSet presAssocID="{4EDF49DD-7CCB-462C-AB7A-E0D5E3293738}" presName="conn2-1" presStyleLbl="parChTrans1D2" presStyleIdx="1" presStyleCnt="3"/>
      <dgm:spPr/>
      <dgm:t>
        <a:bodyPr/>
        <a:lstStyle/>
        <a:p>
          <a:endParaRPr lang="es-EC"/>
        </a:p>
      </dgm:t>
    </dgm:pt>
    <dgm:pt modelId="{A1734F75-D4DF-4488-9B32-8C72FC23E684}" type="pres">
      <dgm:prSet presAssocID="{4EDF49DD-7CCB-462C-AB7A-E0D5E3293738}" presName="connTx" presStyleLbl="parChTrans1D2" presStyleIdx="1" presStyleCnt="3"/>
      <dgm:spPr/>
      <dgm:t>
        <a:bodyPr/>
        <a:lstStyle/>
        <a:p>
          <a:endParaRPr lang="es-EC"/>
        </a:p>
      </dgm:t>
    </dgm:pt>
    <dgm:pt modelId="{5F236B20-10F2-4367-82D7-C0D684A38B31}" type="pres">
      <dgm:prSet presAssocID="{C7A5F678-CA0F-4250-9C66-6BD3AF03AC9C}" presName="root2" presStyleCnt="0"/>
      <dgm:spPr/>
    </dgm:pt>
    <dgm:pt modelId="{41E3BCD1-3CDD-4847-8C6F-330F64ED1C24}" type="pres">
      <dgm:prSet presAssocID="{C7A5F678-CA0F-4250-9C66-6BD3AF03AC9C}" presName="LevelTwoTextNode" presStyleLbl="node2" presStyleIdx="1" presStyleCnt="3" custScaleX="202469" custLinFactNeighborX="6139" custLinFactNeighborY="1534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595A131-F85B-4AE2-AEED-EA7D32767C11}" type="pres">
      <dgm:prSet presAssocID="{C7A5F678-CA0F-4250-9C66-6BD3AF03AC9C}" presName="level3hierChild" presStyleCnt="0"/>
      <dgm:spPr/>
    </dgm:pt>
    <dgm:pt modelId="{55FB87D9-D34A-4BF8-A184-D1DF21CD8E3E}" type="pres">
      <dgm:prSet presAssocID="{FCE730CB-9F7C-4001-80B6-FB05C0213144}" presName="conn2-1" presStyleLbl="parChTrans1D3" presStyleIdx="2" presStyleCnt="10"/>
      <dgm:spPr/>
      <dgm:t>
        <a:bodyPr/>
        <a:lstStyle/>
        <a:p>
          <a:endParaRPr lang="es-EC"/>
        </a:p>
      </dgm:t>
    </dgm:pt>
    <dgm:pt modelId="{9BEC48AD-741E-4BFF-BA88-2BE50A8497CF}" type="pres">
      <dgm:prSet presAssocID="{FCE730CB-9F7C-4001-80B6-FB05C0213144}" presName="connTx" presStyleLbl="parChTrans1D3" presStyleIdx="2" presStyleCnt="10"/>
      <dgm:spPr/>
      <dgm:t>
        <a:bodyPr/>
        <a:lstStyle/>
        <a:p>
          <a:endParaRPr lang="es-EC"/>
        </a:p>
      </dgm:t>
    </dgm:pt>
    <dgm:pt modelId="{78CFBB9C-B80D-4C86-8BE2-D8BF80F96C80}" type="pres">
      <dgm:prSet presAssocID="{90AAD4BF-9B24-4A75-9B93-FD55C51678E8}" presName="root2" presStyleCnt="0"/>
      <dgm:spPr/>
    </dgm:pt>
    <dgm:pt modelId="{74CE0763-D899-450F-B0EB-7FEE051DCAE2}" type="pres">
      <dgm:prSet presAssocID="{90AAD4BF-9B24-4A75-9B93-FD55C51678E8}" presName="LevelTwoTextNode" presStyleLbl="node3" presStyleIdx="2" presStyleCnt="10" custScaleX="39713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5BE1AC3-23C4-46A7-AA5B-C58A6DBD40D8}" type="pres">
      <dgm:prSet presAssocID="{90AAD4BF-9B24-4A75-9B93-FD55C51678E8}" presName="level3hierChild" presStyleCnt="0"/>
      <dgm:spPr/>
    </dgm:pt>
    <dgm:pt modelId="{8B18B2A9-69A6-409B-B90B-4B523D70C816}" type="pres">
      <dgm:prSet presAssocID="{3E409844-721F-4871-AADA-E3F1AA1C56EC}" presName="conn2-1" presStyleLbl="parChTrans1D3" presStyleIdx="3" presStyleCnt="10"/>
      <dgm:spPr/>
      <dgm:t>
        <a:bodyPr/>
        <a:lstStyle/>
        <a:p>
          <a:endParaRPr lang="es-EC"/>
        </a:p>
      </dgm:t>
    </dgm:pt>
    <dgm:pt modelId="{E6FFE03E-38A1-4AB4-ADBC-52137EBCB9FE}" type="pres">
      <dgm:prSet presAssocID="{3E409844-721F-4871-AADA-E3F1AA1C56EC}" presName="connTx" presStyleLbl="parChTrans1D3" presStyleIdx="3" presStyleCnt="10"/>
      <dgm:spPr/>
      <dgm:t>
        <a:bodyPr/>
        <a:lstStyle/>
        <a:p>
          <a:endParaRPr lang="es-EC"/>
        </a:p>
      </dgm:t>
    </dgm:pt>
    <dgm:pt modelId="{6EAC8E48-8D01-409D-A126-46FA139E8F3B}" type="pres">
      <dgm:prSet presAssocID="{48DB9417-4CE9-4F73-A1CB-4EBE63221EE4}" presName="root2" presStyleCnt="0"/>
      <dgm:spPr/>
    </dgm:pt>
    <dgm:pt modelId="{9A86C54B-3260-4FF8-8A14-F77FBE00C309}" type="pres">
      <dgm:prSet presAssocID="{48DB9417-4CE9-4F73-A1CB-4EBE63221EE4}" presName="LevelTwoTextNode" presStyleLbl="node3" presStyleIdx="3" presStyleCnt="10" custScaleX="39713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6C9F971-53BF-476A-9B66-76B2FDD322AC}" type="pres">
      <dgm:prSet presAssocID="{48DB9417-4CE9-4F73-A1CB-4EBE63221EE4}" presName="level3hierChild" presStyleCnt="0"/>
      <dgm:spPr/>
    </dgm:pt>
    <dgm:pt modelId="{8362FDB0-D9E3-4F55-8FA3-AE482D5D9A2D}" type="pres">
      <dgm:prSet presAssocID="{8DEE19E5-EED5-4671-B40B-1FDA2BF290BB}" presName="conn2-1" presStyleLbl="parChTrans1D3" presStyleIdx="4" presStyleCnt="10"/>
      <dgm:spPr/>
      <dgm:t>
        <a:bodyPr/>
        <a:lstStyle/>
        <a:p>
          <a:endParaRPr lang="es-EC"/>
        </a:p>
      </dgm:t>
    </dgm:pt>
    <dgm:pt modelId="{CEA1E47D-5201-4038-A4EC-61375265EC61}" type="pres">
      <dgm:prSet presAssocID="{8DEE19E5-EED5-4671-B40B-1FDA2BF290BB}" presName="connTx" presStyleLbl="parChTrans1D3" presStyleIdx="4" presStyleCnt="10"/>
      <dgm:spPr/>
      <dgm:t>
        <a:bodyPr/>
        <a:lstStyle/>
        <a:p>
          <a:endParaRPr lang="es-EC"/>
        </a:p>
      </dgm:t>
    </dgm:pt>
    <dgm:pt modelId="{E7EC18E1-8085-4FBD-A995-526840A767B4}" type="pres">
      <dgm:prSet presAssocID="{8C0A151F-7D83-4544-B183-B99CAAE14EB4}" presName="root2" presStyleCnt="0"/>
      <dgm:spPr/>
    </dgm:pt>
    <dgm:pt modelId="{3BF13800-DA3F-414D-A8FE-26E981F842C0}" type="pres">
      <dgm:prSet presAssocID="{8C0A151F-7D83-4544-B183-B99CAAE14EB4}" presName="LevelTwoTextNode" presStyleLbl="node3" presStyleIdx="4" presStyleCnt="10" custScaleX="39713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0A6B87D-F088-4C72-9620-931A674D3127}" type="pres">
      <dgm:prSet presAssocID="{8C0A151F-7D83-4544-B183-B99CAAE14EB4}" presName="level3hierChild" presStyleCnt="0"/>
      <dgm:spPr/>
    </dgm:pt>
    <dgm:pt modelId="{0E99CAE6-929B-433E-9E8C-CA6D482E0E19}" type="pres">
      <dgm:prSet presAssocID="{0F0EE52D-75D3-459D-BE4A-5DC895A796B3}" presName="conn2-1" presStyleLbl="parChTrans1D2" presStyleIdx="2" presStyleCnt="3"/>
      <dgm:spPr/>
      <dgm:t>
        <a:bodyPr/>
        <a:lstStyle/>
        <a:p>
          <a:endParaRPr lang="es-EC"/>
        </a:p>
      </dgm:t>
    </dgm:pt>
    <dgm:pt modelId="{1D97E2AB-ACEA-4E43-9CDF-B78BCBA0DDF6}" type="pres">
      <dgm:prSet presAssocID="{0F0EE52D-75D3-459D-BE4A-5DC895A796B3}" presName="connTx" presStyleLbl="parChTrans1D2" presStyleIdx="2" presStyleCnt="3"/>
      <dgm:spPr/>
      <dgm:t>
        <a:bodyPr/>
        <a:lstStyle/>
        <a:p>
          <a:endParaRPr lang="es-EC"/>
        </a:p>
      </dgm:t>
    </dgm:pt>
    <dgm:pt modelId="{C461D9BB-6246-4C74-8E03-9E6448EE02B5}" type="pres">
      <dgm:prSet presAssocID="{26196535-BD66-458E-AA97-B563DCF5EAA8}" presName="root2" presStyleCnt="0"/>
      <dgm:spPr/>
    </dgm:pt>
    <dgm:pt modelId="{009B5543-6B1D-46A6-9A9B-F117A5F19C86}" type="pres">
      <dgm:prSet presAssocID="{26196535-BD66-458E-AA97-B563DCF5EAA8}" presName="LevelTwoTextNode" presStyleLbl="node2" presStyleIdx="2" presStyleCnt="3" custScaleX="20246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F687CE0-FEA7-4871-9600-F68B8BFFEA4A}" type="pres">
      <dgm:prSet presAssocID="{26196535-BD66-458E-AA97-B563DCF5EAA8}" presName="level3hierChild" presStyleCnt="0"/>
      <dgm:spPr/>
    </dgm:pt>
    <dgm:pt modelId="{D7C5E8B5-6448-4E84-99D4-E0286CCA0E18}" type="pres">
      <dgm:prSet presAssocID="{34AAEA37-9F45-4DD2-8C2C-4565B501D9CF}" presName="conn2-1" presStyleLbl="parChTrans1D3" presStyleIdx="5" presStyleCnt="10"/>
      <dgm:spPr/>
      <dgm:t>
        <a:bodyPr/>
        <a:lstStyle/>
        <a:p>
          <a:endParaRPr lang="es-EC"/>
        </a:p>
      </dgm:t>
    </dgm:pt>
    <dgm:pt modelId="{743936CD-4E89-4991-8DF2-5D811F0D5C6D}" type="pres">
      <dgm:prSet presAssocID="{34AAEA37-9F45-4DD2-8C2C-4565B501D9CF}" presName="connTx" presStyleLbl="parChTrans1D3" presStyleIdx="5" presStyleCnt="10"/>
      <dgm:spPr/>
      <dgm:t>
        <a:bodyPr/>
        <a:lstStyle/>
        <a:p>
          <a:endParaRPr lang="es-EC"/>
        </a:p>
      </dgm:t>
    </dgm:pt>
    <dgm:pt modelId="{E60786FC-88E2-4A3C-8AE8-16D7F85AE294}" type="pres">
      <dgm:prSet presAssocID="{85DB0E26-F4B7-4195-94A1-402CDBDF9ECB}" presName="root2" presStyleCnt="0"/>
      <dgm:spPr/>
    </dgm:pt>
    <dgm:pt modelId="{1DAFCD04-9FF2-4CE4-BAEC-EBA5AD1A3AC7}" type="pres">
      <dgm:prSet presAssocID="{85DB0E26-F4B7-4195-94A1-402CDBDF9ECB}" presName="LevelTwoTextNode" presStyleLbl="node3" presStyleIdx="5" presStyleCnt="10" custScaleX="39713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C7C9C31-63D3-4614-949A-50717675E7C6}" type="pres">
      <dgm:prSet presAssocID="{85DB0E26-F4B7-4195-94A1-402CDBDF9ECB}" presName="level3hierChild" presStyleCnt="0"/>
      <dgm:spPr/>
    </dgm:pt>
    <dgm:pt modelId="{8A69BD42-1E6B-49FF-BDBD-586FBE86155E}" type="pres">
      <dgm:prSet presAssocID="{1F681EAF-8091-4B7F-87A1-9A805DF34828}" presName="conn2-1" presStyleLbl="parChTrans1D3" presStyleIdx="6" presStyleCnt="10"/>
      <dgm:spPr/>
      <dgm:t>
        <a:bodyPr/>
        <a:lstStyle/>
        <a:p>
          <a:endParaRPr lang="es-EC"/>
        </a:p>
      </dgm:t>
    </dgm:pt>
    <dgm:pt modelId="{17001219-651A-482F-81B0-480FFBC703D1}" type="pres">
      <dgm:prSet presAssocID="{1F681EAF-8091-4B7F-87A1-9A805DF34828}" presName="connTx" presStyleLbl="parChTrans1D3" presStyleIdx="6" presStyleCnt="10"/>
      <dgm:spPr/>
      <dgm:t>
        <a:bodyPr/>
        <a:lstStyle/>
        <a:p>
          <a:endParaRPr lang="es-EC"/>
        </a:p>
      </dgm:t>
    </dgm:pt>
    <dgm:pt modelId="{FE94A1AF-FA9F-4FBA-9CC8-73DAA5EE5F61}" type="pres">
      <dgm:prSet presAssocID="{0AE4381D-B7DE-4041-9858-D32BE8E10A1C}" presName="root2" presStyleCnt="0"/>
      <dgm:spPr/>
    </dgm:pt>
    <dgm:pt modelId="{EAFACD15-59A1-4317-A169-FA009C702A52}" type="pres">
      <dgm:prSet presAssocID="{0AE4381D-B7DE-4041-9858-D32BE8E10A1C}" presName="LevelTwoTextNode" presStyleLbl="node3" presStyleIdx="6" presStyleCnt="10" custScaleX="39713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179A96E-8541-43AF-AF36-D4A02A185D28}" type="pres">
      <dgm:prSet presAssocID="{0AE4381D-B7DE-4041-9858-D32BE8E10A1C}" presName="level3hierChild" presStyleCnt="0"/>
      <dgm:spPr/>
    </dgm:pt>
    <dgm:pt modelId="{C90BE22C-9D28-48F2-8660-02CFFC28C43B}" type="pres">
      <dgm:prSet presAssocID="{CCE31F0E-42EC-4AE7-AB92-9CA2ECC43902}" presName="conn2-1" presStyleLbl="parChTrans1D3" presStyleIdx="7" presStyleCnt="10"/>
      <dgm:spPr/>
      <dgm:t>
        <a:bodyPr/>
        <a:lstStyle/>
        <a:p>
          <a:endParaRPr lang="es-EC"/>
        </a:p>
      </dgm:t>
    </dgm:pt>
    <dgm:pt modelId="{84D4FC60-9BC3-47BE-A5E1-90708454D740}" type="pres">
      <dgm:prSet presAssocID="{CCE31F0E-42EC-4AE7-AB92-9CA2ECC43902}" presName="connTx" presStyleLbl="parChTrans1D3" presStyleIdx="7" presStyleCnt="10"/>
      <dgm:spPr/>
      <dgm:t>
        <a:bodyPr/>
        <a:lstStyle/>
        <a:p>
          <a:endParaRPr lang="es-EC"/>
        </a:p>
      </dgm:t>
    </dgm:pt>
    <dgm:pt modelId="{4CC95E4F-4396-4DF0-A4BA-0B62499888DC}" type="pres">
      <dgm:prSet presAssocID="{88CF9456-E04A-4AF3-9178-5AF518CB7888}" presName="root2" presStyleCnt="0"/>
      <dgm:spPr/>
    </dgm:pt>
    <dgm:pt modelId="{C52658C0-2C98-4615-B526-D29453031D0F}" type="pres">
      <dgm:prSet presAssocID="{88CF9456-E04A-4AF3-9178-5AF518CB7888}" presName="LevelTwoTextNode" presStyleLbl="node3" presStyleIdx="7" presStyleCnt="10" custScaleX="39713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D8C3A7C-402A-49AB-A4BD-4E9B531493E4}" type="pres">
      <dgm:prSet presAssocID="{88CF9456-E04A-4AF3-9178-5AF518CB7888}" presName="level3hierChild" presStyleCnt="0"/>
      <dgm:spPr/>
    </dgm:pt>
    <dgm:pt modelId="{7D704F94-EC33-43C7-B67B-D17C71AF6D3C}" type="pres">
      <dgm:prSet presAssocID="{84C430DE-B3AB-444D-9E92-EE017E55AC20}" presName="conn2-1" presStyleLbl="parChTrans1D3" presStyleIdx="8" presStyleCnt="10"/>
      <dgm:spPr/>
      <dgm:t>
        <a:bodyPr/>
        <a:lstStyle/>
        <a:p>
          <a:endParaRPr lang="es-EC"/>
        </a:p>
      </dgm:t>
    </dgm:pt>
    <dgm:pt modelId="{2027755F-8E7D-4994-BF85-D6BF33371A3B}" type="pres">
      <dgm:prSet presAssocID="{84C430DE-B3AB-444D-9E92-EE017E55AC20}" presName="connTx" presStyleLbl="parChTrans1D3" presStyleIdx="8" presStyleCnt="10"/>
      <dgm:spPr/>
      <dgm:t>
        <a:bodyPr/>
        <a:lstStyle/>
        <a:p>
          <a:endParaRPr lang="es-EC"/>
        </a:p>
      </dgm:t>
    </dgm:pt>
    <dgm:pt modelId="{D374A68A-A723-4A51-B362-E145786860F0}" type="pres">
      <dgm:prSet presAssocID="{84DCAF63-5FDE-4C2C-9F75-A1CD27301099}" presName="root2" presStyleCnt="0"/>
      <dgm:spPr/>
    </dgm:pt>
    <dgm:pt modelId="{EAF8DB2E-D5C6-469B-A91B-6A3A575ABF7E}" type="pres">
      <dgm:prSet presAssocID="{84DCAF63-5FDE-4C2C-9F75-A1CD27301099}" presName="LevelTwoTextNode" presStyleLbl="node3" presStyleIdx="8" presStyleCnt="10" custScaleX="39713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38F14DC-C942-417F-B9C5-A971A9AFE5A6}" type="pres">
      <dgm:prSet presAssocID="{84DCAF63-5FDE-4C2C-9F75-A1CD27301099}" presName="level3hierChild" presStyleCnt="0"/>
      <dgm:spPr/>
    </dgm:pt>
    <dgm:pt modelId="{E30E8F77-5114-4759-83AB-AD4A35CF2990}" type="pres">
      <dgm:prSet presAssocID="{AC5135DE-7F2D-43B8-AC2A-AC49C5F929EC}" presName="conn2-1" presStyleLbl="parChTrans1D3" presStyleIdx="9" presStyleCnt="10"/>
      <dgm:spPr/>
      <dgm:t>
        <a:bodyPr/>
        <a:lstStyle/>
        <a:p>
          <a:endParaRPr lang="es-EC"/>
        </a:p>
      </dgm:t>
    </dgm:pt>
    <dgm:pt modelId="{85ED5C3C-8090-4BD7-ABF4-FF8CC18CFCEE}" type="pres">
      <dgm:prSet presAssocID="{AC5135DE-7F2D-43B8-AC2A-AC49C5F929EC}" presName="connTx" presStyleLbl="parChTrans1D3" presStyleIdx="9" presStyleCnt="10"/>
      <dgm:spPr/>
      <dgm:t>
        <a:bodyPr/>
        <a:lstStyle/>
        <a:p>
          <a:endParaRPr lang="es-EC"/>
        </a:p>
      </dgm:t>
    </dgm:pt>
    <dgm:pt modelId="{14F60CEE-0980-4190-B869-2E63996ED15D}" type="pres">
      <dgm:prSet presAssocID="{CD53B542-AF60-4D75-9AE3-C64B030B5CE7}" presName="root2" presStyleCnt="0"/>
      <dgm:spPr/>
    </dgm:pt>
    <dgm:pt modelId="{EF40BD75-A830-4353-93C6-B4F1D0346B6D}" type="pres">
      <dgm:prSet presAssocID="{CD53B542-AF60-4D75-9AE3-C64B030B5CE7}" presName="LevelTwoTextNode" presStyleLbl="node3" presStyleIdx="9" presStyleCnt="10" custScaleX="39713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71A255E-540D-49A4-89EC-4A4399A1B387}" type="pres">
      <dgm:prSet presAssocID="{CD53B542-AF60-4D75-9AE3-C64B030B5CE7}" presName="level3hierChild" presStyleCnt="0"/>
      <dgm:spPr/>
    </dgm:pt>
  </dgm:ptLst>
  <dgm:cxnLst>
    <dgm:cxn modelId="{F2E4D78F-802B-4D2F-AFDB-B64AA61C1BDC}" type="presOf" srcId="{7765BB4B-A0B5-45BD-AF60-B7C85EA9B3AB}" destId="{53577242-9FAE-4255-895E-76C2BF83B248}" srcOrd="0" destOrd="0" presId="urn:microsoft.com/office/officeart/2005/8/layout/hierarchy2"/>
    <dgm:cxn modelId="{0FA294A7-1711-4C53-8F96-D5A6D76EE501}" type="presOf" srcId="{55C069FA-56BA-4ACA-A4CF-E63ADBBD7A3F}" destId="{A13CBAFD-DA1F-4D3A-B1DF-EAB492A53E09}" srcOrd="0" destOrd="0" presId="urn:microsoft.com/office/officeart/2005/8/layout/hierarchy2"/>
    <dgm:cxn modelId="{26B261D8-B661-4B2E-AD3A-692D81F0185A}" type="presOf" srcId="{84C430DE-B3AB-444D-9E92-EE017E55AC20}" destId="{2027755F-8E7D-4994-BF85-D6BF33371A3B}" srcOrd="1" destOrd="0" presId="urn:microsoft.com/office/officeart/2005/8/layout/hierarchy2"/>
    <dgm:cxn modelId="{DE601CF4-A939-494D-BC31-09310CCE2151}" type="presOf" srcId="{26196535-BD66-458E-AA97-B563DCF5EAA8}" destId="{009B5543-6B1D-46A6-9A9B-F117A5F19C86}" srcOrd="0" destOrd="0" presId="urn:microsoft.com/office/officeart/2005/8/layout/hierarchy2"/>
    <dgm:cxn modelId="{2FC95043-BA73-4529-87D2-D7B888A2AAE2}" type="presOf" srcId="{3E409844-721F-4871-AADA-E3F1AA1C56EC}" destId="{8B18B2A9-69A6-409B-B90B-4B523D70C816}" srcOrd="0" destOrd="0" presId="urn:microsoft.com/office/officeart/2005/8/layout/hierarchy2"/>
    <dgm:cxn modelId="{7D8C4413-EC6A-4F0C-A459-32F76D7162D2}" type="presOf" srcId="{C7A5F678-CA0F-4250-9C66-6BD3AF03AC9C}" destId="{41E3BCD1-3CDD-4847-8C6F-330F64ED1C24}" srcOrd="0" destOrd="0" presId="urn:microsoft.com/office/officeart/2005/8/layout/hierarchy2"/>
    <dgm:cxn modelId="{1DEDC856-142F-4960-9090-19356C23A559}" type="presOf" srcId="{4EDF49DD-7CCB-462C-AB7A-E0D5E3293738}" destId="{A1734F75-D4DF-4488-9B32-8C72FC23E684}" srcOrd="1" destOrd="0" presId="urn:microsoft.com/office/officeart/2005/8/layout/hierarchy2"/>
    <dgm:cxn modelId="{6BBB388D-F300-4B78-9E61-2D7147604035}" srcId="{65D36352-0C1D-4EE4-92FA-0CB6C16812EE}" destId="{7765BB4B-A0B5-45BD-AF60-B7C85EA9B3AB}" srcOrd="1" destOrd="0" parTransId="{7B87CAD1-D0A6-4CFD-A9CD-1B7E3A79DFFD}" sibTransId="{F350FBC5-CF1D-4432-B544-5A445749D09D}"/>
    <dgm:cxn modelId="{2FC52A04-E43F-4C84-882D-8FD15D1E80CB}" type="presOf" srcId="{1F681EAF-8091-4B7F-87A1-9A805DF34828}" destId="{8A69BD42-1E6B-49FF-BDBD-586FBE86155E}" srcOrd="0" destOrd="0" presId="urn:microsoft.com/office/officeart/2005/8/layout/hierarchy2"/>
    <dgm:cxn modelId="{A56D6CB6-E729-40A1-B80E-E876F021D5CF}" type="presOf" srcId="{7B87CAD1-D0A6-4CFD-A9CD-1B7E3A79DFFD}" destId="{7922E270-F85F-4331-9BE8-F7076431717D}" srcOrd="0" destOrd="0" presId="urn:microsoft.com/office/officeart/2005/8/layout/hierarchy2"/>
    <dgm:cxn modelId="{D57126A2-9C6A-424B-B8EE-EA960017D483}" type="presOf" srcId="{48DB9417-4CE9-4F73-A1CB-4EBE63221EE4}" destId="{9A86C54B-3260-4FF8-8A14-F77FBE00C309}" srcOrd="0" destOrd="0" presId="urn:microsoft.com/office/officeart/2005/8/layout/hierarchy2"/>
    <dgm:cxn modelId="{AAEF4983-E625-4E6F-9BFF-949A54E9887A}" type="presOf" srcId="{FCE730CB-9F7C-4001-80B6-FB05C0213144}" destId="{9BEC48AD-741E-4BFF-BA88-2BE50A8497CF}" srcOrd="1" destOrd="0" presId="urn:microsoft.com/office/officeart/2005/8/layout/hierarchy2"/>
    <dgm:cxn modelId="{28A80D32-69AE-4F51-AFF2-B0173BBE7C39}" type="presOf" srcId="{34AAEA37-9F45-4DD2-8C2C-4565B501D9CF}" destId="{743936CD-4E89-4991-8DF2-5D811F0D5C6D}" srcOrd="1" destOrd="0" presId="urn:microsoft.com/office/officeart/2005/8/layout/hierarchy2"/>
    <dgm:cxn modelId="{8A43BD97-860D-43F3-A30F-5342F2B1747F}" type="presOf" srcId="{CD53B542-AF60-4D75-9AE3-C64B030B5CE7}" destId="{EF40BD75-A830-4353-93C6-B4F1D0346B6D}" srcOrd="0" destOrd="0" presId="urn:microsoft.com/office/officeart/2005/8/layout/hierarchy2"/>
    <dgm:cxn modelId="{2154FD2F-6F40-4704-9A8D-65EA48A57669}" srcId="{C7A5F678-CA0F-4250-9C66-6BD3AF03AC9C}" destId="{90AAD4BF-9B24-4A75-9B93-FD55C51678E8}" srcOrd="0" destOrd="0" parTransId="{FCE730CB-9F7C-4001-80B6-FB05C0213144}" sibTransId="{9ECC86E6-0578-4756-8D99-11D226806D88}"/>
    <dgm:cxn modelId="{21D2C4C5-C3CD-43AC-95DC-1897BCDB49D7}" type="presOf" srcId="{BFF28362-045A-4F26-A505-6B06F445988E}" destId="{291891CC-426C-4BF8-98F8-B28443D3C49F}" srcOrd="0" destOrd="0" presId="urn:microsoft.com/office/officeart/2005/8/layout/hierarchy2"/>
    <dgm:cxn modelId="{B63DE5AA-E95C-4FC4-99D5-B213074C0573}" type="presOf" srcId="{BFF28362-045A-4F26-A505-6B06F445988E}" destId="{C560BAB2-B0CA-4E88-A020-6303B766177F}" srcOrd="1" destOrd="0" presId="urn:microsoft.com/office/officeart/2005/8/layout/hierarchy2"/>
    <dgm:cxn modelId="{93ABC850-997B-44F0-8960-2A431DBA0F6E}" type="presOf" srcId="{90AAD4BF-9B24-4A75-9B93-FD55C51678E8}" destId="{74CE0763-D899-450F-B0EB-7FEE051DCAE2}" srcOrd="0" destOrd="0" presId="urn:microsoft.com/office/officeart/2005/8/layout/hierarchy2"/>
    <dgm:cxn modelId="{3AE644CC-A9A6-456E-B1BD-347AC84943BB}" type="presOf" srcId="{2809929F-584B-4B0C-9CB8-6B703525495F}" destId="{726CA123-4C42-4BBE-AC9D-DA589871275B}" srcOrd="0" destOrd="0" presId="urn:microsoft.com/office/officeart/2005/8/layout/hierarchy2"/>
    <dgm:cxn modelId="{26BA8F5A-90BF-40A0-ADCA-A038AFC0A0F2}" srcId="{26196535-BD66-458E-AA97-B563DCF5EAA8}" destId="{88CF9456-E04A-4AF3-9178-5AF518CB7888}" srcOrd="2" destOrd="0" parTransId="{CCE31F0E-42EC-4AE7-AB92-9CA2ECC43902}" sibTransId="{927B68FB-EB55-4266-AE04-6D8297E71A75}"/>
    <dgm:cxn modelId="{B8647B5D-860E-4D2B-B8DC-5A987475B8D9}" type="presOf" srcId="{84DCAF63-5FDE-4C2C-9F75-A1CD27301099}" destId="{EAF8DB2E-D5C6-469B-A91B-6A3A575ABF7E}" srcOrd="0" destOrd="0" presId="urn:microsoft.com/office/officeart/2005/8/layout/hierarchy2"/>
    <dgm:cxn modelId="{28680879-2467-40A8-99BA-DA0CFED9735D}" type="presOf" srcId="{7B87CAD1-D0A6-4CFD-A9CD-1B7E3A79DFFD}" destId="{CB723A1A-2676-48A7-97FB-76769046225E}" srcOrd="1" destOrd="0" presId="urn:microsoft.com/office/officeart/2005/8/layout/hierarchy2"/>
    <dgm:cxn modelId="{4BA5CE69-B96A-4158-95DA-ADD6F918A1E8}" type="presOf" srcId="{8DEE19E5-EED5-4671-B40B-1FDA2BF290BB}" destId="{CEA1E47D-5201-4038-A4EC-61375265EC61}" srcOrd="1" destOrd="0" presId="urn:microsoft.com/office/officeart/2005/8/layout/hierarchy2"/>
    <dgm:cxn modelId="{91B39158-7CAF-486C-BD05-EFF5666C2BB6}" type="presOf" srcId="{AC5135DE-7F2D-43B8-AC2A-AC49C5F929EC}" destId="{85ED5C3C-8090-4BD7-ABF4-FF8CC18CFCEE}" srcOrd="1" destOrd="0" presId="urn:microsoft.com/office/officeart/2005/8/layout/hierarchy2"/>
    <dgm:cxn modelId="{4264EA5F-6075-4014-AB3B-F42753CA8455}" type="presOf" srcId="{0F3985EE-B1C7-4E1C-88F1-985ED19653B4}" destId="{ECCF10D6-22AF-449E-B110-0A66C67F62F5}" srcOrd="1" destOrd="0" presId="urn:microsoft.com/office/officeart/2005/8/layout/hierarchy2"/>
    <dgm:cxn modelId="{0875B29A-04FC-42B0-B023-5BC032A31CC8}" srcId="{2809929F-584B-4B0C-9CB8-6B703525495F}" destId="{65D36352-0C1D-4EE4-92FA-0CB6C16812EE}" srcOrd="0" destOrd="0" parTransId="{0F3985EE-B1C7-4E1C-88F1-985ED19653B4}" sibTransId="{236E24A8-FD33-4207-AF00-7297D31997D8}"/>
    <dgm:cxn modelId="{E33F8710-75A8-4F17-B69A-66DEFF8D1112}" type="presOf" srcId="{0F0EE52D-75D3-459D-BE4A-5DC895A796B3}" destId="{1D97E2AB-ACEA-4E43-9CDF-B78BCBA0DDF6}" srcOrd="1" destOrd="0" presId="urn:microsoft.com/office/officeart/2005/8/layout/hierarchy2"/>
    <dgm:cxn modelId="{5761F911-DF97-4ABA-8B7F-04DE9621B561}" type="presOf" srcId="{84C430DE-B3AB-444D-9E92-EE017E55AC20}" destId="{7D704F94-EC33-43C7-B67B-D17C71AF6D3C}" srcOrd="0" destOrd="0" presId="urn:microsoft.com/office/officeart/2005/8/layout/hierarchy2"/>
    <dgm:cxn modelId="{E0A5F126-C3CE-4BFF-B199-3A5327E377B5}" type="presOf" srcId="{CCE31F0E-42EC-4AE7-AB92-9CA2ECC43902}" destId="{84D4FC60-9BC3-47BE-A5E1-90708454D740}" srcOrd="1" destOrd="0" presId="urn:microsoft.com/office/officeart/2005/8/layout/hierarchy2"/>
    <dgm:cxn modelId="{3785E349-3265-4D04-AB53-99F325CE6E8A}" type="presOf" srcId="{0F0EE52D-75D3-459D-BE4A-5DC895A796B3}" destId="{0E99CAE6-929B-433E-9E8C-CA6D482E0E19}" srcOrd="0" destOrd="0" presId="urn:microsoft.com/office/officeart/2005/8/layout/hierarchy2"/>
    <dgm:cxn modelId="{F4A718CB-7DCA-47EF-8FC2-6863CD865E4C}" srcId="{2809929F-584B-4B0C-9CB8-6B703525495F}" destId="{C7A5F678-CA0F-4250-9C66-6BD3AF03AC9C}" srcOrd="1" destOrd="0" parTransId="{4EDF49DD-7CCB-462C-AB7A-E0D5E3293738}" sibTransId="{C2154D2D-8CEB-4FE0-96FF-218DEF0AF40B}"/>
    <dgm:cxn modelId="{C8842CAA-4BC3-4623-A781-E308C99C92B0}" srcId="{2809929F-584B-4B0C-9CB8-6B703525495F}" destId="{26196535-BD66-458E-AA97-B563DCF5EAA8}" srcOrd="2" destOrd="0" parTransId="{0F0EE52D-75D3-459D-BE4A-5DC895A796B3}" sibTransId="{4B556944-8E2C-4787-8589-FB81F54B8BD1}"/>
    <dgm:cxn modelId="{5311A650-B0C8-486D-AB47-B439E5EC0C52}" type="presOf" srcId="{0AE4381D-B7DE-4041-9858-D32BE8E10A1C}" destId="{EAFACD15-59A1-4317-A169-FA009C702A52}" srcOrd="0" destOrd="0" presId="urn:microsoft.com/office/officeart/2005/8/layout/hierarchy2"/>
    <dgm:cxn modelId="{0C86224F-1D61-4A33-94ED-5B93B622E425}" srcId="{26196535-BD66-458E-AA97-B563DCF5EAA8}" destId="{CD53B542-AF60-4D75-9AE3-C64B030B5CE7}" srcOrd="4" destOrd="0" parTransId="{AC5135DE-7F2D-43B8-AC2A-AC49C5F929EC}" sibTransId="{8F124B61-60F4-40D7-8244-1AEC697CECEB}"/>
    <dgm:cxn modelId="{783215E2-42EA-4C04-8CDD-7886484D7C60}" srcId="{26196535-BD66-458E-AA97-B563DCF5EAA8}" destId="{84DCAF63-5FDE-4C2C-9F75-A1CD27301099}" srcOrd="3" destOrd="0" parTransId="{84C430DE-B3AB-444D-9E92-EE017E55AC20}" sibTransId="{48FD6546-BCC1-455D-9BB9-D98F2D50D2DE}"/>
    <dgm:cxn modelId="{80159DB4-F739-487C-8DE9-3A6A7E1B8A16}" srcId="{DB86BAC7-1594-46D1-8589-F27641C3DEE0}" destId="{2809929F-584B-4B0C-9CB8-6B703525495F}" srcOrd="0" destOrd="0" parTransId="{F8971A82-A914-4B9C-8EDD-6367C09C4322}" sibTransId="{B3F3BFB5-9BBE-422A-8B98-4447F4AA75A4}"/>
    <dgm:cxn modelId="{E3E2D4F2-43BC-476B-A091-E71669B63F30}" type="presOf" srcId="{34AAEA37-9F45-4DD2-8C2C-4565B501D9CF}" destId="{D7C5E8B5-6448-4E84-99D4-E0286CCA0E18}" srcOrd="0" destOrd="0" presId="urn:microsoft.com/office/officeart/2005/8/layout/hierarchy2"/>
    <dgm:cxn modelId="{77109F46-27DD-470D-865E-937DD7ECF197}" srcId="{C7A5F678-CA0F-4250-9C66-6BD3AF03AC9C}" destId="{8C0A151F-7D83-4544-B183-B99CAAE14EB4}" srcOrd="2" destOrd="0" parTransId="{8DEE19E5-EED5-4671-B40B-1FDA2BF290BB}" sibTransId="{9523AB8B-ECFF-4275-AC10-EA84DB65D8B9}"/>
    <dgm:cxn modelId="{A338B965-6C03-4510-A757-A077F5669624}" type="presOf" srcId="{65D36352-0C1D-4EE4-92FA-0CB6C16812EE}" destId="{0C4B22DB-662A-4FFF-908B-616959D95735}" srcOrd="0" destOrd="0" presId="urn:microsoft.com/office/officeart/2005/8/layout/hierarchy2"/>
    <dgm:cxn modelId="{67C5FF57-AA8B-4350-8C58-9D57B33C88BF}" type="presOf" srcId="{85DB0E26-F4B7-4195-94A1-402CDBDF9ECB}" destId="{1DAFCD04-9FF2-4CE4-BAEC-EBA5AD1A3AC7}" srcOrd="0" destOrd="0" presId="urn:microsoft.com/office/officeart/2005/8/layout/hierarchy2"/>
    <dgm:cxn modelId="{CF46907C-BDF5-4474-AA43-1B9144C4018C}" type="presOf" srcId="{CCE31F0E-42EC-4AE7-AB92-9CA2ECC43902}" destId="{C90BE22C-9D28-48F2-8660-02CFFC28C43B}" srcOrd="0" destOrd="0" presId="urn:microsoft.com/office/officeart/2005/8/layout/hierarchy2"/>
    <dgm:cxn modelId="{09B2586B-99C7-49D6-9618-78D3C073B17A}" type="presOf" srcId="{AC5135DE-7F2D-43B8-AC2A-AC49C5F929EC}" destId="{E30E8F77-5114-4759-83AB-AD4A35CF2990}" srcOrd="0" destOrd="0" presId="urn:microsoft.com/office/officeart/2005/8/layout/hierarchy2"/>
    <dgm:cxn modelId="{2C98B991-CCD4-4088-8252-5A6B8A8B598A}" type="presOf" srcId="{3E409844-721F-4871-AADA-E3F1AA1C56EC}" destId="{E6FFE03E-38A1-4AB4-ADBC-52137EBCB9FE}" srcOrd="1" destOrd="0" presId="urn:microsoft.com/office/officeart/2005/8/layout/hierarchy2"/>
    <dgm:cxn modelId="{BEDA2CA5-87BB-4D66-8AD8-A4DE8759DCD6}" srcId="{C7A5F678-CA0F-4250-9C66-6BD3AF03AC9C}" destId="{48DB9417-4CE9-4F73-A1CB-4EBE63221EE4}" srcOrd="1" destOrd="0" parTransId="{3E409844-721F-4871-AADA-E3F1AA1C56EC}" sibTransId="{2D7C2708-6E41-4ECE-ABA3-F902F77D686C}"/>
    <dgm:cxn modelId="{3F240659-62D6-4DDC-BE63-AC8CB4F2FDEC}" type="presOf" srcId="{4EDF49DD-7CCB-462C-AB7A-E0D5E3293738}" destId="{854139AA-9C83-48A6-80E7-31C93C3E1371}" srcOrd="0" destOrd="0" presId="urn:microsoft.com/office/officeart/2005/8/layout/hierarchy2"/>
    <dgm:cxn modelId="{1D764501-1636-404D-8969-AE7E67A50154}" srcId="{26196535-BD66-458E-AA97-B563DCF5EAA8}" destId="{85DB0E26-F4B7-4195-94A1-402CDBDF9ECB}" srcOrd="0" destOrd="0" parTransId="{34AAEA37-9F45-4DD2-8C2C-4565B501D9CF}" sibTransId="{8E357348-1151-4FC7-9160-0BC21F31D795}"/>
    <dgm:cxn modelId="{E559761A-5808-4630-9DB1-14F98A2CE9D8}" type="presOf" srcId="{88CF9456-E04A-4AF3-9178-5AF518CB7888}" destId="{C52658C0-2C98-4615-B526-D29453031D0F}" srcOrd="0" destOrd="0" presId="urn:microsoft.com/office/officeart/2005/8/layout/hierarchy2"/>
    <dgm:cxn modelId="{1A0F3693-04F6-4432-B701-10A44BEFB931}" type="presOf" srcId="{8C0A151F-7D83-4544-B183-B99CAAE14EB4}" destId="{3BF13800-DA3F-414D-A8FE-26E981F842C0}" srcOrd="0" destOrd="0" presId="urn:microsoft.com/office/officeart/2005/8/layout/hierarchy2"/>
    <dgm:cxn modelId="{EBA696EE-B58C-46CD-A926-A8DE959F0EF3}" srcId="{65D36352-0C1D-4EE4-92FA-0CB6C16812EE}" destId="{55C069FA-56BA-4ACA-A4CF-E63ADBBD7A3F}" srcOrd="0" destOrd="0" parTransId="{BFF28362-045A-4F26-A505-6B06F445988E}" sibTransId="{13FF95B2-2394-496A-B288-F757DE9425B5}"/>
    <dgm:cxn modelId="{4597D4E8-29B4-4274-B40A-00C2ABF9E542}" type="presOf" srcId="{DB86BAC7-1594-46D1-8589-F27641C3DEE0}" destId="{6694D0EE-C21E-4870-A15D-12FD1FE9BA5B}" srcOrd="0" destOrd="0" presId="urn:microsoft.com/office/officeart/2005/8/layout/hierarchy2"/>
    <dgm:cxn modelId="{FD76932C-9AEB-477C-A850-1DD505F3D570}" srcId="{26196535-BD66-458E-AA97-B563DCF5EAA8}" destId="{0AE4381D-B7DE-4041-9858-D32BE8E10A1C}" srcOrd="1" destOrd="0" parTransId="{1F681EAF-8091-4B7F-87A1-9A805DF34828}" sibTransId="{AA718806-7BC2-4CC8-AA22-D5D38F086F01}"/>
    <dgm:cxn modelId="{5621E856-E063-465F-935E-4F913E3C9692}" type="presOf" srcId="{1F681EAF-8091-4B7F-87A1-9A805DF34828}" destId="{17001219-651A-482F-81B0-480FFBC703D1}" srcOrd="1" destOrd="0" presId="urn:microsoft.com/office/officeart/2005/8/layout/hierarchy2"/>
    <dgm:cxn modelId="{56925D6F-2099-48B1-8C24-F7EFBEFD2E86}" type="presOf" srcId="{0F3985EE-B1C7-4E1C-88F1-985ED19653B4}" destId="{197DD497-AA0D-45E8-BB70-592F2940A0E1}" srcOrd="0" destOrd="0" presId="urn:microsoft.com/office/officeart/2005/8/layout/hierarchy2"/>
    <dgm:cxn modelId="{37307A9A-7DA9-4722-94F0-0EB488F0F99A}" type="presOf" srcId="{8DEE19E5-EED5-4671-B40B-1FDA2BF290BB}" destId="{8362FDB0-D9E3-4F55-8FA3-AE482D5D9A2D}" srcOrd="0" destOrd="0" presId="urn:microsoft.com/office/officeart/2005/8/layout/hierarchy2"/>
    <dgm:cxn modelId="{961F054B-D5EC-4F01-8A6B-D11C2EC876E7}" type="presOf" srcId="{FCE730CB-9F7C-4001-80B6-FB05C0213144}" destId="{55FB87D9-D34A-4BF8-A184-D1DF21CD8E3E}" srcOrd="0" destOrd="0" presId="urn:microsoft.com/office/officeart/2005/8/layout/hierarchy2"/>
    <dgm:cxn modelId="{1B80D03C-CF73-4B77-9A33-306E3B0D9594}" type="presParOf" srcId="{6694D0EE-C21E-4870-A15D-12FD1FE9BA5B}" destId="{C204FBD8-15A3-4648-909F-C69878E3F2D1}" srcOrd="0" destOrd="0" presId="urn:microsoft.com/office/officeart/2005/8/layout/hierarchy2"/>
    <dgm:cxn modelId="{92E18A80-DDCE-4EDC-AE59-D01F743F47FC}" type="presParOf" srcId="{C204FBD8-15A3-4648-909F-C69878E3F2D1}" destId="{726CA123-4C42-4BBE-AC9D-DA589871275B}" srcOrd="0" destOrd="0" presId="urn:microsoft.com/office/officeart/2005/8/layout/hierarchy2"/>
    <dgm:cxn modelId="{1BA1AB7E-0B6C-4CBC-81AA-0E521D3ED0A2}" type="presParOf" srcId="{C204FBD8-15A3-4648-909F-C69878E3F2D1}" destId="{F508DC31-396C-4557-8960-0C0BB219D0B1}" srcOrd="1" destOrd="0" presId="urn:microsoft.com/office/officeart/2005/8/layout/hierarchy2"/>
    <dgm:cxn modelId="{A6E9F7C0-E5CB-4E9F-BC27-FCAACA168EEA}" type="presParOf" srcId="{F508DC31-396C-4557-8960-0C0BB219D0B1}" destId="{197DD497-AA0D-45E8-BB70-592F2940A0E1}" srcOrd="0" destOrd="0" presId="urn:microsoft.com/office/officeart/2005/8/layout/hierarchy2"/>
    <dgm:cxn modelId="{48BFD8E7-8193-48B2-A9DD-73458471B5E2}" type="presParOf" srcId="{197DD497-AA0D-45E8-BB70-592F2940A0E1}" destId="{ECCF10D6-22AF-449E-B110-0A66C67F62F5}" srcOrd="0" destOrd="0" presId="urn:microsoft.com/office/officeart/2005/8/layout/hierarchy2"/>
    <dgm:cxn modelId="{45DE6FB6-7610-443C-8D2F-9EAF3ADDE9CC}" type="presParOf" srcId="{F508DC31-396C-4557-8960-0C0BB219D0B1}" destId="{94FDF8E0-4864-4995-B3E1-09BFFD0E3E76}" srcOrd="1" destOrd="0" presId="urn:microsoft.com/office/officeart/2005/8/layout/hierarchy2"/>
    <dgm:cxn modelId="{3DEF925B-012C-43CF-869B-DE2812DBE66D}" type="presParOf" srcId="{94FDF8E0-4864-4995-B3E1-09BFFD0E3E76}" destId="{0C4B22DB-662A-4FFF-908B-616959D95735}" srcOrd="0" destOrd="0" presId="urn:microsoft.com/office/officeart/2005/8/layout/hierarchy2"/>
    <dgm:cxn modelId="{AF6D6763-77F2-4946-94AE-29A263F16D9B}" type="presParOf" srcId="{94FDF8E0-4864-4995-B3E1-09BFFD0E3E76}" destId="{DA551CF1-1B4D-457E-B039-9F34D8405EE8}" srcOrd="1" destOrd="0" presId="urn:microsoft.com/office/officeart/2005/8/layout/hierarchy2"/>
    <dgm:cxn modelId="{48A35281-404F-4F36-BAFC-47C57C0A7CEA}" type="presParOf" srcId="{DA551CF1-1B4D-457E-B039-9F34D8405EE8}" destId="{291891CC-426C-4BF8-98F8-B28443D3C49F}" srcOrd="0" destOrd="0" presId="urn:microsoft.com/office/officeart/2005/8/layout/hierarchy2"/>
    <dgm:cxn modelId="{E78DAF6E-9D21-4398-8148-3AB45F5B84F5}" type="presParOf" srcId="{291891CC-426C-4BF8-98F8-B28443D3C49F}" destId="{C560BAB2-B0CA-4E88-A020-6303B766177F}" srcOrd="0" destOrd="0" presId="urn:microsoft.com/office/officeart/2005/8/layout/hierarchy2"/>
    <dgm:cxn modelId="{9C0902AF-D3FE-4F76-84F8-44DA45E6FF6A}" type="presParOf" srcId="{DA551CF1-1B4D-457E-B039-9F34D8405EE8}" destId="{18BF06E3-2EB0-49F0-BF27-CAB3EC749446}" srcOrd="1" destOrd="0" presId="urn:microsoft.com/office/officeart/2005/8/layout/hierarchy2"/>
    <dgm:cxn modelId="{9CB9EF0E-97BA-4262-B6F8-648FBB1FEBB6}" type="presParOf" srcId="{18BF06E3-2EB0-49F0-BF27-CAB3EC749446}" destId="{A13CBAFD-DA1F-4D3A-B1DF-EAB492A53E09}" srcOrd="0" destOrd="0" presId="urn:microsoft.com/office/officeart/2005/8/layout/hierarchy2"/>
    <dgm:cxn modelId="{99FF3CC1-EFBC-4592-BAF7-33C3E4D10CEF}" type="presParOf" srcId="{18BF06E3-2EB0-49F0-BF27-CAB3EC749446}" destId="{391CF7FA-FC09-40E8-9840-E99D1580E502}" srcOrd="1" destOrd="0" presId="urn:microsoft.com/office/officeart/2005/8/layout/hierarchy2"/>
    <dgm:cxn modelId="{2A494F09-84FB-475E-971F-A5B53FF5CA01}" type="presParOf" srcId="{DA551CF1-1B4D-457E-B039-9F34D8405EE8}" destId="{7922E270-F85F-4331-9BE8-F7076431717D}" srcOrd="2" destOrd="0" presId="urn:microsoft.com/office/officeart/2005/8/layout/hierarchy2"/>
    <dgm:cxn modelId="{D13DBD96-A50C-43F1-9CCE-27F39BA728DB}" type="presParOf" srcId="{7922E270-F85F-4331-9BE8-F7076431717D}" destId="{CB723A1A-2676-48A7-97FB-76769046225E}" srcOrd="0" destOrd="0" presId="urn:microsoft.com/office/officeart/2005/8/layout/hierarchy2"/>
    <dgm:cxn modelId="{0A76BF36-A29A-4470-ACB7-3120270B740C}" type="presParOf" srcId="{DA551CF1-1B4D-457E-B039-9F34D8405EE8}" destId="{01929E78-F6F0-446E-9222-E31096C15729}" srcOrd="3" destOrd="0" presId="urn:microsoft.com/office/officeart/2005/8/layout/hierarchy2"/>
    <dgm:cxn modelId="{3686E79C-DABA-4449-ADFF-8716E08DFA84}" type="presParOf" srcId="{01929E78-F6F0-446E-9222-E31096C15729}" destId="{53577242-9FAE-4255-895E-76C2BF83B248}" srcOrd="0" destOrd="0" presId="urn:microsoft.com/office/officeart/2005/8/layout/hierarchy2"/>
    <dgm:cxn modelId="{A7DE6760-5120-4C9B-AE03-CB4FB651726E}" type="presParOf" srcId="{01929E78-F6F0-446E-9222-E31096C15729}" destId="{741FAA21-E9AE-4A55-BB74-8DA7D35250D1}" srcOrd="1" destOrd="0" presId="urn:microsoft.com/office/officeart/2005/8/layout/hierarchy2"/>
    <dgm:cxn modelId="{CA414B9F-43CA-473F-877B-1A6CE45A8952}" type="presParOf" srcId="{F508DC31-396C-4557-8960-0C0BB219D0B1}" destId="{854139AA-9C83-48A6-80E7-31C93C3E1371}" srcOrd="2" destOrd="0" presId="urn:microsoft.com/office/officeart/2005/8/layout/hierarchy2"/>
    <dgm:cxn modelId="{C2E7B97A-8D26-4424-A203-4E610FCEE5F3}" type="presParOf" srcId="{854139AA-9C83-48A6-80E7-31C93C3E1371}" destId="{A1734F75-D4DF-4488-9B32-8C72FC23E684}" srcOrd="0" destOrd="0" presId="urn:microsoft.com/office/officeart/2005/8/layout/hierarchy2"/>
    <dgm:cxn modelId="{A8DEEE8E-E665-4067-AD60-43976AC2B91B}" type="presParOf" srcId="{F508DC31-396C-4557-8960-0C0BB219D0B1}" destId="{5F236B20-10F2-4367-82D7-C0D684A38B31}" srcOrd="3" destOrd="0" presId="urn:microsoft.com/office/officeart/2005/8/layout/hierarchy2"/>
    <dgm:cxn modelId="{FFBAE293-3129-4B56-BEE3-1BC65ED0DD0E}" type="presParOf" srcId="{5F236B20-10F2-4367-82D7-C0D684A38B31}" destId="{41E3BCD1-3CDD-4847-8C6F-330F64ED1C24}" srcOrd="0" destOrd="0" presId="urn:microsoft.com/office/officeart/2005/8/layout/hierarchy2"/>
    <dgm:cxn modelId="{1E902229-43C0-457D-90BB-9E458BDCDAAC}" type="presParOf" srcId="{5F236B20-10F2-4367-82D7-C0D684A38B31}" destId="{E595A131-F85B-4AE2-AEED-EA7D32767C11}" srcOrd="1" destOrd="0" presId="urn:microsoft.com/office/officeart/2005/8/layout/hierarchy2"/>
    <dgm:cxn modelId="{E438F82C-8F58-4A96-9C52-0243F43A8836}" type="presParOf" srcId="{E595A131-F85B-4AE2-AEED-EA7D32767C11}" destId="{55FB87D9-D34A-4BF8-A184-D1DF21CD8E3E}" srcOrd="0" destOrd="0" presId="urn:microsoft.com/office/officeart/2005/8/layout/hierarchy2"/>
    <dgm:cxn modelId="{79B35D14-1FB3-4E18-A600-C77146B70BD7}" type="presParOf" srcId="{55FB87D9-D34A-4BF8-A184-D1DF21CD8E3E}" destId="{9BEC48AD-741E-4BFF-BA88-2BE50A8497CF}" srcOrd="0" destOrd="0" presId="urn:microsoft.com/office/officeart/2005/8/layout/hierarchy2"/>
    <dgm:cxn modelId="{8D6918DC-F057-4690-9CEF-1D1058867F5B}" type="presParOf" srcId="{E595A131-F85B-4AE2-AEED-EA7D32767C11}" destId="{78CFBB9C-B80D-4C86-8BE2-D8BF80F96C80}" srcOrd="1" destOrd="0" presId="urn:microsoft.com/office/officeart/2005/8/layout/hierarchy2"/>
    <dgm:cxn modelId="{B8927CBC-5C85-4D04-9206-22F273CCBE47}" type="presParOf" srcId="{78CFBB9C-B80D-4C86-8BE2-D8BF80F96C80}" destId="{74CE0763-D899-450F-B0EB-7FEE051DCAE2}" srcOrd="0" destOrd="0" presId="urn:microsoft.com/office/officeart/2005/8/layout/hierarchy2"/>
    <dgm:cxn modelId="{DF21263C-177B-4795-A57F-E2EA6C57A3D3}" type="presParOf" srcId="{78CFBB9C-B80D-4C86-8BE2-D8BF80F96C80}" destId="{85BE1AC3-23C4-46A7-AA5B-C58A6DBD40D8}" srcOrd="1" destOrd="0" presId="urn:microsoft.com/office/officeart/2005/8/layout/hierarchy2"/>
    <dgm:cxn modelId="{38A98C5F-8A1C-446C-B617-F3810A580917}" type="presParOf" srcId="{E595A131-F85B-4AE2-AEED-EA7D32767C11}" destId="{8B18B2A9-69A6-409B-B90B-4B523D70C816}" srcOrd="2" destOrd="0" presId="urn:microsoft.com/office/officeart/2005/8/layout/hierarchy2"/>
    <dgm:cxn modelId="{6EB48592-A399-4BC5-8C6F-195D29FE3AF7}" type="presParOf" srcId="{8B18B2A9-69A6-409B-B90B-4B523D70C816}" destId="{E6FFE03E-38A1-4AB4-ADBC-52137EBCB9FE}" srcOrd="0" destOrd="0" presId="urn:microsoft.com/office/officeart/2005/8/layout/hierarchy2"/>
    <dgm:cxn modelId="{8EC4DD98-8A07-4BED-95A3-7CA8EB16F730}" type="presParOf" srcId="{E595A131-F85B-4AE2-AEED-EA7D32767C11}" destId="{6EAC8E48-8D01-409D-A126-46FA139E8F3B}" srcOrd="3" destOrd="0" presId="urn:microsoft.com/office/officeart/2005/8/layout/hierarchy2"/>
    <dgm:cxn modelId="{BF0B0E58-44CA-479A-9CB9-965BD5981CC7}" type="presParOf" srcId="{6EAC8E48-8D01-409D-A126-46FA139E8F3B}" destId="{9A86C54B-3260-4FF8-8A14-F77FBE00C309}" srcOrd="0" destOrd="0" presId="urn:microsoft.com/office/officeart/2005/8/layout/hierarchy2"/>
    <dgm:cxn modelId="{E22D7606-B002-4CC0-99D8-972003855194}" type="presParOf" srcId="{6EAC8E48-8D01-409D-A126-46FA139E8F3B}" destId="{36C9F971-53BF-476A-9B66-76B2FDD322AC}" srcOrd="1" destOrd="0" presId="urn:microsoft.com/office/officeart/2005/8/layout/hierarchy2"/>
    <dgm:cxn modelId="{263C4BAE-0253-438E-BEBA-6A9B3CB4305B}" type="presParOf" srcId="{E595A131-F85B-4AE2-AEED-EA7D32767C11}" destId="{8362FDB0-D9E3-4F55-8FA3-AE482D5D9A2D}" srcOrd="4" destOrd="0" presId="urn:microsoft.com/office/officeart/2005/8/layout/hierarchy2"/>
    <dgm:cxn modelId="{EB7A182F-B7BC-4D7E-B727-AA68B814F2F4}" type="presParOf" srcId="{8362FDB0-D9E3-4F55-8FA3-AE482D5D9A2D}" destId="{CEA1E47D-5201-4038-A4EC-61375265EC61}" srcOrd="0" destOrd="0" presId="urn:microsoft.com/office/officeart/2005/8/layout/hierarchy2"/>
    <dgm:cxn modelId="{1B0A3521-F58F-4D24-9FDF-FB01369F6ED1}" type="presParOf" srcId="{E595A131-F85B-4AE2-AEED-EA7D32767C11}" destId="{E7EC18E1-8085-4FBD-A995-526840A767B4}" srcOrd="5" destOrd="0" presId="urn:microsoft.com/office/officeart/2005/8/layout/hierarchy2"/>
    <dgm:cxn modelId="{A8002101-B128-424A-936A-BAFBF7AF8151}" type="presParOf" srcId="{E7EC18E1-8085-4FBD-A995-526840A767B4}" destId="{3BF13800-DA3F-414D-A8FE-26E981F842C0}" srcOrd="0" destOrd="0" presId="urn:microsoft.com/office/officeart/2005/8/layout/hierarchy2"/>
    <dgm:cxn modelId="{1EE96F4B-EFD6-422A-AA81-8A5332CB298F}" type="presParOf" srcId="{E7EC18E1-8085-4FBD-A995-526840A767B4}" destId="{10A6B87D-F088-4C72-9620-931A674D3127}" srcOrd="1" destOrd="0" presId="urn:microsoft.com/office/officeart/2005/8/layout/hierarchy2"/>
    <dgm:cxn modelId="{C8A5CCD0-4F3C-4B9C-B401-2214C0332CB4}" type="presParOf" srcId="{F508DC31-396C-4557-8960-0C0BB219D0B1}" destId="{0E99CAE6-929B-433E-9E8C-CA6D482E0E19}" srcOrd="4" destOrd="0" presId="urn:microsoft.com/office/officeart/2005/8/layout/hierarchy2"/>
    <dgm:cxn modelId="{7F91197C-A0F6-4BC7-A20D-3C716675FADD}" type="presParOf" srcId="{0E99CAE6-929B-433E-9E8C-CA6D482E0E19}" destId="{1D97E2AB-ACEA-4E43-9CDF-B78BCBA0DDF6}" srcOrd="0" destOrd="0" presId="urn:microsoft.com/office/officeart/2005/8/layout/hierarchy2"/>
    <dgm:cxn modelId="{E6217880-1A21-4506-B196-C1FE6AAF9F3F}" type="presParOf" srcId="{F508DC31-396C-4557-8960-0C0BB219D0B1}" destId="{C461D9BB-6246-4C74-8E03-9E6448EE02B5}" srcOrd="5" destOrd="0" presId="urn:microsoft.com/office/officeart/2005/8/layout/hierarchy2"/>
    <dgm:cxn modelId="{6D871C8D-BFB4-486C-AB9A-80BF5F736656}" type="presParOf" srcId="{C461D9BB-6246-4C74-8E03-9E6448EE02B5}" destId="{009B5543-6B1D-46A6-9A9B-F117A5F19C86}" srcOrd="0" destOrd="0" presId="urn:microsoft.com/office/officeart/2005/8/layout/hierarchy2"/>
    <dgm:cxn modelId="{576F492F-978C-4303-B118-EFBEB38E88F3}" type="presParOf" srcId="{C461D9BB-6246-4C74-8E03-9E6448EE02B5}" destId="{0F687CE0-FEA7-4871-9600-F68B8BFFEA4A}" srcOrd="1" destOrd="0" presId="urn:microsoft.com/office/officeart/2005/8/layout/hierarchy2"/>
    <dgm:cxn modelId="{7C285FBD-4227-4D8B-81BF-43CD00CA0A77}" type="presParOf" srcId="{0F687CE0-FEA7-4871-9600-F68B8BFFEA4A}" destId="{D7C5E8B5-6448-4E84-99D4-E0286CCA0E18}" srcOrd="0" destOrd="0" presId="urn:microsoft.com/office/officeart/2005/8/layout/hierarchy2"/>
    <dgm:cxn modelId="{5F2C46FA-123C-41D9-8464-01875C68CFE2}" type="presParOf" srcId="{D7C5E8B5-6448-4E84-99D4-E0286CCA0E18}" destId="{743936CD-4E89-4991-8DF2-5D811F0D5C6D}" srcOrd="0" destOrd="0" presId="urn:microsoft.com/office/officeart/2005/8/layout/hierarchy2"/>
    <dgm:cxn modelId="{09E2FE50-6A49-47EB-A73F-5724E1A69FFD}" type="presParOf" srcId="{0F687CE0-FEA7-4871-9600-F68B8BFFEA4A}" destId="{E60786FC-88E2-4A3C-8AE8-16D7F85AE294}" srcOrd="1" destOrd="0" presId="urn:microsoft.com/office/officeart/2005/8/layout/hierarchy2"/>
    <dgm:cxn modelId="{F85E1C4D-267D-409C-A190-059A76C0AB59}" type="presParOf" srcId="{E60786FC-88E2-4A3C-8AE8-16D7F85AE294}" destId="{1DAFCD04-9FF2-4CE4-BAEC-EBA5AD1A3AC7}" srcOrd="0" destOrd="0" presId="urn:microsoft.com/office/officeart/2005/8/layout/hierarchy2"/>
    <dgm:cxn modelId="{6BE17B23-8D75-44FD-BA3E-901A7703A503}" type="presParOf" srcId="{E60786FC-88E2-4A3C-8AE8-16D7F85AE294}" destId="{8C7C9C31-63D3-4614-949A-50717675E7C6}" srcOrd="1" destOrd="0" presId="urn:microsoft.com/office/officeart/2005/8/layout/hierarchy2"/>
    <dgm:cxn modelId="{08A4CB60-495C-464F-9401-774176FACB76}" type="presParOf" srcId="{0F687CE0-FEA7-4871-9600-F68B8BFFEA4A}" destId="{8A69BD42-1E6B-49FF-BDBD-586FBE86155E}" srcOrd="2" destOrd="0" presId="urn:microsoft.com/office/officeart/2005/8/layout/hierarchy2"/>
    <dgm:cxn modelId="{043ECAAD-C26F-48D5-8232-5D7FF0FE4D92}" type="presParOf" srcId="{8A69BD42-1E6B-49FF-BDBD-586FBE86155E}" destId="{17001219-651A-482F-81B0-480FFBC703D1}" srcOrd="0" destOrd="0" presId="urn:microsoft.com/office/officeart/2005/8/layout/hierarchy2"/>
    <dgm:cxn modelId="{148DAFC7-0B30-419D-9D17-89C6EFD131B5}" type="presParOf" srcId="{0F687CE0-FEA7-4871-9600-F68B8BFFEA4A}" destId="{FE94A1AF-FA9F-4FBA-9CC8-73DAA5EE5F61}" srcOrd="3" destOrd="0" presId="urn:microsoft.com/office/officeart/2005/8/layout/hierarchy2"/>
    <dgm:cxn modelId="{FC07B723-6B77-46DF-887F-2E93667AA80E}" type="presParOf" srcId="{FE94A1AF-FA9F-4FBA-9CC8-73DAA5EE5F61}" destId="{EAFACD15-59A1-4317-A169-FA009C702A52}" srcOrd="0" destOrd="0" presId="urn:microsoft.com/office/officeart/2005/8/layout/hierarchy2"/>
    <dgm:cxn modelId="{8F7E9A00-EBD2-47ED-87A3-D7F01DCA513A}" type="presParOf" srcId="{FE94A1AF-FA9F-4FBA-9CC8-73DAA5EE5F61}" destId="{0179A96E-8541-43AF-AF36-D4A02A185D28}" srcOrd="1" destOrd="0" presId="urn:microsoft.com/office/officeart/2005/8/layout/hierarchy2"/>
    <dgm:cxn modelId="{A3938AEA-549A-415B-98FF-923528A22525}" type="presParOf" srcId="{0F687CE0-FEA7-4871-9600-F68B8BFFEA4A}" destId="{C90BE22C-9D28-48F2-8660-02CFFC28C43B}" srcOrd="4" destOrd="0" presId="urn:microsoft.com/office/officeart/2005/8/layout/hierarchy2"/>
    <dgm:cxn modelId="{3846AAF3-3302-4D6D-8B6C-78BFADF3DDBE}" type="presParOf" srcId="{C90BE22C-9D28-48F2-8660-02CFFC28C43B}" destId="{84D4FC60-9BC3-47BE-A5E1-90708454D740}" srcOrd="0" destOrd="0" presId="urn:microsoft.com/office/officeart/2005/8/layout/hierarchy2"/>
    <dgm:cxn modelId="{9409CDEB-A3E5-4C9C-BED0-B7B4CD51C487}" type="presParOf" srcId="{0F687CE0-FEA7-4871-9600-F68B8BFFEA4A}" destId="{4CC95E4F-4396-4DF0-A4BA-0B62499888DC}" srcOrd="5" destOrd="0" presId="urn:microsoft.com/office/officeart/2005/8/layout/hierarchy2"/>
    <dgm:cxn modelId="{E5A5F12A-369E-40D5-A14F-0086D999599E}" type="presParOf" srcId="{4CC95E4F-4396-4DF0-A4BA-0B62499888DC}" destId="{C52658C0-2C98-4615-B526-D29453031D0F}" srcOrd="0" destOrd="0" presId="urn:microsoft.com/office/officeart/2005/8/layout/hierarchy2"/>
    <dgm:cxn modelId="{30762A8E-6DB3-4773-A641-C127D20E6322}" type="presParOf" srcId="{4CC95E4F-4396-4DF0-A4BA-0B62499888DC}" destId="{AD8C3A7C-402A-49AB-A4BD-4E9B531493E4}" srcOrd="1" destOrd="0" presId="urn:microsoft.com/office/officeart/2005/8/layout/hierarchy2"/>
    <dgm:cxn modelId="{C55E9659-0544-43B4-A138-51EAA77318DF}" type="presParOf" srcId="{0F687CE0-FEA7-4871-9600-F68B8BFFEA4A}" destId="{7D704F94-EC33-43C7-B67B-D17C71AF6D3C}" srcOrd="6" destOrd="0" presId="urn:microsoft.com/office/officeart/2005/8/layout/hierarchy2"/>
    <dgm:cxn modelId="{7451EA3F-CE8F-4B56-9CD6-98EE52C5C180}" type="presParOf" srcId="{7D704F94-EC33-43C7-B67B-D17C71AF6D3C}" destId="{2027755F-8E7D-4994-BF85-D6BF33371A3B}" srcOrd="0" destOrd="0" presId="urn:microsoft.com/office/officeart/2005/8/layout/hierarchy2"/>
    <dgm:cxn modelId="{D0095672-DDBA-434F-B426-EC31820BDF5B}" type="presParOf" srcId="{0F687CE0-FEA7-4871-9600-F68B8BFFEA4A}" destId="{D374A68A-A723-4A51-B362-E145786860F0}" srcOrd="7" destOrd="0" presId="urn:microsoft.com/office/officeart/2005/8/layout/hierarchy2"/>
    <dgm:cxn modelId="{DEB46854-CBC5-4A79-ADFF-8EAEDD73E2EC}" type="presParOf" srcId="{D374A68A-A723-4A51-B362-E145786860F0}" destId="{EAF8DB2E-D5C6-469B-A91B-6A3A575ABF7E}" srcOrd="0" destOrd="0" presId="urn:microsoft.com/office/officeart/2005/8/layout/hierarchy2"/>
    <dgm:cxn modelId="{59427456-1E9C-4C3C-82A0-537D4F31BBB6}" type="presParOf" srcId="{D374A68A-A723-4A51-B362-E145786860F0}" destId="{A38F14DC-C942-417F-B9C5-A971A9AFE5A6}" srcOrd="1" destOrd="0" presId="urn:microsoft.com/office/officeart/2005/8/layout/hierarchy2"/>
    <dgm:cxn modelId="{EFA08911-8407-4FD2-BE35-8D49A63FABAE}" type="presParOf" srcId="{0F687CE0-FEA7-4871-9600-F68B8BFFEA4A}" destId="{E30E8F77-5114-4759-83AB-AD4A35CF2990}" srcOrd="8" destOrd="0" presId="urn:microsoft.com/office/officeart/2005/8/layout/hierarchy2"/>
    <dgm:cxn modelId="{C290A14E-544B-44E7-B388-9D37DDDF687D}" type="presParOf" srcId="{E30E8F77-5114-4759-83AB-AD4A35CF2990}" destId="{85ED5C3C-8090-4BD7-ABF4-FF8CC18CFCEE}" srcOrd="0" destOrd="0" presId="urn:microsoft.com/office/officeart/2005/8/layout/hierarchy2"/>
    <dgm:cxn modelId="{6297942E-AF01-40A2-A081-DC0B05706CB3}" type="presParOf" srcId="{0F687CE0-FEA7-4871-9600-F68B8BFFEA4A}" destId="{14F60CEE-0980-4190-B869-2E63996ED15D}" srcOrd="9" destOrd="0" presId="urn:microsoft.com/office/officeart/2005/8/layout/hierarchy2"/>
    <dgm:cxn modelId="{C504D364-BCED-4C40-85B6-284CBE098BCC}" type="presParOf" srcId="{14F60CEE-0980-4190-B869-2E63996ED15D}" destId="{EF40BD75-A830-4353-93C6-B4F1D0346B6D}" srcOrd="0" destOrd="0" presId="urn:microsoft.com/office/officeart/2005/8/layout/hierarchy2"/>
    <dgm:cxn modelId="{010F542C-CC48-420A-96A6-66A52357C550}" type="presParOf" srcId="{14F60CEE-0980-4190-B869-2E63996ED15D}" destId="{271A255E-540D-49A4-89EC-4A4399A1B38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09259E9-57CD-46BD-9CBD-69FEF1F6249F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9839216-56D0-403B-9569-B54B4B40F271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1600">
              <a:solidFill>
                <a:schemeClr val="tx1"/>
              </a:solidFill>
            </a:rPr>
            <a:t>Currículo</a:t>
          </a:r>
        </a:p>
      </dgm:t>
    </dgm:pt>
    <dgm:pt modelId="{8501BFBE-0A83-47A6-A0BE-4F7A5B1D92EA}" type="parTrans" cxnId="{45A1C22B-02FD-4E9E-8F19-64FAD3E8F412}">
      <dgm:prSet/>
      <dgm:spPr/>
      <dgm:t>
        <a:bodyPr/>
        <a:lstStyle/>
        <a:p>
          <a:endParaRPr lang="es-EC" sz="4400">
            <a:solidFill>
              <a:schemeClr val="tx1"/>
            </a:solidFill>
          </a:endParaRPr>
        </a:p>
      </dgm:t>
    </dgm:pt>
    <dgm:pt modelId="{4C4945A3-0069-48FE-889C-53D39D839342}" type="sibTrans" cxnId="{45A1C22B-02FD-4E9E-8F19-64FAD3E8F412}">
      <dgm:prSet/>
      <dgm:spPr/>
      <dgm:t>
        <a:bodyPr/>
        <a:lstStyle/>
        <a:p>
          <a:endParaRPr lang="es-EC" sz="4400">
            <a:solidFill>
              <a:schemeClr val="tx1"/>
            </a:solidFill>
          </a:endParaRPr>
        </a:p>
      </dgm:t>
    </dgm:pt>
    <dgm:pt modelId="{E291F839-2FB4-4A23-92EC-4C453710C3FF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1600">
              <a:solidFill>
                <a:schemeClr val="tx1"/>
              </a:solidFill>
            </a:rPr>
            <a:t>Diseño</a:t>
          </a:r>
        </a:p>
      </dgm:t>
    </dgm:pt>
    <dgm:pt modelId="{673EDA27-D7D2-486B-9281-E9E5F11CF99E}" type="parTrans" cxnId="{181B896F-952D-48B8-A950-8239A58B3ADC}">
      <dgm:prSet custT="1"/>
      <dgm:spPr/>
      <dgm:t>
        <a:bodyPr/>
        <a:lstStyle/>
        <a:p>
          <a:endParaRPr lang="es-EC" sz="1100">
            <a:solidFill>
              <a:schemeClr val="tx1"/>
            </a:solidFill>
          </a:endParaRPr>
        </a:p>
      </dgm:t>
    </dgm:pt>
    <dgm:pt modelId="{BA706A5E-B1CD-43FB-B28A-235E0D0DF277}" type="sibTrans" cxnId="{181B896F-952D-48B8-A950-8239A58B3ADC}">
      <dgm:prSet/>
      <dgm:spPr/>
      <dgm:t>
        <a:bodyPr/>
        <a:lstStyle/>
        <a:p>
          <a:endParaRPr lang="es-EC" sz="4400">
            <a:solidFill>
              <a:schemeClr val="tx1"/>
            </a:solidFill>
          </a:endParaRPr>
        </a:p>
      </dgm:t>
    </dgm:pt>
    <dgm:pt modelId="{894231DA-0697-422A-916D-80BDDB367ABD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1600">
              <a:solidFill>
                <a:schemeClr val="tx1"/>
              </a:solidFill>
            </a:rPr>
            <a:t>Perfil de egreso</a:t>
          </a:r>
        </a:p>
      </dgm:t>
    </dgm:pt>
    <dgm:pt modelId="{F85FB9AD-88D4-439D-BF7B-48C42D7EEBF1}" type="parTrans" cxnId="{DEABB774-061B-4BB9-853F-B413362D0C37}">
      <dgm:prSet custT="1"/>
      <dgm:spPr/>
      <dgm:t>
        <a:bodyPr/>
        <a:lstStyle/>
        <a:p>
          <a:endParaRPr lang="es-EC" sz="1100">
            <a:solidFill>
              <a:schemeClr val="tx1"/>
            </a:solidFill>
          </a:endParaRPr>
        </a:p>
      </dgm:t>
    </dgm:pt>
    <dgm:pt modelId="{F28743B0-D2BE-4146-804E-892E64A71345}" type="sibTrans" cxnId="{DEABB774-061B-4BB9-853F-B413362D0C37}">
      <dgm:prSet/>
      <dgm:spPr/>
      <dgm:t>
        <a:bodyPr/>
        <a:lstStyle/>
        <a:p>
          <a:endParaRPr lang="es-EC" sz="4400">
            <a:solidFill>
              <a:schemeClr val="tx1"/>
            </a:solidFill>
          </a:endParaRPr>
        </a:p>
      </dgm:t>
    </dgm:pt>
    <dgm:pt modelId="{CC20FCCD-4640-404B-B29E-EE82B639F64B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1600">
              <a:solidFill>
                <a:schemeClr val="tx1"/>
              </a:solidFill>
            </a:rPr>
            <a:t>Plan de estudios</a:t>
          </a:r>
        </a:p>
      </dgm:t>
    </dgm:pt>
    <dgm:pt modelId="{253EC72D-A494-448F-AD40-9466DEB08641}" type="parTrans" cxnId="{98717D21-156F-4C70-A18A-B0CDF0B06482}">
      <dgm:prSet custT="1"/>
      <dgm:spPr/>
      <dgm:t>
        <a:bodyPr/>
        <a:lstStyle/>
        <a:p>
          <a:endParaRPr lang="es-EC" sz="1100">
            <a:solidFill>
              <a:schemeClr val="tx1"/>
            </a:solidFill>
          </a:endParaRPr>
        </a:p>
      </dgm:t>
    </dgm:pt>
    <dgm:pt modelId="{5EC6913C-D80F-4BE5-A407-F0DDF6215185}" type="sibTrans" cxnId="{98717D21-156F-4C70-A18A-B0CDF0B06482}">
      <dgm:prSet/>
      <dgm:spPr/>
      <dgm:t>
        <a:bodyPr/>
        <a:lstStyle/>
        <a:p>
          <a:endParaRPr lang="es-EC" sz="4400">
            <a:solidFill>
              <a:schemeClr val="tx1"/>
            </a:solidFill>
          </a:endParaRPr>
        </a:p>
      </dgm:t>
    </dgm:pt>
    <dgm:pt modelId="{279604DA-4ADC-4D26-B1DA-3251787D9AEC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1600">
              <a:solidFill>
                <a:schemeClr val="tx1"/>
              </a:solidFill>
            </a:rPr>
            <a:t>Proceso de aprendizaje</a:t>
          </a:r>
        </a:p>
      </dgm:t>
    </dgm:pt>
    <dgm:pt modelId="{E29F9A82-5B3F-47C6-8723-4C8AA63FCDA8}" type="parTrans" cxnId="{12530275-71FF-4FB7-A2B2-FDEC6680487C}">
      <dgm:prSet custT="1"/>
      <dgm:spPr/>
      <dgm:t>
        <a:bodyPr/>
        <a:lstStyle/>
        <a:p>
          <a:endParaRPr lang="es-EC" sz="1100">
            <a:solidFill>
              <a:schemeClr val="tx1"/>
            </a:solidFill>
          </a:endParaRPr>
        </a:p>
      </dgm:t>
    </dgm:pt>
    <dgm:pt modelId="{23794C46-D114-4425-859E-67077ADA7B25}" type="sibTrans" cxnId="{12530275-71FF-4FB7-A2B2-FDEC6680487C}">
      <dgm:prSet/>
      <dgm:spPr/>
      <dgm:t>
        <a:bodyPr/>
        <a:lstStyle/>
        <a:p>
          <a:endParaRPr lang="es-EC" sz="4400">
            <a:solidFill>
              <a:schemeClr val="tx1"/>
            </a:solidFill>
          </a:endParaRPr>
        </a:p>
      </dgm:t>
    </dgm:pt>
    <dgm:pt modelId="{A5A03E45-DCB2-4DAF-9083-F59D6DD3F179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1600">
              <a:solidFill>
                <a:schemeClr val="tx1"/>
              </a:solidFill>
            </a:rPr>
            <a:t>Sílabo</a:t>
          </a:r>
        </a:p>
      </dgm:t>
    </dgm:pt>
    <dgm:pt modelId="{4D3EC3CB-DE77-449B-9F75-0242AE09B10E}" type="parTrans" cxnId="{0904EABD-DDE1-4C4F-8266-1FA9DCF07F0C}">
      <dgm:prSet custT="1"/>
      <dgm:spPr/>
      <dgm:t>
        <a:bodyPr/>
        <a:lstStyle/>
        <a:p>
          <a:endParaRPr lang="es-EC" sz="1100">
            <a:solidFill>
              <a:schemeClr val="tx1"/>
            </a:solidFill>
          </a:endParaRPr>
        </a:p>
      </dgm:t>
    </dgm:pt>
    <dgm:pt modelId="{A33AF75E-A85F-4184-BB78-AC6ADBD02EDB}" type="sibTrans" cxnId="{0904EABD-DDE1-4C4F-8266-1FA9DCF07F0C}">
      <dgm:prSet/>
      <dgm:spPr/>
      <dgm:t>
        <a:bodyPr/>
        <a:lstStyle/>
        <a:p>
          <a:endParaRPr lang="es-EC" sz="4400">
            <a:solidFill>
              <a:schemeClr val="tx1"/>
            </a:solidFill>
          </a:endParaRPr>
        </a:p>
      </dgm:t>
    </dgm:pt>
    <dgm:pt modelId="{3BA3E7C7-2E5E-4D05-9B32-4D950F60589A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1600">
              <a:solidFill>
                <a:schemeClr val="tx1"/>
              </a:solidFill>
            </a:rPr>
            <a:t>Tutorías Académicas</a:t>
          </a:r>
        </a:p>
      </dgm:t>
    </dgm:pt>
    <dgm:pt modelId="{4BAFD40D-34AA-4E4C-9424-D33D67BC7BE6}" type="parTrans" cxnId="{A601A1DF-E1F5-4304-8EAD-73FDAC8D3D4B}">
      <dgm:prSet custT="1"/>
      <dgm:spPr/>
      <dgm:t>
        <a:bodyPr/>
        <a:lstStyle/>
        <a:p>
          <a:endParaRPr lang="es-EC" sz="1100">
            <a:solidFill>
              <a:schemeClr val="tx1"/>
            </a:solidFill>
          </a:endParaRPr>
        </a:p>
      </dgm:t>
    </dgm:pt>
    <dgm:pt modelId="{4581CD16-BD3F-4A06-A451-4D62A6E35C30}" type="sibTrans" cxnId="{A601A1DF-E1F5-4304-8EAD-73FDAC8D3D4B}">
      <dgm:prSet/>
      <dgm:spPr/>
      <dgm:t>
        <a:bodyPr/>
        <a:lstStyle/>
        <a:p>
          <a:endParaRPr lang="es-EC" sz="4400">
            <a:solidFill>
              <a:schemeClr val="tx1"/>
            </a:solidFill>
          </a:endParaRPr>
        </a:p>
      </dgm:t>
    </dgm:pt>
    <dgm:pt modelId="{6B0E8F41-C53C-44BE-9061-529FE87247F8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1600">
              <a:solidFill>
                <a:schemeClr val="tx1"/>
              </a:solidFill>
            </a:rPr>
            <a:t>Evaluación en el proceso de enseñanza -aprendizaje</a:t>
          </a:r>
        </a:p>
      </dgm:t>
    </dgm:pt>
    <dgm:pt modelId="{15681361-0CB8-4656-B5AF-7DA70F0653CA}" type="parTrans" cxnId="{E702CDC6-1FFA-4B86-B44A-71724B1DA986}">
      <dgm:prSet custT="1"/>
      <dgm:spPr/>
      <dgm:t>
        <a:bodyPr/>
        <a:lstStyle/>
        <a:p>
          <a:endParaRPr lang="es-EC" sz="1100">
            <a:solidFill>
              <a:schemeClr val="tx1"/>
            </a:solidFill>
          </a:endParaRPr>
        </a:p>
      </dgm:t>
    </dgm:pt>
    <dgm:pt modelId="{0816C975-8867-45B0-B386-BE07AB7C5634}" type="sibTrans" cxnId="{E702CDC6-1FFA-4B86-B44A-71724B1DA986}">
      <dgm:prSet/>
      <dgm:spPr/>
      <dgm:t>
        <a:bodyPr/>
        <a:lstStyle/>
        <a:p>
          <a:endParaRPr lang="es-EC" sz="4400">
            <a:solidFill>
              <a:schemeClr val="tx1"/>
            </a:solidFill>
          </a:endParaRPr>
        </a:p>
      </dgm:t>
    </dgm:pt>
    <dgm:pt modelId="{50F86367-A3EB-4A09-8CB1-2894F6358559}" type="pres">
      <dgm:prSet presAssocID="{C09259E9-57CD-46BD-9CBD-69FEF1F6249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7409B7B-2CDA-4F80-98A5-483D191CBA8F}" type="pres">
      <dgm:prSet presAssocID="{B9839216-56D0-403B-9569-B54B4B40F271}" presName="root1" presStyleCnt="0"/>
      <dgm:spPr/>
    </dgm:pt>
    <dgm:pt modelId="{33EA1C8D-004D-4DCA-9DB4-4DE28FDBA8A8}" type="pres">
      <dgm:prSet presAssocID="{B9839216-56D0-403B-9569-B54B4B40F27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7085EE1-2A78-4D80-B215-FC33AE1A1A9D}" type="pres">
      <dgm:prSet presAssocID="{B9839216-56D0-403B-9569-B54B4B40F271}" presName="level2hierChild" presStyleCnt="0"/>
      <dgm:spPr/>
    </dgm:pt>
    <dgm:pt modelId="{97A67470-DCBB-41E1-A046-A937F2EC4304}" type="pres">
      <dgm:prSet presAssocID="{673EDA27-D7D2-486B-9281-E9E5F11CF99E}" presName="conn2-1" presStyleLbl="parChTrans1D2" presStyleIdx="0" presStyleCnt="2"/>
      <dgm:spPr/>
      <dgm:t>
        <a:bodyPr/>
        <a:lstStyle/>
        <a:p>
          <a:endParaRPr lang="es-EC"/>
        </a:p>
      </dgm:t>
    </dgm:pt>
    <dgm:pt modelId="{1F0423D9-913E-4216-882E-DD189AB1BCB5}" type="pres">
      <dgm:prSet presAssocID="{673EDA27-D7D2-486B-9281-E9E5F11CF99E}" presName="connTx" presStyleLbl="parChTrans1D2" presStyleIdx="0" presStyleCnt="2"/>
      <dgm:spPr/>
      <dgm:t>
        <a:bodyPr/>
        <a:lstStyle/>
        <a:p>
          <a:endParaRPr lang="es-EC"/>
        </a:p>
      </dgm:t>
    </dgm:pt>
    <dgm:pt modelId="{07D03FB8-213D-40F1-B87D-825FE47298B1}" type="pres">
      <dgm:prSet presAssocID="{E291F839-2FB4-4A23-92EC-4C453710C3FF}" presName="root2" presStyleCnt="0"/>
      <dgm:spPr/>
    </dgm:pt>
    <dgm:pt modelId="{EFA6E790-E804-47C7-81C2-0B330AB8BD9B}" type="pres">
      <dgm:prSet presAssocID="{E291F839-2FB4-4A23-92EC-4C453710C3FF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4CEEC24-2209-4569-A30A-9B0A4E058671}" type="pres">
      <dgm:prSet presAssocID="{E291F839-2FB4-4A23-92EC-4C453710C3FF}" presName="level3hierChild" presStyleCnt="0"/>
      <dgm:spPr/>
    </dgm:pt>
    <dgm:pt modelId="{273A763D-01FD-4C51-A7BD-BA238FEB5CFD}" type="pres">
      <dgm:prSet presAssocID="{F85FB9AD-88D4-439D-BF7B-48C42D7EEBF1}" presName="conn2-1" presStyleLbl="parChTrans1D3" presStyleIdx="0" presStyleCnt="5"/>
      <dgm:spPr/>
      <dgm:t>
        <a:bodyPr/>
        <a:lstStyle/>
        <a:p>
          <a:endParaRPr lang="es-EC"/>
        </a:p>
      </dgm:t>
    </dgm:pt>
    <dgm:pt modelId="{D91583E4-C401-418A-A494-954118BBBC0B}" type="pres">
      <dgm:prSet presAssocID="{F85FB9AD-88D4-439D-BF7B-48C42D7EEBF1}" presName="connTx" presStyleLbl="parChTrans1D3" presStyleIdx="0" presStyleCnt="5"/>
      <dgm:spPr/>
      <dgm:t>
        <a:bodyPr/>
        <a:lstStyle/>
        <a:p>
          <a:endParaRPr lang="es-EC"/>
        </a:p>
      </dgm:t>
    </dgm:pt>
    <dgm:pt modelId="{7D060D8C-14F6-4ED9-8F18-7E580F3BDF41}" type="pres">
      <dgm:prSet presAssocID="{894231DA-0697-422A-916D-80BDDB367ABD}" presName="root2" presStyleCnt="0"/>
      <dgm:spPr/>
    </dgm:pt>
    <dgm:pt modelId="{8D62ABB0-C3F3-4B0D-963F-3FD8FD66C013}" type="pres">
      <dgm:prSet presAssocID="{894231DA-0697-422A-916D-80BDDB367ABD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8531AA1-49C2-4C54-B743-514DAD620FFF}" type="pres">
      <dgm:prSet presAssocID="{894231DA-0697-422A-916D-80BDDB367ABD}" presName="level3hierChild" presStyleCnt="0"/>
      <dgm:spPr/>
    </dgm:pt>
    <dgm:pt modelId="{A158E8B6-F053-46DA-8031-9FF09FF07AE3}" type="pres">
      <dgm:prSet presAssocID="{253EC72D-A494-448F-AD40-9466DEB08641}" presName="conn2-1" presStyleLbl="parChTrans1D3" presStyleIdx="1" presStyleCnt="5"/>
      <dgm:spPr/>
      <dgm:t>
        <a:bodyPr/>
        <a:lstStyle/>
        <a:p>
          <a:endParaRPr lang="es-EC"/>
        </a:p>
      </dgm:t>
    </dgm:pt>
    <dgm:pt modelId="{D303ED8D-F7DA-4E81-AB0C-12F42EC7166B}" type="pres">
      <dgm:prSet presAssocID="{253EC72D-A494-448F-AD40-9466DEB08641}" presName="connTx" presStyleLbl="parChTrans1D3" presStyleIdx="1" presStyleCnt="5"/>
      <dgm:spPr/>
      <dgm:t>
        <a:bodyPr/>
        <a:lstStyle/>
        <a:p>
          <a:endParaRPr lang="es-EC"/>
        </a:p>
      </dgm:t>
    </dgm:pt>
    <dgm:pt modelId="{26FBBEF6-E45E-4132-9485-EF96A14744AB}" type="pres">
      <dgm:prSet presAssocID="{CC20FCCD-4640-404B-B29E-EE82B639F64B}" presName="root2" presStyleCnt="0"/>
      <dgm:spPr/>
    </dgm:pt>
    <dgm:pt modelId="{D462DF03-A7B1-485B-A703-4EC096F9CC5F}" type="pres">
      <dgm:prSet presAssocID="{CC20FCCD-4640-404B-B29E-EE82B639F64B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07F3F5A-B8E2-4CC4-B673-79F6F739C65E}" type="pres">
      <dgm:prSet presAssocID="{CC20FCCD-4640-404B-B29E-EE82B639F64B}" presName="level3hierChild" presStyleCnt="0"/>
      <dgm:spPr/>
    </dgm:pt>
    <dgm:pt modelId="{CC879FF2-E0FA-4D6E-8822-3896EA441C73}" type="pres">
      <dgm:prSet presAssocID="{E29F9A82-5B3F-47C6-8723-4C8AA63FCDA8}" presName="conn2-1" presStyleLbl="parChTrans1D2" presStyleIdx="1" presStyleCnt="2"/>
      <dgm:spPr/>
      <dgm:t>
        <a:bodyPr/>
        <a:lstStyle/>
        <a:p>
          <a:endParaRPr lang="es-EC"/>
        </a:p>
      </dgm:t>
    </dgm:pt>
    <dgm:pt modelId="{85AD207B-75C9-4EE8-9A1F-524C73510A76}" type="pres">
      <dgm:prSet presAssocID="{E29F9A82-5B3F-47C6-8723-4C8AA63FCDA8}" presName="connTx" presStyleLbl="parChTrans1D2" presStyleIdx="1" presStyleCnt="2"/>
      <dgm:spPr/>
      <dgm:t>
        <a:bodyPr/>
        <a:lstStyle/>
        <a:p>
          <a:endParaRPr lang="es-EC"/>
        </a:p>
      </dgm:t>
    </dgm:pt>
    <dgm:pt modelId="{977EC10B-1BB7-4D77-AD4C-5779901F7BFD}" type="pres">
      <dgm:prSet presAssocID="{279604DA-4ADC-4D26-B1DA-3251787D9AEC}" presName="root2" presStyleCnt="0"/>
      <dgm:spPr/>
    </dgm:pt>
    <dgm:pt modelId="{B36CF3DA-AB3E-4DE7-B83C-726764BA08D5}" type="pres">
      <dgm:prSet presAssocID="{279604DA-4ADC-4D26-B1DA-3251787D9AEC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286EAFA-B4C4-4AEE-A653-F1E24A288F15}" type="pres">
      <dgm:prSet presAssocID="{279604DA-4ADC-4D26-B1DA-3251787D9AEC}" presName="level3hierChild" presStyleCnt="0"/>
      <dgm:spPr/>
    </dgm:pt>
    <dgm:pt modelId="{9DEE61A7-2BB8-4DD9-84A8-3E484592A3F3}" type="pres">
      <dgm:prSet presAssocID="{4D3EC3CB-DE77-449B-9F75-0242AE09B10E}" presName="conn2-1" presStyleLbl="parChTrans1D3" presStyleIdx="2" presStyleCnt="5"/>
      <dgm:spPr/>
      <dgm:t>
        <a:bodyPr/>
        <a:lstStyle/>
        <a:p>
          <a:endParaRPr lang="es-EC"/>
        </a:p>
      </dgm:t>
    </dgm:pt>
    <dgm:pt modelId="{17A98C02-A0DF-414C-90D0-C86853860115}" type="pres">
      <dgm:prSet presAssocID="{4D3EC3CB-DE77-449B-9F75-0242AE09B10E}" presName="connTx" presStyleLbl="parChTrans1D3" presStyleIdx="2" presStyleCnt="5"/>
      <dgm:spPr/>
      <dgm:t>
        <a:bodyPr/>
        <a:lstStyle/>
        <a:p>
          <a:endParaRPr lang="es-EC"/>
        </a:p>
      </dgm:t>
    </dgm:pt>
    <dgm:pt modelId="{F535454C-D5DB-4102-BAA0-2C523FFE7357}" type="pres">
      <dgm:prSet presAssocID="{A5A03E45-DCB2-4DAF-9083-F59D6DD3F179}" presName="root2" presStyleCnt="0"/>
      <dgm:spPr/>
    </dgm:pt>
    <dgm:pt modelId="{EDDEE774-30C8-4973-9253-2EA257352EA1}" type="pres">
      <dgm:prSet presAssocID="{A5A03E45-DCB2-4DAF-9083-F59D6DD3F179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4A17871-BD59-4C88-8869-EECA685B1276}" type="pres">
      <dgm:prSet presAssocID="{A5A03E45-DCB2-4DAF-9083-F59D6DD3F179}" presName="level3hierChild" presStyleCnt="0"/>
      <dgm:spPr/>
    </dgm:pt>
    <dgm:pt modelId="{754FDDF0-3F6C-4B35-9DD0-49540AD66A92}" type="pres">
      <dgm:prSet presAssocID="{4BAFD40D-34AA-4E4C-9424-D33D67BC7BE6}" presName="conn2-1" presStyleLbl="parChTrans1D3" presStyleIdx="3" presStyleCnt="5"/>
      <dgm:spPr/>
      <dgm:t>
        <a:bodyPr/>
        <a:lstStyle/>
        <a:p>
          <a:endParaRPr lang="es-EC"/>
        </a:p>
      </dgm:t>
    </dgm:pt>
    <dgm:pt modelId="{773578EF-48C6-4AB0-B190-952481F5F36E}" type="pres">
      <dgm:prSet presAssocID="{4BAFD40D-34AA-4E4C-9424-D33D67BC7BE6}" presName="connTx" presStyleLbl="parChTrans1D3" presStyleIdx="3" presStyleCnt="5"/>
      <dgm:spPr/>
      <dgm:t>
        <a:bodyPr/>
        <a:lstStyle/>
        <a:p>
          <a:endParaRPr lang="es-EC"/>
        </a:p>
      </dgm:t>
    </dgm:pt>
    <dgm:pt modelId="{660AF506-DFD1-47EC-A1F2-F7E884618F26}" type="pres">
      <dgm:prSet presAssocID="{3BA3E7C7-2E5E-4D05-9B32-4D950F60589A}" presName="root2" presStyleCnt="0"/>
      <dgm:spPr/>
    </dgm:pt>
    <dgm:pt modelId="{0153CF8D-F489-4441-91BE-0FF16B7259B1}" type="pres">
      <dgm:prSet presAssocID="{3BA3E7C7-2E5E-4D05-9B32-4D950F60589A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F9EA3E7-68F7-4379-B60B-B7C39F7E8847}" type="pres">
      <dgm:prSet presAssocID="{3BA3E7C7-2E5E-4D05-9B32-4D950F60589A}" presName="level3hierChild" presStyleCnt="0"/>
      <dgm:spPr/>
    </dgm:pt>
    <dgm:pt modelId="{EDCB4420-770D-4F93-B417-3BBA2A1010FE}" type="pres">
      <dgm:prSet presAssocID="{15681361-0CB8-4656-B5AF-7DA70F0653CA}" presName="conn2-1" presStyleLbl="parChTrans1D3" presStyleIdx="4" presStyleCnt="5"/>
      <dgm:spPr/>
      <dgm:t>
        <a:bodyPr/>
        <a:lstStyle/>
        <a:p>
          <a:endParaRPr lang="es-EC"/>
        </a:p>
      </dgm:t>
    </dgm:pt>
    <dgm:pt modelId="{2596F2D2-BB24-4422-AF94-6BD3E4122EF4}" type="pres">
      <dgm:prSet presAssocID="{15681361-0CB8-4656-B5AF-7DA70F0653CA}" presName="connTx" presStyleLbl="parChTrans1D3" presStyleIdx="4" presStyleCnt="5"/>
      <dgm:spPr/>
      <dgm:t>
        <a:bodyPr/>
        <a:lstStyle/>
        <a:p>
          <a:endParaRPr lang="es-EC"/>
        </a:p>
      </dgm:t>
    </dgm:pt>
    <dgm:pt modelId="{E690AB65-71CB-45E0-833F-7AC0E8AE1F0B}" type="pres">
      <dgm:prSet presAssocID="{6B0E8F41-C53C-44BE-9061-529FE87247F8}" presName="root2" presStyleCnt="0"/>
      <dgm:spPr/>
    </dgm:pt>
    <dgm:pt modelId="{3350099D-D48E-4C5D-B234-6F90416CDC3B}" type="pres">
      <dgm:prSet presAssocID="{6B0E8F41-C53C-44BE-9061-529FE87247F8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954F8EC-00A7-4034-8F6E-682F42F8BBB2}" type="pres">
      <dgm:prSet presAssocID="{6B0E8F41-C53C-44BE-9061-529FE87247F8}" presName="level3hierChild" presStyleCnt="0"/>
      <dgm:spPr/>
    </dgm:pt>
  </dgm:ptLst>
  <dgm:cxnLst>
    <dgm:cxn modelId="{D72B98DA-CF6C-4896-BB66-A5479E18724F}" type="presOf" srcId="{673EDA27-D7D2-486B-9281-E9E5F11CF99E}" destId="{97A67470-DCBB-41E1-A046-A937F2EC4304}" srcOrd="0" destOrd="0" presId="urn:microsoft.com/office/officeart/2005/8/layout/hierarchy2"/>
    <dgm:cxn modelId="{3BDA20F1-F158-4D8F-A580-578F4CE0396A}" type="presOf" srcId="{253EC72D-A494-448F-AD40-9466DEB08641}" destId="{A158E8B6-F053-46DA-8031-9FF09FF07AE3}" srcOrd="0" destOrd="0" presId="urn:microsoft.com/office/officeart/2005/8/layout/hierarchy2"/>
    <dgm:cxn modelId="{A601A1DF-E1F5-4304-8EAD-73FDAC8D3D4B}" srcId="{279604DA-4ADC-4D26-B1DA-3251787D9AEC}" destId="{3BA3E7C7-2E5E-4D05-9B32-4D950F60589A}" srcOrd="1" destOrd="0" parTransId="{4BAFD40D-34AA-4E4C-9424-D33D67BC7BE6}" sibTransId="{4581CD16-BD3F-4A06-A451-4D62A6E35C30}"/>
    <dgm:cxn modelId="{6F9F1B3B-51DF-4AB3-82E6-95EEF7E7894C}" type="presOf" srcId="{B9839216-56D0-403B-9569-B54B4B40F271}" destId="{33EA1C8D-004D-4DCA-9DB4-4DE28FDBA8A8}" srcOrd="0" destOrd="0" presId="urn:microsoft.com/office/officeart/2005/8/layout/hierarchy2"/>
    <dgm:cxn modelId="{0D8B50C2-5CE9-49E0-80B9-D6C24AAE6D1C}" type="presOf" srcId="{279604DA-4ADC-4D26-B1DA-3251787D9AEC}" destId="{B36CF3DA-AB3E-4DE7-B83C-726764BA08D5}" srcOrd="0" destOrd="0" presId="urn:microsoft.com/office/officeart/2005/8/layout/hierarchy2"/>
    <dgm:cxn modelId="{45A1C22B-02FD-4E9E-8F19-64FAD3E8F412}" srcId="{C09259E9-57CD-46BD-9CBD-69FEF1F6249F}" destId="{B9839216-56D0-403B-9569-B54B4B40F271}" srcOrd="0" destOrd="0" parTransId="{8501BFBE-0A83-47A6-A0BE-4F7A5B1D92EA}" sibTransId="{4C4945A3-0069-48FE-889C-53D39D839342}"/>
    <dgm:cxn modelId="{047F28E5-0231-4EFF-B400-7982A27EC76F}" type="presOf" srcId="{4BAFD40D-34AA-4E4C-9424-D33D67BC7BE6}" destId="{773578EF-48C6-4AB0-B190-952481F5F36E}" srcOrd="1" destOrd="0" presId="urn:microsoft.com/office/officeart/2005/8/layout/hierarchy2"/>
    <dgm:cxn modelId="{B4288611-5493-4E82-8FBC-9EA27E1715EF}" type="presOf" srcId="{4D3EC3CB-DE77-449B-9F75-0242AE09B10E}" destId="{17A98C02-A0DF-414C-90D0-C86853860115}" srcOrd="1" destOrd="0" presId="urn:microsoft.com/office/officeart/2005/8/layout/hierarchy2"/>
    <dgm:cxn modelId="{E3DE259E-3850-410A-B2A3-EC5C0C5CB3DF}" type="presOf" srcId="{894231DA-0697-422A-916D-80BDDB367ABD}" destId="{8D62ABB0-C3F3-4B0D-963F-3FD8FD66C013}" srcOrd="0" destOrd="0" presId="urn:microsoft.com/office/officeart/2005/8/layout/hierarchy2"/>
    <dgm:cxn modelId="{0904EABD-DDE1-4C4F-8266-1FA9DCF07F0C}" srcId="{279604DA-4ADC-4D26-B1DA-3251787D9AEC}" destId="{A5A03E45-DCB2-4DAF-9083-F59D6DD3F179}" srcOrd="0" destOrd="0" parTransId="{4D3EC3CB-DE77-449B-9F75-0242AE09B10E}" sibTransId="{A33AF75E-A85F-4184-BB78-AC6ADBD02EDB}"/>
    <dgm:cxn modelId="{E702CDC6-1FFA-4B86-B44A-71724B1DA986}" srcId="{279604DA-4ADC-4D26-B1DA-3251787D9AEC}" destId="{6B0E8F41-C53C-44BE-9061-529FE87247F8}" srcOrd="2" destOrd="0" parTransId="{15681361-0CB8-4656-B5AF-7DA70F0653CA}" sibTransId="{0816C975-8867-45B0-B386-BE07AB7C5634}"/>
    <dgm:cxn modelId="{DEABB774-061B-4BB9-853F-B413362D0C37}" srcId="{E291F839-2FB4-4A23-92EC-4C453710C3FF}" destId="{894231DA-0697-422A-916D-80BDDB367ABD}" srcOrd="0" destOrd="0" parTransId="{F85FB9AD-88D4-439D-BF7B-48C42D7EEBF1}" sibTransId="{F28743B0-D2BE-4146-804E-892E64A71345}"/>
    <dgm:cxn modelId="{2E946773-6838-40C8-98C7-85754FA9069F}" type="presOf" srcId="{E29F9A82-5B3F-47C6-8723-4C8AA63FCDA8}" destId="{CC879FF2-E0FA-4D6E-8822-3896EA441C73}" srcOrd="0" destOrd="0" presId="urn:microsoft.com/office/officeart/2005/8/layout/hierarchy2"/>
    <dgm:cxn modelId="{9E48B2AB-2F8E-4D51-8CC6-B333E4DCDBFE}" type="presOf" srcId="{3BA3E7C7-2E5E-4D05-9B32-4D950F60589A}" destId="{0153CF8D-F489-4441-91BE-0FF16B7259B1}" srcOrd="0" destOrd="0" presId="urn:microsoft.com/office/officeart/2005/8/layout/hierarchy2"/>
    <dgm:cxn modelId="{1801DD23-69A4-44A2-8E95-0BCEC2935A59}" type="presOf" srcId="{15681361-0CB8-4656-B5AF-7DA70F0653CA}" destId="{EDCB4420-770D-4F93-B417-3BBA2A1010FE}" srcOrd="0" destOrd="0" presId="urn:microsoft.com/office/officeart/2005/8/layout/hierarchy2"/>
    <dgm:cxn modelId="{69E36449-23D8-419B-ADAF-BB9495C6677F}" type="presOf" srcId="{C09259E9-57CD-46BD-9CBD-69FEF1F6249F}" destId="{50F86367-A3EB-4A09-8CB1-2894F6358559}" srcOrd="0" destOrd="0" presId="urn:microsoft.com/office/officeart/2005/8/layout/hierarchy2"/>
    <dgm:cxn modelId="{8933BA29-33A0-407E-9B77-BC2EFFA0F6D0}" type="presOf" srcId="{CC20FCCD-4640-404B-B29E-EE82B639F64B}" destId="{D462DF03-A7B1-485B-A703-4EC096F9CC5F}" srcOrd="0" destOrd="0" presId="urn:microsoft.com/office/officeart/2005/8/layout/hierarchy2"/>
    <dgm:cxn modelId="{12530275-71FF-4FB7-A2B2-FDEC6680487C}" srcId="{B9839216-56D0-403B-9569-B54B4B40F271}" destId="{279604DA-4ADC-4D26-B1DA-3251787D9AEC}" srcOrd="1" destOrd="0" parTransId="{E29F9A82-5B3F-47C6-8723-4C8AA63FCDA8}" sibTransId="{23794C46-D114-4425-859E-67077ADA7B25}"/>
    <dgm:cxn modelId="{F9EF26E7-9566-4550-B774-16D381556A41}" type="presOf" srcId="{673EDA27-D7D2-486B-9281-E9E5F11CF99E}" destId="{1F0423D9-913E-4216-882E-DD189AB1BCB5}" srcOrd="1" destOrd="0" presId="urn:microsoft.com/office/officeart/2005/8/layout/hierarchy2"/>
    <dgm:cxn modelId="{98227FBE-8AA4-4640-8852-CD460B0AC71E}" type="presOf" srcId="{E29F9A82-5B3F-47C6-8723-4C8AA63FCDA8}" destId="{85AD207B-75C9-4EE8-9A1F-524C73510A76}" srcOrd="1" destOrd="0" presId="urn:microsoft.com/office/officeart/2005/8/layout/hierarchy2"/>
    <dgm:cxn modelId="{9BDD9EA2-1765-4C33-A791-9E9DB4535DD6}" type="presOf" srcId="{6B0E8F41-C53C-44BE-9061-529FE87247F8}" destId="{3350099D-D48E-4C5D-B234-6F90416CDC3B}" srcOrd="0" destOrd="0" presId="urn:microsoft.com/office/officeart/2005/8/layout/hierarchy2"/>
    <dgm:cxn modelId="{0C59A62B-76B4-4952-B5BF-C4FAA7BCAADD}" type="presOf" srcId="{F85FB9AD-88D4-439D-BF7B-48C42D7EEBF1}" destId="{273A763D-01FD-4C51-A7BD-BA238FEB5CFD}" srcOrd="0" destOrd="0" presId="urn:microsoft.com/office/officeart/2005/8/layout/hierarchy2"/>
    <dgm:cxn modelId="{98717D21-156F-4C70-A18A-B0CDF0B06482}" srcId="{E291F839-2FB4-4A23-92EC-4C453710C3FF}" destId="{CC20FCCD-4640-404B-B29E-EE82B639F64B}" srcOrd="1" destOrd="0" parTransId="{253EC72D-A494-448F-AD40-9466DEB08641}" sibTransId="{5EC6913C-D80F-4BE5-A407-F0DDF6215185}"/>
    <dgm:cxn modelId="{75C43402-1728-41AE-AA94-CFBF60CA1562}" type="presOf" srcId="{15681361-0CB8-4656-B5AF-7DA70F0653CA}" destId="{2596F2D2-BB24-4422-AF94-6BD3E4122EF4}" srcOrd="1" destOrd="0" presId="urn:microsoft.com/office/officeart/2005/8/layout/hierarchy2"/>
    <dgm:cxn modelId="{B5CA4578-BAFD-4B7C-9028-22859C8244F1}" type="presOf" srcId="{253EC72D-A494-448F-AD40-9466DEB08641}" destId="{D303ED8D-F7DA-4E81-AB0C-12F42EC7166B}" srcOrd="1" destOrd="0" presId="urn:microsoft.com/office/officeart/2005/8/layout/hierarchy2"/>
    <dgm:cxn modelId="{181B896F-952D-48B8-A950-8239A58B3ADC}" srcId="{B9839216-56D0-403B-9569-B54B4B40F271}" destId="{E291F839-2FB4-4A23-92EC-4C453710C3FF}" srcOrd="0" destOrd="0" parTransId="{673EDA27-D7D2-486B-9281-E9E5F11CF99E}" sibTransId="{BA706A5E-B1CD-43FB-B28A-235E0D0DF277}"/>
    <dgm:cxn modelId="{030B3BE3-6EBF-4F5F-8258-E4B02F399BFB}" type="presOf" srcId="{A5A03E45-DCB2-4DAF-9083-F59D6DD3F179}" destId="{EDDEE774-30C8-4973-9253-2EA257352EA1}" srcOrd="0" destOrd="0" presId="urn:microsoft.com/office/officeart/2005/8/layout/hierarchy2"/>
    <dgm:cxn modelId="{1B1E0F8C-6E04-42A1-B957-2BAF34BF23BD}" type="presOf" srcId="{4D3EC3CB-DE77-449B-9F75-0242AE09B10E}" destId="{9DEE61A7-2BB8-4DD9-84A8-3E484592A3F3}" srcOrd="0" destOrd="0" presId="urn:microsoft.com/office/officeart/2005/8/layout/hierarchy2"/>
    <dgm:cxn modelId="{BF7022A7-2228-48D5-8261-0062157C4C24}" type="presOf" srcId="{E291F839-2FB4-4A23-92EC-4C453710C3FF}" destId="{EFA6E790-E804-47C7-81C2-0B330AB8BD9B}" srcOrd="0" destOrd="0" presId="urn:microsoft.com/office/officeart/2005/8/layout/hierarchy2"/>
    <dgm:cxn modelId="{ABFBCBCD-5032-4C64-BF3D-91759242D6A5}" type="presOf" srcId="{4BAFD40D-34AA-4E4C-9424-D33D67BC7BE6}" destId="{754FDDF0-3F6C-4B35-9DD0-49540AD66A92}" srcOrd="0" destOrd="0" presId="urn:microsoft.com/office/officeart/2005/8/layout/hierarchy2"/>
    <dgm:cxn modelId="{33B43B1F-F3AF-4E44-BE56-8344C9E8B0FA}" type="presOf" srcId="{F85FB9AD-88D4-439D-BF7B-48C42D7EEBF1}" destId="{D91583E4-C401-418A-A494-954118BBBC0B}" srcOrd="1" destOrd="0" presId="urn:microsoft.com/office/officeart/2005/8/layout/hierarchy2"/>
    <dgm:cxn modelId="{E24C14F0-9880-4AAF-A664-7A88FE9E998E}" type="presParOf" srcId="{50F86367-A3EB-4A09-8CB1-2894F6358559}" destId="{47409B7B-2CDA-4F80-98A5-483D191CBA8F}" srcOrd="0" destOrd="0" presId="urn:microsoft.com/office/officeart/2005/8/layout/hierarchy2"/>
    <dgm:cxn modelId="{E1F8EADB-F5C7-4059-B42C-472EEF73E271}" type="presParOf" srcId="{47409B7B-2CDA-4F80-98A5-483D191CBA8F}" destId="{33EA1C8D-004D-4DCA-9DB4-4DE28FDBA8A8}" srcOrd="0" destOrd="0" presId="urn:microsoft.com/office/officeart/2005/8/layout/hierarchy2"/>
    <dgm:cxn modelId="{70C62002-E5BA-44D1-96F9-D00CA648A815}" type="presParOf" srcId="{47409B7B-2CDA-4F80-98A5-483D191CBA8F}" destId="{57085EE1-2A78-4D80-B215-FC33AE1A1A9D}" srcOrd="1" destOrd="0" presId="urn:microsoft.com/office/officeart/2005/8/layout/hierarchy2"/>
    <dgm:cxn modelId="{1043CBDE-F04D-42C9-B483-8D12ECC43CE2}" type="presParOf" srcId="{57085EE1-2A78-4D80-B215-FC33AE1A1A9D}" destId="{97A67470-DCBB-41E1-A046-A937F2EC4304}" srcOrd="0" destOrd="0" presId="urn:microsoft.com/office/officeart/2005/8/layout/hierarchy2"/>
    <dgm:cxn modelId="{77D8729B-2E9E-4D33-BA96-DE1A08C29A8E}" type="presParOf" srcId="{97A67470-DCBB-41E1-A046-A937F2EC4304}" destId="{1F0423D9-913E-4216-882E-DD189AB1BCB5}" srcOrd="0" destOrd="0" presId="urn:microsoft.com/office/officeart/2005/8/layout/hierarchy2"/>
    <dgm:cxn modelId="{DEE15A48-5D13-436A-9604-F3F51716EA03}" type="presParOf" srcId="{57085EE1-2A78-4D80-B215-FC33AE1A1A9D}" destId="{07D03FB8-213D-40F1-B87D-825FE47298B1}" srcOrd="1" destOrd="0" presId="urn:microsoft.com/office/officeart/2005/8/layout/hierarchy2"/>
    <dgm:cxn modelId="{86D99804-DB68-4289-B60D-B062FCB8B871}" type="presParOf" srcId="{07D03FB8-213D-40F1-B87D-825FE47298B1}" destId="{EFA6E790-E804-47C7-81C2-0B330AB8BD9B}" srcOrd="0" destOrd="0" presId="urn:microsoft.com/office/officeart/2005/8/layout/hierarchy2"/>
    <dgm:cxn modelId="{41439EDB-40E6-4D65-AD88-BE579DBDBA3A}" type="presParOf" srcId="{07D03FB8-213D-40F1-B87D-825FE47298B1}" destId="{94CEEC24-2209-4569-A30A-9B0A4E058671}" srcOrd="1" destOrd="0" presId="urn:microsoft.com/office/officeart/2005/8/layout/hierarchy2"/>
    <dgm:cxn modelId="{8AA0704B-E03A-48DE-B2AB-94A3A01E4351}" type="presParOf" srcId="{94CEEC24-2209-4569-A30A-9B0A4E058671}" destId="{273A763D-01FD-4C51-A7BD-BA238FEB5CFD}" srcOrd="0" destOrd="0" presId="urn:microsoft.com/office/officeart/2005/8/layout/hierarchy2"/>
    <dgm:cxn modelId="{71ADEF09-AFE3-4245-9621-59C1BFA867AF}" type="presParOf" srcId="{273A763D-01FD-4C51-A7BD-BA238FEB5CFD}" destId="{D91583E4-C401-418A-A494-954118BBBC0B}" srcOrd="0" destOrd="0" presId="urn:microsoft.com/office/officeart/2005/8/layout/hierarchy2"/>
    <dgm:cxn modelId="{00530C80-A063-4273-9467-4B133A4C37D2}" type="presParOf" srcId="{94CEEC24-2209-4569-A30A-9B0A4E058671}" destId="{7D060D8C-14F6-4ED9-8F18-7E580F3BDF41}" srcOrd="1" destOrd="0" presId="urn:microsoft.com/office/officeart/2005/8/layout/hierarchy2"/>
    <dgm:cxn modelId="{970908C8-AC58-4C53-A287-A2E9B6334F07}" type="presParOf" srcId="{7D060D8C-14F6-4ED9-8F18-7E580F3BDF41}" destId="{8D62ABB0-C3F3-4B0D-963F-3FD8FD66C013}" srcOrd="0" destOrd="0" presId="urn:microsoft.com/office/officeart/2005/8/layout/hierarchy2"/>
    <dgm:cxn modelId="{BEBD24B6-303A-4506-8753-ADD2469E6295}" type="presParOf" srcId="{7D060D8C-14F6-4ED9-8F18-7E580F3BDF41}" destId="{28531AA1-49C2-4C54-B743-514DAD620FFF}" srcOrd="1" destOrd="0" presId="urn:microsoft.com/office/officeart/2005/8/layout/hierarchy2"/>
    <dgm:cxn modelId="{040F47D4-C6D3-421A-8C21-BB6832E2C672}" type="presParOf" srcId="{94CEEC24-2209-4569-A30A-9B0A4E058671}" destId="{A158E8B6-F053-46DA-8031-9FF09FF07AE3}" srcOrd="2" destOrd="0" presId="urn:microsoft.com/office/officeart/2005/8/layout/hierarchy2"/>
    <dgm:cxn modelId="{489699D9-869E-4AB9-A0E8-B73A938054CF}" type="presParOf" srcId="{A158E8B6-F053-46DA-8031-9FF09FF07AE3}" destId="{D303ED8D-F7DA-4E81-AB0C-12F42EC7166B}" srcOrd="0" destOrd="0" presId="urn:microsoft.com/office/officeart/2005/8/layout/hierarchy2"/>
    <dgm:cxn modelId="{B8CBE071-EFB7-49EB-BC4C-BD035CBDC010}" type="presParOf" srcId="{94CEEC24-2209-4569-A30A-9B0A4E058671}" destId="{26FBBEF6-E45E-4132-9485-EF96A14744AB}" srcOrd="3" destOrd="0" presId="urn:microsoft.com/office/officeart/2005/8/layout/hierarchy2"/>
    <dgm:cxn modelId="{DDE47803-EA1D-4DF2-AC42-EB02CA0591E5}" type="presParOf" srcId="{26FBBEF6-E45E-4132-9485-EF96A14744AB}" destId="{D462DF03-A7B1-485B-A703-4EC096F9CC5F}" srcOrd="0" destOrd="0" presId="urn:microsoft.com/office/officeart/2005/8/layout/hierarchy2"/>
    <dgm:cxn modelId="{656D022F-4088-4779-B14E-27B21E3A4D8E}" type="presParOf" srcId="{26FBBEF6-E45E-4132-9485-EF96A14744AB}" destId="{E07F3F5A-B8E2-4CC4-B673-79F6F739C65E}" srcOrd="1" destOrd="0" presId="urn:microsoft.com/office/officeart/2005/8/layout/hierarchy2"/>
    <dgm:cxn modelId="{3C7EB94C-17B6-47ED-876A-F16D465ACF77}" type="presParOf" srcId="{57085EE1-2A78-4D80-B215-FC33AE1A1A9D}" destId="{CC879FF2-E0FA-4D6E-8822-3896EA441C73}" srcOrd="2" destOrd="0" presId="urn:microsoft.com/office/officeart/2005/8/layout/hierarchy2"/>
    <dgm:cxn modelId="{3DCBC49F-B648-44DD-B346-B18ED4975D94}" type="presParOf" srcId="{CC879FF2-E0FA-4D6E-8822-3896EA441C73}" destId="{85AD207B-75C9-4EE8-9A1F-524C73510A76}" srcOrd="0" destOrd="0" presId="urn:microsoft.com/office/officeart/2005/8/layout/hierarchy2"/>
    <dgm:cxn modelId="{66D43332-03A9-484E-9912-EFB8A7A3CE46}" type="presParOf" srcId="{57085EE1-2A78-4D80-B215-FC33AE1A1A9D}" destId="{977EC10B-1BB7-4D77-AD4C-5779901F7BFD}" srcOrd="3" destOrd="0" presId="urn:microsoft.com/office/officeart/2005/8/layout/hierarchy2"/>
    <dgm:cxn modelId="{A0EF4BB4-EA66-412F-8D2B-5981ACE34F4D}" type="presParOf" srcId="{977EC10B-1BB7-4D77-AD4C-5779901F7BFD}" destId="{B36CF3DA-AB3E-4DE7-B83C-726764BA08D5}" srcOrd="0" destOrd="0" presId="urn:microsoft.com/office/officeart/2005/8/layout/hierarchy2"/>
    <dgm:cxn modelId="{C108886E-1B86-423B-983C-66A2B1429C0F}" type="presParOf" srcId="{977EC10B-1BB7-4D77-AD4C-5779901F7BFD}" destId="{7286EAFA-B4C4-4AEE-A653-F1E24A288F15}" srcOrd="1" destOrd="0" presId="urn:microsoft.com/office/officeart/2005/8/layout/hierarchy2"/>
    <dgm:cxn modelId="{A6D2844F-91CB-4F45-B7D9-CBAA89E187D5}" type="presParOf" srcId="{7286EAFA-B4C4-4AEE-A653-F1E24A288F15}" destId="{9DEE61A7-2BB8-4DD9-84A8-3E484592A3F3}" srcOrd="0" destOrd="0" presId="urn:microsoft.com/office/officeart/2005/8/layout/hierarchy2"/>
    <dgm:cxn modelId="{573F3CC0-28CB-4BEE-9143-DED9E4E88117}" type="presParOf" srcId="{9DEE61A7-2BB8-4DD9-84A8-3E484592A3F3}" destId="{17A98C02-A0DF-414C-90D0-C86853860115}" srcOrd="0" destOrd="0" presId="urn:microsoft.com/office/officeart/2005/8/layout/hierarchy2"/>
    <dgm:cxn modelId="{10A42BFB-925A-442A-9CFE-5584E79EE78A}" type="presParOf" srcId="{7286EAFA-B4C4-4AEE-A653-F1E24A288F15}" destId="{F535454C-D5DB-4102-BAA0-2C523FFE7357}" srcOrd="1" destOrd="0" presId="urn:microsoft.com/office/officeart/2005/8/layout/hierarchy2"/>
    <dgm:cxn modelId="{12D8903B-EB75-4B02-ABB1-CE7DD63AA46C}" type="presParOf" srcId="{F535454C-D5DB-4102-BAA0-2C523FFE7357}" destId="{EDDEE774-30C8-4973-9253-2EA257352EA1}" srcOrd="0" destOrd="0" presId="urn:microsoft.com/office/officeart/2005/8/layout/hierarchy2"/>
    <dgm:cxn modelId="{C1C5521D-2395-4303-BA56-21F435358FBD}" type="presParOf" srcId="{F535454C-D5DB-4102-BAA0-2C523FFE7357}" destId="{74A17871-BD59-4C88-8869-EECA685B1276}" srcOrd="1" destOrd="0" presId="urn:microsoft.com/office/officeart/2005/8/layout/hierarchy2"/>
    <dgm:cxn modelId="{BD21BB45-CFD2-4625-8F26-9BA692060065}" type="presParOf" srcId="{7286EAFA-B4C4-4AEE-A653-F1E24A288F15}" destId="{754FDDF0-3F6C-4B35-9DD0-49540AD66A92}" srcOrd="2" destOrd="0" presId="urn:microsoft.com/office/officeart/2005/8/layout/hierarchy2"/>
    <dgm:cxn modelId="{7E843AB7-173C-410A-BFC3-87A27C9F7D06}" type="presParOf" srcId="{754FDDF0-3F6C-4B35-9DD0-49540AD66A92}" destId="{773578EF-48C6-4AB0-B190-952481F5F36E}" srcOrd="0" destOrd="0" presId="urn:microsoft.com/office/officeart/2005/8/layout/hierarchy2"/>
    <dgm:cxn modelId="{40B7A4EF-4C95-42F9-8E97-62A00A48646A}" type="presParOf" srcId="{7286EAFA-B4C4-4AEE-A653-F1E24A288F15}" destId="{660AF506-DFD1-47EC-A1F2-F7E884618F26}" srcOrd="3" destOrd="0" presId="urn:microsoft.com/office/officeart/2005/8/layout/hierarchy2"/>
    <dgm:cxn modelId="{DC62DDCE-DC78-4C31-88EC-2221E2294D87}" type="presParOf" srcId="{660AF506-DFD1-47EC-A1F2-F7E884618F26}" destId="{0153CF8D-F489-4441-91BE-0FF16B7259B1}" srcOrd="0" destOrd="0" presId="urn:microsoft.com/office/officeart/2005/8/layout/hierarchy2"/>
    <dgm:cxn modelId="{1FABACCC-E6BC-4C39-A543-93DFAC56063F}" type="presParOf" srcId="{660AF506-DFD1-47EC-A1F2-F7E884618F26}" destId="{0F9EA3E7-68F7-4379-B60B-B7C39F7E8847}" srcOrd="1" destOrd="0" presId="urn:microsoft.com/office/officeart/2005/8/layout/hierarchy2"/>
    <dgm:cxn modelId="{5278641C-5936-4B5A-B5D8-AC4D5EDB61DE}" type="presParOf" srcId="{7286EAFA-B4C4-4AEE-A653-F1E24A288F15}" destId="{EDCB4420-770D-4F93-B417-3BBA2A1010FE}" srcOrd="4" destOrd="0" presId="urn:microsoft.com/office/officeart/2005/8/layout/hierarchy2"/>
    <dgm:cxn modelId="{EFAEFC11-E871-405F-8720-DDF6ADED4026}" type="presParOf" srcId="{EDCB4420-770D-4F93-B417-3BBA2A1010FE}" destId="{2596F2D2-BB24-4422-AF94-6BD3E4122EF4}" srcOrd="0" destOrd="0" presId="urn:microsoft.com/office/officeart/2005/8/layout/hierarchy2"/>
    <dgm:cxn modelId="{0CCAC0E2-8564-4A9F-BEC3-6D677969A4B3}" type="presParOf" srcId="{7286EAFA-B4C4-4AEE-A653-F1E24A288F15}" destId="{E690AB65-71CB-45E0-833F-7AC0E8AE1F0B}" srcOrd="5" destOrd="0" presId="urn:microsoft.com/office/officeart/2005/8/layout/hierarchy2"/>
    <dgm:cxn modelId="{80FFB13A-3F17-47DE-8FEA-3CABB199C561}" type="presParOf" srcId="{E690AB65-71CB-45E0-833F-7AC0E8AE1F0B}" destId="{3350099D-D48E-4C5D-B234-6F90416CDC3B}" srcOrd="0" destOrd="0" presId="urn:microsoft.com/office/officeart/2005/8/layout/hierarchy2"/>
    <dgm:cxn modelId="{CBD2C4D6-1862-452E-A0BC-4568B2D1F410}" type="presParOf" srcId="{E690AB65-71CB-45E0-833F-7AC0E8AE1F0B}" destId="{9954F8EC-00A7-4034-8F6E-682F42F8BBB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F42306C-2A92-4814-99C6-ABA12072458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B5840FA-258E-4F9B-BE84-B0C39EE08D71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Estudiantado</a:t>
          </a:r>
          <a:endParaRPr lang="es-EC" sz="1400" dirty="0">
            <a:solidFill>
              <a:schemeClr val="tx1"/>
            </a:solidFill>
          </a:endParaRPr>
        </a:p>
      </dgm:t>
    </dgm:pt>
    <dgm:pt modelId="{D26A9C05-CBAC-4344-AB74-3ADDF1525165}" type="parTrans" cxnId="{F4CAE6C9-8F15-4F7A-8B37-0C075BA91D64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9475D819-E640-4E46-B8CA-E7E513A6ECC8}" type="sibTrans" cxnId="{F4CAE6C9-8F15-4F7A-8B37-0C075BA91D64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EBC840BE-52D1-4E1D-8AF2-DB90834545C5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1400" dirty="0">
              <a:solidFill>
                <a:schemeClr val="tx1"/>
              </a:solidFill>
            </a:rPr>
            <a:t>Condiciones Institucionales</a:t>
          </a:r>
        </a:p>
      </dgm:t>
    </dgm:pt>
    <dgm:pt modelId="{F769D0CF-1FED-44B2-AC65-385DB00B3BA4}" type="parTrans" cxnId="{78E6AFF1-4A01-4064-B43C-C07F39CE4B28}">
      <dgm:prSet custT="1"/>
      <dgm:spPr/>
      <dgm:t>
        <a:bodyPr/>
        <a:lstStyle/>
        <a:p>
          <a:endParaRPr lang="es-EC" sz="900">
            <a:solidFill>
              <a:schemeClr val="tx1"/>
            </a:solidFill>
          </a:endParaRPr>
        </a:p>
      </dgm:t>
    </dgm:pt>
    <dgm:pt modelId="{E9B6AC33-8DF7-498E-B363-B1B6F7DE4FF0}" type="sibTrans" cxnId="{78E6AFF1-4A01-4064-B43C-C07F39CE4B28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7B001DBA-F559-44E0-9649-03B7A7DA32BE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1400">
              <a:solidFill>
                <a:schemeClr val="tx1"/>
              </a:solidFill>
            </a:rPr>
            <a:t>Bienestar universitario</a:t>
          </a:r>
        </a:p>
      </dgm:t>
    </dgm:pt>
    <dgm:pt modelId="{91C60DB4-6BA2-421E-BF3D-E85605329E66}" type="parTrans" cxnId="{6E25D883-C860-4755-87D3-60145848D1CD}">
      <dgm:prSet custT="1"/>
      <dgm:spPr/>
      <dgm:t>
        <a:bodyPr/>
        <a:lstStyle/>
        <a:p>
          <a:endParaRPr lang="es-EC" sz="900">
            <a:solidFill>
              <a:schemeClr val="tx1"/>
            </a:solidFill>
          </a:endParaRPr>
        </a:p>
      </dgm:t>
    </dgm:pt>
    <dgm:pt modelId="{338E0916-8EFB-4974-91D8-2E36B0956192}" type="sibTrans" cxnId="{6E25D883-C860-4755-87D3-60145848D1CD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A02907B4-CF7C-4EF9-871C-F11E96E28A13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1400">
              <a:solidFill>
                <a:schemeClr val="tx1"/>
              </a:solidFill>
            </a:rPr>
            <a:t>Sistema de becas y apoyos financieros</a:t>
          </a:r>
        </a:p>
      </dgm:t>
    </dgm:pt>
    <dgm:pt modelId="{A7661767-6681-4304-AB17-DE8FE1F824A4}" type="parTrans" cxnId="{1C3C171D-C0E1-491E-A349-16A8EABF1F8B}">
      <dgm:prSet custT="1"/>
      <dgm:spPr/>
      <dgm:t>
        <a:bodyPr/>
        <a:lstStyle/>
        <a:p>
          <a:endParaRPr lang="es-EC" sz="900">
            <a:solidFill>
              <a:schemeClr val="tx1"/>
            </a:solidFill>
          </a:endParaRPr>
        </a:p>
      </dgm:t>
    </dgm:pt>
    <dgm:pt modelId="{1D3F0271-1171-4FD3-98F9-D4165EB13DBB}" type="sibTrans" cxnId="{1C3C171D-C0E1-491E-A349-16A8EABF1F8B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F7706237-A9AA-41D9-942B-5507B05331A8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1400">
              <a:solidFill>
                <a:schemeClr val="tx1"/>
              </a:solidFill>
            </a:rPr>
            <a:t>Eficiencia académica</a:t>
          </a:r>
        </a:p>
      </dgm:t>
    </dgm:pt>
    <dgm:pt modelId="{43C79941-DCA9-48CC-9F1E-22B2829F39B6}" type="parTrans" cxnId="{F11FDD5F-1A98-4DE8-954A-C9523A0323AD}">
      <dgm:prSet custT="1"/>
      <dgm:spPr/>
      <dgm:t>
        <a:bodyPr/>
        <a:lstStyle/>
        <a:p>
          <a:endParaRPr lang="es-EC" sz="900">
            <a:solidFill>
              <a:schemeClr val="tx1"/>
            </a:solidFill>
          </a:endParaRPr>
        </a:p>
      </dgm:t>
    </dgm:pt>
    <dgm:pt modelId="{7771FB63-F423-4231-9728-60067B3F5898}" type="sibTrans" cxnId="{F11FDD5F-1A98-4DE8-954A-C9523A0323AD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D39D1BE6-ED19-45BB-9FCA-10F92712734E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1400">
              <a:solidFill>
                <a:schemeClr val="tx1"/>
              </a:solidFill>
            </a:rPr>
            <a:t>Igualdad de oportunidades</a:t>
          </a:r>
        </a:p>
      </dgm:t>
    </dgm:pt>
    <dgm:pt modelId="{F68870AF-B936-4618-98C4-6AD397A0C078}" type="parTrans" cxnId="{9B5F49A5-FC5A-44C1-BCB5-690116C23486}">
      <dgm:prSet custT="1"/>
      <dgm:spPr/>
      <dgm:t>
        <a:bodyPr/>
        <a:lstStyle/>
        <a:p>
          <a:endParaRPr lang="es-EC" sz="900">
            <a:solidFill>
              <a:schemeClr val="tx1"/>
            </a:solidFill>
          </a:endParaRPr>
        </a:p>
      </dgm:t>
    </dgm:pt>
    <dgm:pt modelId="{E22CCDE8-A643-4257-AC65-CE39E2D554D0}" type="sibTrans" cxnId="{9B5F49A5-FC5A-44C1-BCB5-690116C23486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FC9BB42B-2575-4605-9759-130F008BDF62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Tasa de permanencia </a:t>
          </a:r>
          <a:r>
            <a:rPr lang="es-EC" sz="1400" dirty="0" smtClean="0">
              <a:solidFill>
                <a:schemeClr val="tx1"/>
              </a:solidFill>
            </a:rPr>
            <a:t>del estudiantado</a:t>
          </a:r>
          <a:endParaRPr lang="es-EC" sz="1400" dirty="0">
            <a:solidFill>
              <a:schemeClr val="tx1"/>
            </a:solidFill>
          </a:endParaRPr>
        </a:p>
      </dgm:t>
    </dgm:pt>
    <dgm:pt modelId="{AA895B00-5D8B-4E33-9146-4C4869B68084}" type="parTrans" cxnId="{91B564B6-9B99-476D-8BBE-04FA2C5D31F4}">
      <dgm:prSet custT="1"/>
      <dgm:spPr/>
      <dgm:t>
        <a:bodyPr/>
        <a:lstStyle/>
        <a:p>
          <a:endParaRPr lang="es-EC" sz="900">
            <a:solidFill>
              <a:schemeClr val="tx1"/>
            </a:solidFill>
          </a:endParaRPr>
        </a:p>
      </dgm:t>
    </dgm:pt>
    <dgm:pt modelId="{26E7378B-2995-4ECD-A469-A95B1B707D9A}" type="sibTrans" cxnId="{91B564B6-9B99-476D-8BBE-04FA2C5D31F4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D91A82F6-2205-47F2-8459-D6FBC265F3CA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Titulación del estudiantado</a:t>
          </a:r>
          <a:endParaRPr lang="es-EC" sz="1400" dirty="0">
            <a:solidFill>
              <a:schemeClr val="tx1"/>
            </a:solidFill>
          </a:endParaRPr>
        </a:p>
      </dgm:t>
    </dgm:pt>
    <dgm:pt modelId="{C113D64A-FC66-40B4-8DE9-EBA2B4A41500}" type="parTrans" cxnId="{B6A5F8CA-66EE-4286-9D65-2696B18F19C3}">
      <dgm:prSet custT="1"/>
      <dgm:spPr/>
      <dgm:t>
        <a:bodyPr/>
        <a:lstStyle/>
        <a:p>
          <a:endParaRPr lang="es-EC" sz="900">
            <a:solidFill>
              <a:schemeClr val="tx1"/>
            </a:solidFill>
          </a:endParaRPr>
        </a:p>
      </dgm:t>
    </dgm:pt>
    <dgm:pt modelId="{81A99162-CDE4-44EF-8123-F3E11685DA5A}" type="sibTrans" cxnId="{B6A5F8CA-66EE-4286-9D65-2696B18F19C3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E51D93D2-88E7-4549-80B1-4947E5C29211}" type="pres">
      <dgm:prSet presAssocID="{DF42306C-2A92-4814-99C6-ABA12072458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B474E89-E914-4BEB-8077-49123052E8FE}" type="pres">
      <dgm:prSet presAssocID="{4B5840FA-258E-4F9B-BE84-B0C39EE08D71}" presName="root1" presStyleCnt="0"/>
      <dgm:spPr/>
    </dgm:pt>
    <dgm:pt modelId="{60177FC4-39BF-4EF2-A803-132277BBE5C2}" type="pres">
      <dgm:prSet presAssocID="{4B5840FA-258E-4F9B-BE84-B0C39EE08D7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709659F-80E0-4E7D-BC53-9B4F4DC3D841}" type="pres">
      <dgm:prSet presAssocID="{4B5840FA-258E-4F9B-BE84-B0C39EE08D71}" presName="level2hierChild" presStyleCnt="0"/>
      <dgm:spPr/>
    </dgm:pt>
    <dgm:pt modelId="{BE34F2B9-279E-4993-A874-AD63EEC5F7A6}" type="pres">
      <dgm:prSet presAssocID="{F769D0CF-1FED-44B2-AC65-385DB00B3BA4}" presName="conn2-1" presStyleLbl="parChTrans1D2" presStyleIdx="0" presStyleCnt="2"/>
      <dgm:spPr/>
      <dgm:t>
        <a:bodyPr/>
        <a:lstStyle/>
        <a:p>
          <a:endParaRPr lang="es-EC"/>
        </a:p>
      </dgm:t>
    </dgm:pt>
    <dgm:pt modelId="{C17CB47B-436F-4954-9272-0B6634953373}" type="pres">
      <dgm:prSet presAssocID="{F769D0CF-1FED-44B2-AC65-385DB00B3BA4}" presName="connTx" presStyleLbl="parChTrans1D2" presStyleIdx="0" presStyleCnt="2"/>
      <dgm:spPr/>
      <dgm:t>
        <a:bodyPr/>
        <a:lstStyle/>
        <a:p>
          <a:endParaRPr lang="es-EC"/>
        </a:p>
      </dgm:t>
    </dgm:pt>
    <dgm:pt modelId="{F6BFD2FC-44AC-434A-991C-A522E06705A1}" type="pres">
      <dgm:prSet presAssocID="{EBC840BE-52D1-4E1D-8AF2-DB90834545C5}" presName="root2" presStyleCnt="0"/>
      <dgm:spPr/>
    </dgm:pt>
    <dgm:pt modelId="{0437D4F1-5933-458C-86CF-E74932F5A7EA}" type="pres">
      <dgm:prSet presAssocID="{EBC840BE-52D1-4E1D-8AF2-DB90834545C5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ADD1F57-9A7A-4BCE-9E7C-A98150EF1A31}" type="pres">
      <dgm:prSet presAssocID="{EBC840BE-52D1-4E1D-8AF2-DB90834545C5}" presName="level3hierChild" presStyleCnt="0"/>
      <dgm:spPr/>
    </dgm:pt>
    <dgm:pt modelId="{A10E1FF7-4E0C-4F7C-90EA-B872477EAE1E}" type="pres">
      <dgm:prSet presAssocID="{91C60DB4-6BA2-421E-BF3D-E85605329E66}" presName="conn2-1" presStyleLbl="parChTrans1D3" presStyleIdx="0" presStyleCnt="5"/>
      <dgm:spPr/>
      <dgm:t>
        <a:bodyPr/>
        <a:lstStyle/>
        <a:p>
          <a:endParaRPr lang="es-EC"/>
        </a:p>
      </dgm:t>
    </dgm:pt>
    <dgm:pt modelId="{56735244-FDF6-4782-B9FF-C09FC73AA2C4}" type="pres">
      <dgm:prSet presAssocID="{91C60DB4-6BA2-421E-BF3D-E85605329E66}" presName="connTx" presStyleLbl="parChTrans1D3" presStyleIdx="0" presStyleCnt="5"/>
      <dgm:spPr/>
      <dgm:t>
        <a:bodyPr/>
        <a:lstStyle/>
        <a:p>
          <a:endParaRPr lang="es-EC"/>
        </a:p>
      </dgm:t>
    </dgm:pt>
    <dgm:pt modelId="{E614C965-0B3A-4E28-9A66-99EAC8AEF0EA}" type="pres">
      <dgm:prSet presAssocID="{7B001DBA-F559-44E0-9649-03B7A7DA32BE}" presName="root2" presStyleCnt="0"/>
      <dgm:spPr/>
    </dgm:pt>
    <dgm:pt modelId="{289CA7D4-8E73-4154-82A5-0D1F5E15892B}" type="pres">
      <dgm:prSet presAssocID="{7B001DBA-F559-44E0-9649-03B7A7DA32BE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11B6125-94F8-41CE-B577-8F11FC16D057}" type="pres">
      <dgm:prSet presAssocID="{7B001DBA-F559-44E0-9649-03B7A7DA32BE}" presName="level3hierChild" presStyleCnt="0"/>
      <dgm:spPr/>
    </dgm:pt>
    <dgm:pt modelId="{223D3DC1-D493-4B17-9960-B60F005CF69A}" type="pres">
      <dgm:prSet presAssocID="{A7661767-6681-4304-AB17-DE8FE1F824A4}" presName="conn2-1" presStyleLbl="parChTrans1D3" presStyleIdx="1" presStyleCnt="5"/>
      <dgm:spPr/>
      <dgm:t>
        <a:bodyPr/>
        <a:lstStyle/>
        <a:p>
          <a:endParaRPr lang="es-EC"/>
        </a:p>
      </dgm:t>
    </dgm:pt>
    <dgm:pt modelId="{10B68824-6965-4212-8AA1-7EB74AD4F1C2}" type="pres">
      <dgm:prSet presAssocID="{A7661767-6681-4304-AB17-DE8FE1F824A4}" presName="connTx" presStyleLbl="parChTrans1D3" presStyleIdx="1" presStyleCnt="5"/>
      <dgm:spPr/>
      <dgm:t>
        <a:bodyPr/>
        <a:lstStyle/>
        <a:p>
          <a:endParaRPr lang="es-EC"/>
        </a:p>
      </dgm:t>
    </dgm:pt>
    <dgm:pt modelId="{96A6D91E-4DDC-460F-BBCE-A959831B4614}" type="pres">
      <dgm:prSet presAssocID="{A02907B4-CF7C-4EF9-871C-F11E96E28A13}" presName="root2" presStyleCnt="0"/>
      <dgm:spPr/>
    </dgm:pt>
    <dgm:pt modelId="{DEAF1FD2-3271-49C8-993D-0BA1DDDD52CA}" type="pres">
      <dgm:prSet presAssocID="{A02907B4-CF7C-4EF9-871C-F11E96E28A13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C5F9F67-F94A-4516-9639-BD0535B90AF9}" type="pres">
      <dgm:prSet presAssocID="{A02907B4-CF7C-4EF9-871C-F11E96E28A13}" presName="level3hierChild" presStyleCnt="0"/>
      <dgm:spPr/>
    </dgm:pt>
    <dgm:pt modelId="{7FDB2703-6152-4701-908D-8BC65079C2EA}" type="pres">
      <dgm:prSet presAssocID="{F68870AF-B936-4618-98C4-6AD397A0C078}" presName="conn2-1" presStyleLbl="parChTrans1D3" presStyleIdx="2" presStyleCnt="5"/>
      <dgm:spPr/>
      <dgm:t>
        <a:bodyPr/>
        <a:lstStyle/>
        <a:p>
          <a:endParaRPr lang="es-EC"/>
        </a:p>
      </dgm:t>
    </dgm:pt>
    <dgm:pt modelId="{F9CDA28E-C7AB-4169-B58C-83C4F3247093}" type="pres">
      <dgm:prSet presAssocID="{F68870AF-B936-4618-98C4-6AD397A0C078}" presName="connTx" presStyleLbl="parChTrans1D3" presStyleIdx="2" presStyleCnt="5"/>
      <dgm:spPr/>
      <dgm:t>
        <a:bodyPr/>
        <a:lstStyle/>
        <a:p>
          <a:endParaRPr lang="es-EC"/>
        </a:p>
      </dgm:t>
    </dgm:pt>
    <dgm:pt modelId="{36A5D40F-0C9B-4AC2-B162-F49D7E18F522}" type="pres">
      <dgm:prSet presAssocID="{D39D1BE6-ED19-45BB-9FCA-10F92712734E}" presName="root2" presStyleCnt="0"/>
      <dgm:spPr/>
    </dgm:pt>
    <dgm:pt modelId="{47B309D0-7247-4662-858E-2EC60B96E2A6}" type="pres">
      <dgm:prSet presAssocID="{D39D1BE6-ED19-45BB-9FCA-10F92712734E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94CB181-2652-43A2-8863-08E2D8FA82F5}" type="pres">
      <dgm:prSet presAssocID="{D39D1BE6-ED19-45BB-9FCA-10F92712734E}" presName="level3hierChild" presStyleCnt="0"/>
      <dgm:spPr/>
    </dgm:pt>
    <dgm:pt modelId="{5713AA11-E108-40E9-A7A8-6D3B3BDC813A}" type="pres">
      <dgm:prSet presAssocID="{43C79941-DCA9-48CC-9F1E-22B2829F39B6}" presName="conn2-1" presStyleLbl="parChTrans1D2" presStyleIdx="1" presStyleCnt="2"/>
      <dgm:spPr/>
      <dgm:t>
        <a:bodyPr/>
        <a:lstStyle/>
        <a:p>
          <a:endParaRPr lang="es-EC"/>
        </a:p>
      </dgm:t>
    </dgm:pt>
    <dgm:pt modelId="{B36F5FF2-5406-48E6-99EF-686D43BE5FA2}" type="pres">
      <dgm:prSet presAssocID="{43C79941-DCA9-48CC-9F1E-22B2829F39B6}" presName="connTx" presStyleLbl="parChTrans1D2" presStyleIdx="1" presStyleCnt="2"/>
      <dgm:spPr/>
      <dgm:t>
        <a:bodyPr/>
        <a:lstStyle/>
        <a:p>
          <a:endParaRPr lang="es-EC"/>
        </a:p>
      </dgm:t>
    </dgm:pt>
    <dgm:pt modelId="{9BC50350-755B-4B5B-9543-3176F65C83C5}" type="pres">
      <dgm:prSet presAssocID="{F7706237-A9AA-41D9-942B-5507B05331A8}" presName="root2" presStyleCnt="0"/>
      <dgm:spPr/>
    </dgm:pt>
    <dgm:pt modelId="{6A10B25B-B215-4EE6-B0A4-BF691AD7471C}" type="pres">
      <dgm:prSet presAssocID="{F7706237-A9AA-41D9-942B-5507B05331A8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CF831EE-7DB2-4DC2-8509-CD8368B470D1}" type="pres">
      <dgm:prSet presAssocID="{F7706237-A9AA-41D9-942B-5507B05331A8}" presName="level3hierChild" presStyleCnt="0"/>
      <dgm:spPr/>
    </dgm:pt>
    <dgm:pt modelId="{AA46A1FF-678C-4899-A435-2D121EDF2E9A}" type="pres">
      <dgm:prSet presAssocID="{AA895B00-5D8B-4E33-9146-4C4869B68084}" presName="conn2-1" presStyleLbl="parChTrans1D3" presStyleIdx="3" presStyleCnt="5"/>
      <dgm:spPr/>
      <dgm:t>
        <a:bodyPr/>
        <a:lstStyle/>
        <a:p>
          <a:endParaRPr lang="es-EC"/>
        </a:p>
      </dgm:t>
    </dgm:pt>
    <dgm:pt modelId="{402016C3-99BC-4898-A7DB-2F382C827C0E}" type="pres">
      <dgm:prSet presAssocID="{AA895B00-5D8B-4E33-9146-4C4869B68084}" presName="connTx" presStyleLbl="parChTrans1D3" presStyleIdx="3" presStyleCnt="5"/>
      <dgm:spPr/>
      <dgm:t>
        <a:bodyPr/>
        <a:lstStyle/>
        <a:p>
          <a:endParaRPr lang="es-EC"/>
        </a:p>
      </dgm:t>
    </dgm:pt>
    <dgm:pt modelId="{AE2DAB8E-3308-4635-9FB4-0CE9D4051652}" type="pres">
      <dgm:prSet presAssocID="{FC9BB42B-2575-4605-9759-130F008BDF62}" presName="root2" presStyleCnt="0"/>
      <dgm:spPr/>
    </dgm:pt>
    <dgm:pt modelId="{95011928-613E-4EB5-A9FD-7800F1567944}" type="pres">
      <dgm:prSet presAssocID="{FC9BB42B-2575-4605-9759-130F008BDF62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0C4FEAC-913B-4C50-939D-FD222418E20A}" type="pres">
      <dgm:prSet presAssocID="{FC9BB42B-2575-4605-9759-130F008BDF62}" presName="level3hierChild" presStyleCnt="0"/>
      <dgm:spPr/>
    </dgm:pt>
    <dgm:pt modelId="{DC4E5EBF-6F68-4DE5-BCE3-B78D7BF9A673}" type="pres">
      <dgm:prSet presAssocID="{C113D64A-FC66-40B4-8DE9-EBA2B4A41500}" presName="conn2-1" presStyleLbl="parChTrans1D3" presStyleIdx="4" presStyleCnt="5"/>
      <dgm:spPr/>
      <dgm:t>
        <a:bodyPr/>
        <a:lstStyle/>
        <a:p>
          <a:endParaRPr lang="es-EC"/>
        </a:p>
      </dgm:t>
    </dgm:pt>
    <dgm:pt modelId="{639105DA-90FB-499B-995A-5EF76112B42E}" type="pres">
      <dgm:prSet presAssocID="{C113D64A-FC66-40B4-8DE9-EBA2B4A41500}" presName="connTx" presStyleLbl="parChTrans1D3" presStyleIdx="4" presStyleCnt="5"/>
      <dgm:spPr/>
      <dgm:t>
        <a:bodyPr/>
        <a:lstStyle/>
        <a:p>
          <a:endParaRPr lang="es-EC"/>
        </a:p>
      </dgm:t>
    </dgm:pt>
    <dgm:pt modelId="{2774A87B-625C-4CCC-9377-32E0C1F461D1}" type="pres">
      <dgm:prSet presAssocID="{D91A82F6-2205-47F2-8459-D6FBC265F3CA}" presName="root2" presStyleCnt="0"/>
      <dgm:spPr/>
    </dgm:pt>
    <dgm:pt modelId="{15F97C4F-2530-4369-842B-8AB7616B3D3F}" type="pres">
      <dgm:prSet presAssocID="{D91A82F6-2205-47F2-8459-D6FBC265F3CA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6EEE500-AC64-459F-A4DC-272719BAABBD}" type="pres">
      <dgm:prSet presAssocID="{D91A82F6-2205-47F2-8459-D6FBC265F3CA}" presName="level3hierChild" presStyleCnt="0"/>
      <dgm:spPr/>
    </dgm:pt>
  </dgm:ptLst>
  <dgm:cxnLst>
    <dgm:cxn modelId="{6AFEDCAE-28AD-42A6-9F5F-F9FA5C18629E}" type="presOf" srcId="{EBC840BE-52D1-4E1D-8AF2-DB90834545C5}" destId="{0437D4F1-5933-458C-86CF-E74932F5A7EA}" srcOrd="0" destOrd="0" presId="urn:microsoft.com/office/officeart/2005/8/layout/hierarchy2"/>
    <dgm:cxn modelId="{E1912694-FC2D-4DCB-9262-20AEDAD0AF6B}" type="presOf" srcId="{D91A82F6-2205-47F2-8459-D6FBC265F3CA}" destId="{15F97C4F-2530-4369-842B-8AB7616B3D3F}" srcOrd="0" destOrd="0" presId="urn:microsoft.com/office/officeart/2005/8/layout/hierarchy2"/>
    <dgm:cxn modelId="{700D252C-E7B5-49AD-A7C7-52DF6707B013}" type="presOf" srcId="{F769D0CF-1FED-44B2-AC65-385DB00B3BA4}" destId="{BE34F2B9-279E-4993-A874-AD63EEC5F7A6}" srcOrd="0" destOrd="0" presId="urn:microsoft.com/office/officeart/2005/8/layout/hierarchy2"/>
    <dgm:cxn modelId="{E313CBCE-1863-4A21-B19F-B4BF50A3D5AE}" type="presOf" srcId="{F68870AF-B936-4618-98C4-6AD397A0C078}" destId="{F9CDA28E-C7AB-4169-B58C-83C4F3247093}" srcOrd="1" destOrd="0" presId="urn:microsoft.com/office/officeart/2005/8/layout/hierarchy2"/>
    <dgm:cxn modelId="{6E25D883-C860-4755-87D3-60145848D1CD}" srcId="{EBC840BE-52D1-4E1D-8AF2-DB90834545C5}" destId="{7B001DBA-F559-44E0-9649-03B7A7DA32BE}" srcOrd="0" destOrd="0" parTransId="{91C60DB4-6BA2-421E-BF3D-E85605329E66}" sibTransId="{338E0916-8EFB-4974-91D8-2E36B0956192}"/>
    <dgm:cxn modelId="{78E6AFF1-4A01-4064-B43C-C07F39CE4B28}" srcId="{4B5840FA-258E-4F9B-BE84-B0C39EE08D71}" destId="{EBC840BE-52D1-4E1D-8AF2-DB90834545C5}" srcOrd="0" destOrd="0" parTransId="{F769D0CF-1FED-44B2-AC65-385DB00B3BA4}" sibTransId="{E9B6AC33-8DF7-498E-B363-B1B6F7DE4FF0}"/>
    <dgm:cxn modelId="{4B291449-1A05-496C-9E48-271A5F359A02}" type="presOf" srcId="{7B001DBA-F559-44E0-9649-03B7A7DA32BE}" destId="{289CA7D4-8E73-4154-82A5-0D1F5E15892B}" srcOrd="0" destOrd="0" presId="urn:microsoft.com/office/officeart/2005/8/layout/hierarchy2"/>
    <dgm:cxn modelId="{9B5F49A5-FC5A-44C1-BCB5-690116C23486}" srcId="{EBC840BE-52D1-4E1D-8AF2-DB90834545C5}" destId="{D39D1BE6-ED19-45BB-9FCA-10F92712734E}" srcOrd="2" destOrd="0" parTransId="{F68870AF-B936-4618-98C4-6AD397A0C078}" sibTransId="{E22CCDE8-A643-4257-AC65-CE39E2D554D0}"/>
    <dgm:cxn modelId="{E8A4F137-DAFC-4067-B2E7-6A1226BF64EC}" type="presOf" srcId="{D39D1BE6-ED19-45BB-9FCA-10F92712734E}" destId="{47B309D0-7247-4662-858E-2EC60B96E2A6}" srcOrd="0" destOrd="0" presId="urn:microsoft.com/office/officeart/2005/8/layout/hierarchy2"/>
    <dgm:cxn modelId="{F5204BE8-FE6B-47AA-9862-37F0271B4B45}" type="presOf" srcId="{C113D64A-FC66-40B4-8DE9-EBA2B4A41500}" destId="{639105DA-90FB-499B-995A-5EF76112B42E}" srcOrd="1" destOrd="0" presId="urn:microsoft.com/office/officeart/2005/8/layout/hierarchy2"/>
    <dgm:cxn modelId="{91B564B6-9B99-476D-8BBE-04FA2C5D31F4}" srcId="{F7706237-A9AA-41D9-942B-5507B05331A8}" destId="{FC9BB42B-2575-4605-9759-130F008BDF62}" srcOrd="0" destOrd="0" parTransId="{AA895B00-5D8B-4E33-9146-4C4869B68084}" sibTransId="{26E7378B-2995-4ECD-A469-A95B1B707D9A}"/>
    <dgm:cxn modelId="{5F95ECF2-427A-43D1-9F30-0229D184E0E1}" type="presOf" srcId="{43C79941-DCA9-48CC-9F1E-22B2829F39B6}" destId="{5713AA11-E108-40E9-A7A8-6D3B3BDC813A}" srcOrd="0" destOrd="0" presId="urn:microsoft.com/office/officeart/2005/8/layout/hierarchy2"/>
    <dgm:cxn modelId="{D72990C3-B43D-49CB-80B7-2AF9658678AB}" type="presOf" srcId="{A02907B4-CF7C-4EF9-871C-F11E96E28A13}" destId="{DEAF1FD2-3271-49C8-993D-0BA1DDDD52CA}" srcOrd="0" destOrd="0" presId="urn:microsoft.com/office/officeart/2005/8/layout/hierarchy2"/>
    <dgm:cxn modelId="{E768ED79-5143-4E60-B0B1-346C1F039F4A}" type="presOf" srcId="{AA895B00-5D8B-4E33-9146-4C4869B68084}" destId="{AA46A1FF-678C-4899-A435-2D121EDF2E9A}" srcOrd="0" destOrd="0" presId="urn:microsoft.com/office/officeart/2005/8/layout/hierarchy2"/>
    <dgm:cxn modelId="{A5C45771-FF8C-4730-8148-48CFED2D0F2A}" type="presOf" srcId="{91C60DB4-6BA2-421E-BF3D-E85605329E66}" destId="{56735244-FDF6-4782-B9FF-C09FC73AA2C4}" srcOrd="1" destOrd="0" presId="urn:microsoft.com/office/officeart/2005/8/layout/hierarchy2"/>
    <dgm:cxn modelId="{8820F94E-86DA-45C9-AB89-847D5AD12BDB}" type="presOf" srcId="{4B5840FA-258E-4F9B-BE84-B0C39EE08D71}" destId="{60177FC4-39BF-4EF2-A803-132277BBE5C2}" srcOrd="0" destOrd="0" presId="urn:microsoft.com/office/officeart/2005/8/layout/hierarchy2"/>
    <dgm:cxn modelId="{F11FDD5F-1A98-4DE8-954A-C9523A0323AD}" srcId="{4B5840FA-258E-4F9B-BE84-B0C39EE08D71}" destId="{F7706237-A9AA-41D9-942B-5507B05331A8}" srcOrd="1" destOrd="0" parTransId="{43C79941-DCA9-48CC-9F1E-22B2829F39B6}" sibTransId="{7771FB63-F423-4231-9728-60067B3F5898}"/>
    <dgm:cxn modelId="{91955FDD-2C19-4B54-8081-36291666FECD}" type="presOf" srcId="{A7661767-6681-4304-AB17-DE8FE1F824A4}" destId="{10B68824-6965-4212-8AA1-7EB74AD4F1C2}" srcOrd="1" destOrd="0" presId="urn:microsoft.com/office/officeart/2005/8/layout/hierarchy2"/>
    <dgm:cxn modelId="{871FE6B4-D8AD-4EE3-A370-B9F1BA7AA03C}" type="presOf" srcId="{FC9BB42B-2575-4605-9759-130F008BDF62}" destId="{95011928-613E-4EB5-A9FD-7800F1567944}" srcOrd="0" destOrd="0" presId="urn:microsoft.com/office/officeart/2005/8/layout/hierarchy2"/>
    <dgm:cxn modelId="{F3DDE4B1-A816-4BF1-9FED-40C21A939465}" type="presOf" srcId="{F769D0CF-1FED-44B2-AC65-385DB00B3BA4}" destId="{C17CB47B-436F-4954-9272-0B6634953373}" srcOrd="1" destOrd="0" presId="urn:microsoft.com/office/officeart/2005/8/layout/hierarchy2"/>
    <dgm:cxn modelId="{1DD5B360-2AEC-4B62-9EA8-3EE0051E6F37}" type="presOf" srcId="{43C79941-DCA9-48CC-9F1E-22B2829F39B6}" destId="{B36F5FF2-5406-48E6-99EF-686D43BE5FA2}" srcOrd="1" destOrd="0" presId="urn:microsoft.com/office/officeart/2005/8/layout/hierarchy2"/>
    <dgm:cxn modelId="{A57B9CDD-6AEF-4CA9-B938-2BF8DD77F51B}" type="presOf" srcId="{DF42306C-2A92-4814-99C6-ABA120724588}" destId="{E51D93D2-88E7-4549-80B1-4947E5C29211}" srcOrd="0" destOrd="0" presId="urn:microsoft.com/office/officeart/2005/8/layout/hierarchy2"/>
    <dgm:cxn modelId="{80AAE8ED-3A8F-42EE-AC17-3E4CFCCCCB3A}" type="presOf" srcId="{A7661767-6681-4304-AB17-DE8FE1F824A4}" destId="{223D3DC1-D493-4B17-9960-B60F005CF69A}" srcOrd="0" destOrd="0" presId="urn:microsoft.com/office/officeart/2005/8/layout/hierarchy2"/>
    <dgm:cxn modelId="{E5E63B95-4334-4347-A800-EA7EA323D13D}" type="presOf" srcId="{AA895B00-5D8B-4E33-9146-4C4869B68084}" destId="{402016C3-99BC-4898-A7DB-2F382C827C0E}" srcOrd="1" destOrd="0" presId="urn:microsoft.com/office/officeart/2005/8/layout/hierarchy2"/>
    <dgm:cxn modelId="{BA3335F5-7B3F-4D61-8D08-AD0A1699E99B}" type="presOf" srcId="{C113D64A-FC66-40B4-8DE9-EBA2B4A41500}" destId="{DC4E5EBF-6F68-4DE5-BCE3-B78D7BF9A673}" srcOrd="0" destOrd="0" presId="urn:microsoft.com/office/officeart/2005/8/layout/hierarchy2"/>
    <dgm:cxn modelId="{B6A5F8CA-66EE-4286-9D65-2696B18F19C3}" srcId="{F7706237-A9AA-41D9-942B-5507B05331A8}" destId="{D91A82F6-2205-47F2-8459-D6FBC265F3CA}" srcOrd="1" destOrd="0" parTransId="{C113D64A-FC66-40B4-8DE9-EBA2B4A41500}" sibTransId="{81A99162-CDE4-44EF-8123-F3E11685DA5A}"/>
    <dgm:cxn modelId="{1C3C171D-C0E1-491E-A349-16A8EABF1F8B}" srcId="{EBC840BE-52D1-4E1D-8AF2-DB90834545C5}" destId="{A02907B4-CF7C-4EF9-871C-F11E96E28A13}" srcOrd="1" destOrd="0" parTransId="{A7661767-6681-4304-AB17-DE8FE1F824A4}" sibTransId="{1D3F0271-1171-4FD3-98F9-D4165EB13DBB}"/>
    <dgm:cxn modelId="{D7D2CE26-830F-48E8-A4EF-A607BB9529FB}" type="presOf" srcId="{F68870AF-B936-4618-98C4-6AD397A0C078}" destId="{7FDB2703-6152-4701-908D-8BC65079C2EA}" srcOrd="0" destOrd="0" presId="urn:microsoft.com/office/officeart/2005/8/layout/hierarchy2"/>
    <dgm:cxn modelId="{7CD0104E-E9EE-4A48-876D-BC03379685FA}" type="presOf" srcId="{91C60DB4-6BA2-421E-BF3D-E85605329E66}" destId="{A10E1FF7-4E0C-4F7C-90EA-B872477EAE1E}" srcOrd="0" destOrd="0" presId="urn:microsoft.com/office/officeart/2005/8/layout/hierarchy2"/>
    <dgm:cxn modelId="{F7753FD6-81BB-47A0-A71A-2819518FAC50}" type="presOf" srcId="{F7706237-A9AA-41D9-942B-5507B05331A8}" destId="{6A10B25B-B215-4EE6-B0A4-BF691AD7471C}" srcOrd="0" destOrd="0" presId="urn:microsoft.com/office/officeart/2005/8/layout/hierarchy2"/>
    <dgm:cxn modelId="{F4CAE6C9-8F15-4F7A-8B37-0C075BA91D64}" srcId="{DF42306C-2A92-4814-99C6-ABA120724588}" destId="{4B5840FA-258E-4F9B-BE84-B0C39EE08D71}" srcOrd="0" destOrd="0" parTransId="{D26A9C05-CBAC-4344-AB74-3ADDF1525165}" sibTransId="{9475D819-E640-4E46-B8CA-E7E513A6ECC8}"/>
    <dgm:cxn modelId="{8C097F58-47F3-423C-9396-B106E66850EB}" type="presParOf" srcId="{E51D93D2-88E7-4549-80B1-4947E5C29211}" destId="{DB474E89-E914-4BEB-8077-49123052E8FE}" srcOrd="0" destOrd="0" presId="urn:microsoft.com/office/officeart/2005/8/layout/hierarchy2"/>
    <dgm:cxn modelId="{1A8573ED-43D4-492F-904D-7F1211888613}" type="presParOf" srcId="{DB474E89-E914-4BEB-8077-49123052E8FE}" destId="{60177FC4-39BF-4EF2-A803-132277BBE5C2}" srcOrd="0" destOrd="0" presId="urn:microsoft.com/office/officeart/2005/8/layout/hierarchy2"/>
    <dgm:cxn modelId="{A1085B84-E837-4790-AB6B-E7446FDA7859}" type="presParOf" srcId="{DB474E89-E914-4BEB-8077-49123052E8FE}" destId="{C709659F-80E0-4E7D-BC53-9B4F4DC3D841}" srcOrd="1" destOrd="0" presId="urn:microsoft.com/office/officeart/2005/8/layout/hierarchy2"/>
    <dgm:cxn modelId="{A2C2E13C-8835-4A69-905C-FE014C2BABD1}" type="presParOf" srcId="{C709659F-80E0-4E7D-BC53-9B4F4DC3D841}" destId="{BE34F2B9-279E-4993-A874-AD63EEC5F7A6}" srcOrd="0" destOrd="0" presId="urn:microsoft.com/office/officeart/2005/8/layout/hierarchy2"/>
    <dgm:cxn modelId="{AB2E5834-6C7A-44C6-BED9-30F592B03C0C}" type="presParOf" srcId="{BE34F2B9-279E-4993-A874-AD63EEC5F7A6}" destId="{C17CB47B-436F-4954-9272-0B6634953373}" srcOrd="0" destOrd="0" presId="urn:microsoft.com/office/officeart/2005/8/layout/hierarchy2"/>
    <dgm:cxn modelId="{2E1801E7-0EF1-442F-870A-08FE93AB7271}" type="presParOf" srcId="{C709659F-80E0-4E7D-BC53-9B4F4DC3D841}" destId="{F6BFD2FC-44AC-434A-991C-A522E06705A1}" srcOrd="1" destOrd="0" presId="urn:microsoft.com/office/officeart/2005/8/layout/hierarchy2"/>
    <dgm:cxn modelId="{EC56BD66-4C2F-4382-87F4-DCE615A1F8F7}" type="presParOf" srcId="{F6BFD2FC-44AC-434A-991C-A522E06705A1}" destId="{0437D4F1-5933-458C-86CF-E74932F5A7EA}" srcOrd="0" destOrd="0" presId="urn:microsoft.com/office/officeart/2005/8/layout/hierarchy2"/>
    <dgm:cxn modelId="{9739B755-457E-4AEF-8674-ACC43E3D5949}" type="presParOf" srcId="{F6BFD2FC-44AC-434A-991C-A522E06705A1}" destId="{9ADD1F57-9A7A-4BCE-9E7C-A98150EF1A31}" srcOrd="1" destOrd="0" presId="urn:microsoft.com/office/officeart/2005/8/layout/hierarchy2"/>
    <dgm:cxn modelId="{C7BF7409-87EE-46EC-B12D-298BD401BDF2}" type="presParOf" srcId="{9ADD1F57-9A7A-4BCE-9E7C-A98150EF1A31}" destId="{A10E1FF7-4E0C-4F7C-90EA-B872477EAE1E}" srcOrd="0" destOrd="0" presId="urn:microsoft.com/office/officeart/2005/8/layout/hierarchy2"/>
    <dgm:cxn modelId="{A826FB24-90A8-400B-8271-FD025B6E4E83}" type="presParOf" srcId="{A10E1FF7-4E0C-4F7C-90EA-B872477EAE1E}" destId="{56735244-FDF6-4782-B9FF-C09FC73AA2C4}" srcOrd="0" destOrd="0" presId="urn:microsoft.com/office/officeart/2005/8/layout/hierarchy2"/>
    <dgm:cxn modelId="{1F05D94D-A1CE-43FC-8A40-D5CF144DC1C0}" type="presParOf" srcId="{9ADD1F57-9A7A-4BCE-9E7C-A98150EF1A31}" destId="{E614C965-0B3A-4E28-9A66-99EAC8AEF0EA}" srcOrd="1" destOrd="0" presId="urn:microsoft.com/office/officeart/2005/8/layout/hierarchy2"/>
    <dgm:cxn modelId="{B327070A-6787-4F8D-AC84-9AA088F55054}" type="presParOf" srcId="{E614C965-0B3A-4E28-9A66-99EAC8AEF0EA}" destId="{289CA7D4-8E73-4154-82A5-0D1F5E15892B}" srcOrd="0" destOrd="0" presId="urn:microsoft.com/office/officeart/2005/8/layout/hierarchy2"/>
    <dgm:cxn modelId="{9C417A53-4EA9-447B-A7B2-0550D2081709}" type="presParOf" srcId="{E614C965-0B3A-4E28-9A66-99EAC8AEF0EA}" destId="{D11B6125-94F8-41CE-B577-8F11FC16D057}" srcOrd="1" destOrd="0" presId="urn:microsoft.com/office/officeart/2005/8/layout/hierarchy2"/>
    <dgm:cxn modelId="{1BCD041A-3052-4378-A685-937A92B424E6}" type="presParOf" srcId="{9ADD1F57-9A7A-4BCE-9E7C-A98150EF1A31}" destId="{223D3DC1-D493-4B17-9960-B60F005CF69A}" srcOrd="2" destOrd="0" presId="urn:microsoft.com/office/officeart/2005/8/layout/hierarchy2"/>
    <dgm:cxn modelId="{94375834-A0F5-4618-9E04-57963C9BF5BC}" type="presParOf" srcId="{223D3DC1-D493-4B17-9960-B60F005CF69A}" destId="{10B68824-6965-4212-8AA1-7EB74AD4F1C2}" srcOrd="0" destOrd="0" presId="urn:microsoft.com/office/officeart/2005/8/layout/hierarchy2"/>
    <dgm:cxn modelId="{8AA66DC7-DE0B-40B9-BBE4-02FD17AD920F}" type="presParOf" srcId="{9ADD1F57-9A7A-4BCE-9E7C-A98150EF1A31}" destId="{96A6D91E-4DDC-460F-BBCE-A959831B4614}" srcOrd="3" destOrd="0" presId="urn:microsoft.com/office/officeart/2005/8/layout/hierarchy2"/>
    <dgm:cxn modelId="{F3B6CA0A-EAFE-4053-B819-8E7A5F379CAE}" type="presParOf" srcId="{96A6D91E-4DDC-460F-BBCE-A959831B4614}" destId="{DEAF1FD2-3271-49C8-993D-0BA1DDDD52CA}" srcOrd="0" destOrd="0" presId="urn:microsoft.com/office/officeart/2005/8/layout/hierarchy2"/>
    <dgm:cxn modelId="{41AE87A3-FAF8-43DF-BF6D-A6820A3CB1EC}" type="presParOf" srcId="{96A6D91E-4DDC-460F-BBCE-A959831B4614}" destId="{CC5F9F67-F94A-4516-9639-BD0535B90AF9}" srcOrd="1" destOrd="0" presId="urn:microsoft.com/office/officeart/2005/8/layout/hierarchy2"/>
    <dgm:cxn modelId="{FFD3BD11-F477-4D7D-B211-B2CA6E0B2EE5}" type="presParOf" srcId="{9ADD1F57-9A7A-4BCE-9E7C-A98150EF1A31}" destId="{7FDB2703-6152-4701-908D-8BC65079C2EA}" srcOrd="4" destOrd="0" presId="urn:microsoft.com/office/officeart/2005/8/layout/hierarchy2"/>
    <dgm:cxn modelId="{7A5A73B0-F14E-4E54-8D23-5D14570F3ADE}" type="presParOf" srcId="{7FDB2703-6152-4701-908D-8BC65079C2EA}" destId="{F9CDA28E-C7AB-4169-B58C-83C4F3247093}" srcOrd="0" destOrd="0" presId="urn:microsoft.com/office/officeart/2005/8/layout/hierarchy2"/>
    <dgm:cxn modelId="{F2031615-76D8-438D-96C9-1031CED32B61}" type="presParOf" srcId="{9ADD1F57-9A7A-4BCE-9E7C-A98150EF1A31}" destId="{36A5D40F-0C9B-4AC2-B162-F49D7E18F522}" srcOrd="5" destOrd="0" presId="urn:microsoft.com/office/officeart/2005/8/layout/hierarchy2"/>
    <dgm:cxn modelId="{DC359C7B-8CFA-4E8D-AE5E-C582EA19349F}" type="presParOf" srcId="{36A5D40F-0C9B-4AC2-B162-F49D7E18F522}" destId="{47B309D0-7247-4662-858E-2EC60B96E2A6}" srcOrd="0" destOrd="0" presId="urn:microsoft.com/office/officeart/2005/8/layout/hierarchy2"/>
    <dgm:cxn modelId="{1D6AB649-1573-48EF-89FB-8AE9FDF0789D}" type="presParOf" srcId="{36A5D40F-0C9B-4AC2-B162-F49D7E18F522}" destId="{C94CB181-2652-43A2-8863-08E2D8FA82F5}" srcOrd="1" destOrd="0" presId="urn:microsoft.com/office/officeart/2005/8/layout/hierarchy2"/>
    <dgm:cxn modelId="{95643BA0-9F06-4C87-BC52-FA227BCACB07}" type="presParOf" srcId="{C709659F-80E0-4E7D-BC53-9B4F4DC3D841}" destId="{5713AA11-E108-40E9-A7A8-6D3B3BDC813A}" srcOrd="2" destOrd="0" presId="urn:microsoft.com/office/officeart/2005/8/layout/hierarchy2"/>
    <dgm:cxn modelId="{9E2CC4E9-6C26-4B61-9B93-EF0951B8ECF9}" type="presParOf" srcId="{5713AA11-E108-40E9-A7A8-6D3B3BDC813A}" destId="{B36F5FF2-5406-48E6-99EF-686D43BE5FA2}" srcOrd="0" destOrd="0" presId="urn:microsoft.com/office/officeart/2005/8/layout/hierarchy2"/>
    <dgm:cxn modelId="{8E2BD2AE-6C41-40CC-A010-ED6616601920}" type="presParOf" srcId="{C709659F-80E0-4E7D-BC53-9B4F4DC3D841}" destId="{9BC50350-755B-4B5B-9543-3176F65C83C5}" srcOrd="3" destOrd="0" presId="urn:microsoft.com/office/officeart/2005/8/layout/hierarchy2"/>
    <dgm:cxn modelId="{6ED6DF11-94E0-48D9-A934-A0814FA5004D}" type="presParOf" srcId="{9BC50350-755B-4B5B-9543-3176F65C83C5}" destId="{6A10B25B-B215-4EE6-B0A4-BF691AD7471C}" srcOrd="0" destOrd="0" presId="urn:microsoft.com/office/officeart/2005/8/layout/hierarchy2"/>
    <dgm:cxn modelId="{B0665F4D-CC6C-4263-A6D4-7738278BBA9D}" type="presParOf" srcId="{9BC50350-755B-4B5B-9543-3176F65C83C5}" destId="{BCF831EE-7DB2-4DC2-8509-CD8368B470D1}" srcOrd="1" destOrd="0" presId="urn:microsoft.com/office/officeart/2005/8/layout/hierarchy2"/>
    <dgm:cxn modelId="{1A890C49-AC0B-4478-A569-865FAF485C41}" type="presParOf" srcId="{BCF831EE-7DB2-4DC2-8509-CD8368B470D1}" destId="{AA46A1FF-678C-4899-A435-2D121EDF2E9A}" srcOrd="0" destOrd="0" presId="urn:microsoft.com/office/officeart/2005/8/layout/hierarchy2"/>
    <dgm:cxn modelId="{69621570-54EE-4A0B-8787-00199E236B3D}" type="presParOf" srcId="{AA46A1FF-678C-4899-A435-2D121EDF2E9A}" destId="{402016C3-99BC-4898-A7DB-2F382C827C0E}" srcOrd="0" destOrd="0" presId="urn:microsoft.com/office/officeart/2005/8/layout/hierarchy2"/>
    <dgm:cxn modelId="{2E2F9376-937C-4CEA-8A1E-A114FDA4F9DC}" type="presParOf" srcId="{BCF831EE-7DB2-4DC2-8509-CD8368B470D1}" destId="{AE2DAB8E-3308-4635-9FB4-0CE9D4051652}" srcOrd="1" destOrd="0" presId="urn:microsoft.com/office/officeart/2005/8/layout/hierarchy2"/>
    <dgm:cxn modelId="{AFC2951A-C935-49B8-857B-DCDB60494FAF}" type="presParOf" srcId="{AE2DAB8E-3308-4635-9FB4-0CE9D4051652}" destId="{95011928-613E-4EB5-A9FD-7800F1567944}" srcOrd="0" destOrd="0" presId="urn:microsoft.com/office/officeart/2005/8/layout/hierarchy2"/>
    <dgm:cxn modelId="{6D6DD81F-2BF1-45F2-85F4-B0A362F5E05F}" type="presParOf" srcId="{AE2DAB8E-3308-4635-9FB4-0CE9D4051652}" destId="{80C4FEAC-913B-4C50-939D-FD222418E20A}" srcOrd="1" destOrd="0" presId="urn:microsoft.com/office/officeart/2005/8/layout/hierarchy2"/>
    <dgm:cxn modelId="{95A2EBFA-D0E1-4971-8059-D17E57872D61}" type="presParOf" srcId="{BCF831EE-7DB2-4DC2-8509-CD8368B470D1}" destId="{DC4E5EBF-6F68-4DE5-BCE3-B78D7BF9A673}" srcOrd="2" destOrd="0" presId="urn:microsoft.com/office/officeart/2005/8/layout/hierarchy2"/>
    <dgm:cxn modelId="{9674620B-EB1C-460E-BFD8-A4B31350A79B}" type="presParOf" srcId="{DC4E5EBF-6F68-4DE5-BCE3-B78D7BF9A673}" destId="{639105DA-90FB-499B-995A-5EF76112B42E}" srcOrd="0" destOrd="0" presId="urn:microsoft.com/office/officeart/2005/8/layout/hierarchy2"/>
    <dgm:cxn modelId="{322F9819-1E3E-4AF0-B118-804B9648995E}" type="presParOf" srcId="{BCF831EE-7DB2-4DC2-8509-CD8368B470D1}" destId="{2774A87B-625C-4CCC-9377-32E0C1F461D1}" srcOrd="3" destOrd="0" presId="urn:microsoft.com/office/officeart/2005/8/layout/hierarchy2"/>
    <dgm:cxn modelId="{B112E337-FD42-4F80-8CDF-9A0CA70BC0B4}" type="presParOf" srcId="{2774A87B-625C-4CCC-9377-32E0C1F461D1}" destId="{15F97C4F-2530-4369-842B-8AB7616B3D3F}" srcOrd="0" destOrd="0" presId="urn:microsoft.com/office/officeart/2005/8/layout/hierarchy2"/>
    <dgm:cxn modelId="{2F4D7FB6-945D-463D-85A1-8F94CF837291}" type="presParOf" srcId="{2774A87B-625C-4CCC-9377-32E0C1F461D1}" destId="{26EEE500-AC64-459F-A4DC-272719BAABB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BCF789-6FA1-404B-ACEF-26CECBD1355E}">
      <dsp:nvSpPr>
        <dsp:cNvPr id="0" name=""/>
        <dsp:cNvSpPr/>
      </dsp:nvSpPr>
      <dsp:spPr>
        <a:xfrm>
          <a:off x="0" y="0"/>
          <a:ext cx="2386235" cy="3536950"/>
        </a:xfrm>
        <a:prstGeom prst="roundRect">
          <a:avLst>
            <a:gd name="adj" fmla="val 10000"/>
          </a:avLst>
        </a:prstGeom>
        <a:solidFill>
          <a:schemeClr val="accent1">
            <a:lumMod val="50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Identificar las dificultades y los logros</a:t>
          </a:r>
          <a:r>
            <a:rPr lang="es-ES" sz="1600" kern="1200" dirty="0" smtClean="0"/>
            <a:t> </a:t>
          </a:r>
          <a:endParaRPr lang="es-ES" sz="1600" kern="1200" dirty="0"/>
        </a:p>
      </dsp:txBody>
      <dsp:txXfrm>
        <a:off x="0" y="1414780"/>
        <a:ext cx="2386235" cy="1414780"/>
      </dsp:txXfrm>
    </dsp:sp>
    <dsp:sp modelId="{55BD1EE6-4E88-401B-8816-CB1E385BC2C2}">
      <dsp:nvSpPr>
        <dsp:cNvPr id="0" name=""/>
        <dsp:cNvSpPr/>
      </dsp:nvSpPr>
      <dsp:spPr>
        <a:xfrm>
          <a:off x="606298" y="212217"/>
          <a:ext cx="1177804" cy="117780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002360-0BCE-4756-B225-5F7ABEEAAFFB}">
      <dsp:nvSpPr>
        <dsp:cNvPr id="0" name=""/>
        <dsp:cNvSpPr/>
      </dsp:nvSpPr>
      <dsp:spPr>
        <a:xfrm>
          <a:off x="2459906" y="0"/>
          <a:ext cx="2386235" cy="353695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Proponer soluciones para garantizar un proceso permanente de mejoramiento de la institución o carrera</a:t>
          </a:r>
          <a:endParaRPr lang="es-ES" sz="1600" kern="1200" dirty="0"/>
        </a:p>
      </dsp:txBody>
      <dsp:txXfrm>
        <a:off x="2459906" y="1414780"/>
        <a:ext cx="2386235" cy="1414780"/>
      </dsp:txXfrm>
    </dsp:sp>
    <dsp:sp modelId="{3319C6DB-8134-40AF-ACD9-53B28A9ABDEC}">
      <dsp:nvSpPr>
        <dsp:cNvPr id="0" name=""/>
        <dsp:cNvSpPr/>
      </dsp:nvSpPr>
      <dsp:spPr>
        <a:xfrm>
          <a:off x="3064121" y="212217"/>
          <a:ext cx="1177804" cy="117780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00D332-F7E9-4EAE-A865-F4FC31BB8D9F}">
      <dsp:nvSpPr>
        <dsp:cNvPr id="0" name=""/>
        <dsp:cNvSpPr/>
      </dsp:nvSpPr>
      <dsp:spPr>
        <a:xfrm>
          <a:off x="193928" y="2829560"/>
          <a:ext cx="4460367" cy="53054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D82AE-2588-47E4-A9B2-072BA02EAA93}">
      <dsp:nvSpPr>
        <dsp:cNvPr id="0" name=""/>
        <dsp:cNvSpPr/>
      </dsp:nvSpPr>
      <dsp:spPr>
        <a:xfrm>
          <a:off x="1177616" y="2092954"/>
          <a:ext cx="1387228" cy="119077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chemeClr val="tx1"/>
              </a:solidFill>
            </a:rPr>
            <a:t>Profesores</a:t>
          </a:r>
          <a:endParaRPr lang="es-EC" sz="1200" b="1" kern="1200" dirty="0">
            <a:solidFill>
              <a:schemeClr val="tx1"/>
            </a:solidFill>
          </a:endParaRPr>
        </a:p>
      </dsp:txBody>
      <dsp:txXfrm>
        <a:off x="1392450" y="2277364"/>
        <a:ext cx="957560" cy="821955"/>
      </dsp:txXfrm>
    </dsp:sp>
    <dsp:sp modelId="{8510E429-94DC-4875-8ED9-784150E8866F}">
      <dsp:nvSpPr>
        <dsp:cNvPr id="0" name=""/>
        <dsp:cNvSpPr/>
      </dsp:nvSpPr>
      <dsp:spPr>
        <a:xfrm>
          <a:off x="1221005" y="2632794"/>
          <a:ext cx="161945" cy="13964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C71254-74F9-4B1A-9D01-AA9F0B509664}">
      <dsp:nvSpPr>
        <dsp:cNvPr id="0" name=""/>
        <dsp:cNvSpPr/>
      </dsp:nvSpPr>
      <dsp:spPr>
        <a:xfrm>
          <a:off x="0" y="1459317"/>
          <a:ext cx="1387228" cy="119077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B81D6C-8836-4AB0-9819-090AE33C3B4B}">
      <dsp:nvSpPr>
        <dsp:cNvPr id="0" name=""/>
        <dsp:cNvSpPr/>
      </dsp:nvSpPr>
      <dsp:spPr>
        <a:xfrm>
          <a:off x="939281" y="2484969"/>
          <a:ext cx="161945" cy="13964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485099"/>
              <a:satOff val="-6853"/>
              <a:lumOff val="2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3EC2BE-0E80-4075-9718-E0D74435A77B}">
      <dsp:nvSpPr>
        <dsp:cNvPr id="0" name=""/>
        <dsp:cNvSpPr/>
      </dsp:nvSpPr>
      <dsp:spPr>
        <a:xfrm>
          <a:off x="2354010" y="1450196"/>
          <a:ext cx="1387228" cy="119077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chemeClr val="tx1"/>
              </a:solidFill>
            </a:rPr>
            <a:t>Autoridades</a:t>
          </a:r>
          <a:endParaRPr lang="es-EC" sz="1200" b="1" kern="1200" dirty="0">
            <a:solidFill>
              <a:schemeClr val="tx1"/>
            </a:solidFill>
          </a:endParaRPr>
        </a:p>
      </dsp:txBody>
      <dsp:txXfrm>
        <a:off x="2568844" y="1634606"/>
        <a:ext cx="957560" cy="821955"/>
      </dsp:txXfrm>
    </dsp:sp>
    <dsp:sp modelId="{8BAC39F6-6842-4AD1-8EFB-F985E223FF1E}">
      <dsp:nvSpPr>
        <dsp:cNvPr id="0" name=""/>
        <dsp:cNvSpPr/>
      </dsp:nvSpPr>
      <dsp:spPr>
        <a:xfrm>
          <a:off x="3304292" y="2474590"/>
          <a:ext cx="161945" cy="13964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970198"/>
              <a:satOff val="-13705"/>
              <a:lumOff val="5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7F2ABD-F0E0-4BE1-ADA9-5FD19E100603}">
      <dsp:nvSpPr>
        <dsp:cNvPr id="0" name=""/>
        <dsp:cNvSpPr/>
      </dsp:nvSpPr>
      <dsp:spPr>
        <a:xfrm>
          <a:off x="3536515" y="2104714"/>
          <a:ext cx="1387228" cy="119077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C95C9B-36E7-47D8-AE2E-343DD3C2A54E}">
      <dsp:nvSpPr>
        <dsp:cNvPr id="0" name=""/>
        <dsp:cNvSpPr/>
      </dsp:nvSpPr>
      <dsp:spPr>
        <a:xfrm>
          <a:off x="3568293" y="2638141"/>
          <a:ext cx="161945" cy="13964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455297"/>
              <a:satOff val="-20558"/>
              <a:lumOff val="7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C25C8D-3EE9-47B6-BF16-1FFB2D5B2857}">
      <dsp:nvSpPr>
        <dsp:cNvPr id="0" name=""/>
        <dsp:cNvSpPr/>
      </dsp:nvSpPr>
      <dsp:spPr>
        <a:xfrm>
          <a:off x="1177616" y="808574"/>
          <a:ext cx="1387228" cy="119077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chemeClr val="tx1"/>
              </a:solidFill>
            </a:rPr>
            <a:t>Estudiantes</a:t>
          </a:r>
          <a:endParaRPr lang="es-EC" sz="1200" b="1" kern="1200" dirty="0">
            <a:solidFill>
              <a:schemeClr val="tx1"/>
            </a:solidFill>
          </a:endParaRPr>
        </a:p>
      </dsp:txBody>
      <dsp:txXfrm>
        <a:off x="1392450" y="992984"/>
        <a:ext cx="957560" cy="821955"/>
      </dsp:txXfrm>
    </dsp:sp>
    <dsp:sp modelId="{AF55EF58-2FEE-4BF1-BE65-F6F8E9171EFA}">
      <dsp:nvSpPr>
        <dsp:cNvPr id="0" name=""/>
        <dsp:cNvSpPr/>
      </dsp:nvSpPr>
      <dsp:spPr>
        <a:xfrm>
          <a:off x="2121787" y="833106"/>
          <a:ext cx="161945" cy="13964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940396"/>
              <a:satOff val="-27410"/>
              <a:lumOff val="10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26935A-3F85-4E59-A402-7798AB9F8368}">
      <dsp:nvSpPr>
        <dsp:cNvPr id="0" name=""/>
        <dsp:cNvSpPr/>
      </dsp:nvSpPr>
      <dsp:spPr>
        <a:xfrm>
          <a:off x="2354010" y="152169"/>
          <a:ext cx="1387228" cy="119077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1FF8FB-B58D-4993-A5F0-28B32CB85991}">
      <dsp:nvSpPr>
        <dsp:cNvPr id="0" name=""/>
        <dsp:cNvSpPr/>
      </dsp:nvSpPr>
      <dsp:spPr>
        <a:xfrm>
          <a:off x="2385788" y="679935"/>
          <a:ext cx="161945" cy="13964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7425494"/>
              <a:satOff val="-34263"/>
              <a:lumOff val="12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A3DC36-6675-4CC3-AAC4-6A01FBA5F538}">
      <dsp:nvSpPr>
        <dsp:cNvPr id="0" name=""/>
        <dsp:cNvSpPr/>
      </dsp:nvSpPr>
      <dsp:spPr>
        <a:xfrm>
          <a:off x="3536515" y="806686"/>
          <a:ext cx="1387228" cy="119077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chemeClr val="bg1"/>
              </a:solidFill>
            </a:rPr>
            <a:t>Personal administrativo</a:t>
          </a:r>
          <a:endParaRPr lang="es-EC" sz="1200" b="1" kern="1200" dirty="0">
            <a:solidFill>
              <a:schemeClr val="bg1"/>
            </a:solidFill>
          </a:endParaRPr>
        </a:p>
      </dsp:txBody>
      <dsp:txXfrm>
        <a:off x="3751349" y="991096"/>
        <a:ext cx="957560" cy="821955"/>
      </dsp:txXfrm>
    </dsp:sp>
    <dsp:sp modelId="{2169E378-A7B4-4ACA-A3F2-59A438FF6E20}">
      <dsp:nvSpPr>
        <dsp:cNvPr id="0" name=""/>
        <dsp:cNvSpPr/>
      </dsp:nvSpPr>
      <dsp:spPr>
        <a:xfrm>
          <a:off x="4729409" y="1332251"/>
          <a:ext cx="161945" cy="13964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8910593"/>
              <a:satOff val="-41115"/>
              <a:lumOff val="1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C85DE7-84B0-4DBC-8533-301102C5F2F5}">
      <dsp:nvSpPr>
        <dsp:cNvPr id="0" name=""/>
        <dsp:cNvSpPr/>
      </dsp:nvSpPr>
      <dsp:spPr>
        <a:xfrm>
          <a:off x="4723909" y="1461204"/>
          <a:ext cx="1387228" cy="119077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AC8534-DB1D-4ED4-89DB-C1867A322E8F}">
      <dsp:nvSpPr>
        <dsp:cNvPr id="0" name=""/>
        <dsp:cNvSpPr/>
      </dsp:nvSpPr>
      <dsp:spPr>
        <a:xfrm>
          <a:off x="5003799" y="1482277"/>
          <a:ext cx="161945" cy="13964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7C2EAC-A71D-46DE-A74B-26A10F54141B}">
      <dsp:nvSpPr>
        <dsp:cNvPr id="0" name=""/>
        <dsp:cNvSpPr/>
      </dsp:nvSpPr>
      <dsp:spPr>
        <a:xfrm>
          <a:off x="254147" y="482"/>
          <a:ext cx="4673789" cy="424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 dirty="0"/>
        </a:p>
      </dsp:txBody>
      <dsp:txXfrm>
        <a:off x="254147" y="482"/>
        <a:ext cx="4673789" cy="424889"/>
      </dsp:txXfrm>
    </dsp:sp>
    <dsp:sp modelId="{43606D9A-3F24-4205-A028-67983C491747}">
      <dsp:nvSpPr>
        <dsp:cNvPr id="0" name=""/>
        <dsp:cNvSpPr/>
      </dsp:nvSpPr>
      <dsp:spPr>
        <a:xfrm>
          <a:off x="254147" y="425371"/>
          <a:ext cx="1093666" cy="865516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BB65E7-2761-4ECC-AE6A-13C4A1C00037}">
      <dsp:nvSpPr>
        <dsp:cNvPr id="0" name=""/>
        <dsp:cNvSpPr/>
      </dsp:nvSpPr>
      <dsp:spPr>
        <a:xfrm>
          <a:off x="911074" y="425371"/>
          <a:ext cx="1093666" cy="865516"/>
        </a:xfrm>
        <a:prstGeom prst="chevron">
          <a:avLst>
            <a:gd name="adj" fmla="val 70610"/>
          </a:avLst>
        </a:prstGeom>
        <a:solidFill>
          <a:schemeClr val="accent2">
            <a:hueOff val="-111951"/>
            <a:satOff val="-6456"/>
            <a:lumOff val="664"/>
            <a:alphaOff val="0"/>
          </a:schemeClr>
        </a:solidFill>
        <a:ln w="12700" cap="flat" cmpd="sng" algn="ctr">
          <a:solidFill>
            <a:schemeClr val="accent2">
              <a:hueOff val="-111951"/>
              <a:satOff val="-6456"/>
              <a:lumOff val="6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AE161C-6157-43A8-B38A-01B18605EF28}">
      <dsp:nvSpPr>
        <dsp:cNvPr id="0" name=""/>
        <dsp:cNvSpPr/>
      </dsp:nvSpPr>
      <dsp:spPr>
        <a:xfrm>
          <a:off x="1568520" y="425371"/>
          <a:ext cx="1093666" cy="865516"/>
        </a:xfrm>
        <a:prstGeom prst="chevron">
          <a:avLst>
            <a:gd name="adj" fmla="val 70610"/>
          </a:avLst>
        </a:prstGeom>
        <a:solidFill>
          <a:schemeClr val="accent2">
            <a:hueOff val="-223902"/>
            <a:satOff val="-12912"/>
            <a:lumOff val="1327"/>
            <a:alphaOff val="0"/>
          </a:schemeClr>
        </a:solidFill>
        <a:ln w="12700" cap="flat" cmpd="sng" algn="ctr">
          <a:solidFill>
            <a:schemeClr val="accent2">
              <a:hueOff val="-223902"/>
              <a:satOff val="-12912"/>
              <a:lumOff val="13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50A57F-3F23-4F6F-819B-ABEE689B112D}">
      <dsp:nvSpPr>
        <dsp:cNvPr id="0" name=""/>
        <dsp:cNvSpPr/>
      </dsp:nvSpPr>
      <dsp:spPr>
        <a:xfrm>
          <a:off x="2225447" y="425371"/>
          <a:ext cx="1093666" cy="865516"/>
        </a:xfrm>
        <a:prstGeom prst="chevron">
          <a:avLst>
            <a:gd name="adj" fmla="val 70610"/>
          </a:avLst>
        </a:prstGeom>
        <a:solidFill>
          <a:schemeClr val="accent2">
            <a:hueOff val="-335853"/>
            <a:satOff val="-19368"/>
            <a:lumOff val="1991"/>
            <a:alphaOff val="0"/>
          </a:schemeClr>
        </a:solidFill>
        <a:ln w="12700" cap="flat" cmpd="sng" algn="ctr">
          <a:solidFill>
            <a:schemeClr val="accent2">
              <a:hueOff val="-335853"/>
              <a:satOff val="-19368"/>
              <a:lumOff val="199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486F3-C628-4489-B1A3-6A032692DD5F}">
      <dsp:nvSpPr>
        <dsp:cNvPr id="0" name=""/>
        <dsp:cNvSpPr/>
      </dsp:nvSpPr>
      <dsp:spPr>
        <a:xfrm>
          <a:off x="2882894" y="425371"/>
          <a:ext cx="1093666" cy="865516"/>
        </a:xfrm>
        <a:prstGeom prst="chevron">
          <a:avLst>
            <a:gd name="adj" fmla="val 70610"/>
          </a:avLst>
        </a:prstGeom>
        <a:solidFill>
          <a:schemeClr val="accent2">
            <a:hueOff val="-447804"/>
            <a:satOff val="-25824"/>
            <a:lumOff val="2655"/>
            <a:alphaOff val="0"/>
          </a:schemeClr>
        </a:solidFill>
        <a:ln w="12700" cap="flat" cmpd="sng" algn="ctr">
          <a:solidFill>
            <a:schemeClr val="accent2">
              <a:hueOff val="-447804"/>
              <a:satOff val="-25824"/>
              <a:lumOff val="26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C20841-B827-479D-A877-DC01ED6538E0}">
      <dsp:nvSpPr>
        <dsp:cNvPr id="0" name=""/>
        <dsp:cNvSpPr/>
      </dsp:nvSpPr>
      <dsp:spPr>
        <a:xfrm>
          <a:off x="3539821" y="425371"/>
          <a:ext cx="1093666" cy="865516"/>
        </a:xfrm>
        <a:prstGeom prst="chevron">
          <a:avLst>
            <a:gd name="adj" fmla="val 70610"/>
          </a:avLst>
        </a:prstGeom>
        <a:solidFill>
          <a:schemeClr val="accent2">
            <a:hueOff val="-559755"/>
            <a:satOff val="-32280"/>
            <a:lumOff val="3318"/>
            <a:alphaOff val="0"/>
          </a:schemeClr>
        </a:solidFill>
        <a:ln w="12700" cap="flat" cmpd="sng" algn="ctr">
          <a:solidFill>
            <a:schemeClr val="accent2">
              <a:hueOff val="-559755"/>
              <a:satOff val="-32280"/>
              <a:lumOff val="33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505AA0-8812-4F1D-8315-43C068ECD0D5}">
      <dsp:nvSpPr>
        <dsp:cNvPr id="0" name=""/>
        <dsp:cNvSpPr/>
      </dsp:nvSpPr>
      <dsp:spPr>
        <a:xfrm>
          <a:off x="4197267" y="425371"/>
          <a:ext cx="1093666" cy="865516"/>
        </a:xfrm>
        <a:prstGeom prst="chevron">
          <a:avLst>
            <a:gd name="adj" fmla="val 70610"/>
          </a:avLst>
        </a:prstGeom>
        <a:solidFill>
          <a:schemeClr val="accent2">
            <a:hueOff val="-671706"/>
            <a:satOff val="-38736"/>
            <a:lumOff val="3982"/>
            <a:alphaOff val="0"/>
          </a:schemeClr>
        </a:solidFill>
        <a:ln w="12700" cap="flat" cmpd="sng" algn="ctr">
          <a:solidFill>
            <a:schemeClr val="accent2">
              <a:hueOff val="-671706"/>
              <a:satOff val="-38736"/>
              <a:lumOff val="39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A1E2A8-7838-4EAB-9516-DE09C521881A}">
      <dsp:nvSpPr>
        <dsp:cNvPr id="0" name=""/>
        <dsp:cNvSpPr/>
      </dsp:nvSpPr>
      <dsp:spPr>
        <a:xfrm>
          <a:off x="254147" y="511923"/>
          <a:ext cx="4734548" cy="6924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smtClean="0"/>
            <a:t>5 equipos evaluadores</a:t>
          </a:r>
          <a:endParaRPr lang="es-ES" sz="3400" kern="1200" dirty="0"/>
        </a:p>
      </dsp:txBody>
      <dsp:txXfrm>
        <a:off x="254147" y="511923"/>
        <a:ext cx="4734548" cy="692413"/>
      </dsp:txXfrm>
    </dsp:sp>
    <dsp:sp modelId="{EEDE052C-E6A2-40E1-A220-8E4EF9AC11C5}">
      <dsp:nvSpPr>
        <dsp:cNvPr id="0" name=""/>
        <dsp:cNvSpPr/>
      </dsp:nvSpPr>
      <dsp:spPr>
        <a:xfrm>
          <a:off x="254147" y="1340169"/>
          <a:ext cx="4673789" cy="424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 dirty="0"/>
        </a:p>
      </dsp:txBody>
      <dsp:txXfrm>
        <a:off x="254147" y="1340169"/>
        <a:ext cx="4673789" cy="424889"/>
      </dsp:txXfrm>
    </dsp:sp>
    <dsp:sp modelId="{24553C7A-CE72-42EF-B3BC-011351C3973E}">
      <dsp:nvSpPr>
        <dsp:cNvPr id="0" name=""/>
        <dsp:cNvSpPr/>
      </dsp:nvSpPr>
      <dsp:spPr>
        <a:xfrm>
          <a:off x="254147" y="1765059"/>
          <a:ext cx="1093666" cy="865516"/>
        </a:xfrm>
        <a:prstGeom prst="chevron">
          <a:avLst>
            <a:gd name="adj" fmla="val 70610"/>
          </a:avLst>
        </a:prstGeom>
        <a:solidFill>
          <a:schemeClr val="accent2">
            <a:hueOff val="-783657"/>
            <a:satOff val="-45192"/>
            <a:lumOff val="4646"/>
            <a:alphaOff val="0"/>
          </a:schemeClr>
        </a:solidFill>
        <a:ln w="12700" cap="flat" cmpd="sng" algn="ctr">
          <a:solidFill>
            <a:schemeClr val="accent2">
              <a:hueOff val="-783657"/>
              <a:satOff val="-45192"/>
              <a:lumOff val="464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4FD499-F8FD-4D42-9689-787F4C37F3F2}">
      <dsp:nvSpPr>
        <dsp:cNvPr id="0" name=""/>
        <dsp:cNvSpPr/>
      </dsp:nvSpPr>
      <dsp:spPr>
        <a:xfrm>
          <a:off x="911074" y="1765059"/>
          <a:ext cx="1093666" cy="865516"/>
        </a:xfrm>
        <a:prstGeom prst="chevron">
          <a:avLst>
            <a:gd name="adj" fmla="val 70610"/>
          </a:avLst>
        </a:prstGeom>
        <a:solidFill>
          <a:schemeClr val="accent2">
            <a:hueOff val="-895608"/>
            <a:satOff val="-51648"/>
            <a:lumOff val="5310"/>
            <a:alphaOff val="0"/>
          </a:schemeClr>
        </a:solidFill>
        <a:ln w="12700" cap="flat" cmpd="sng" algn="ctr">
          <a:solidFill>
            <a:schemeClr val="accent2">
              <a:hueOff val="-895608"/>
              <a:satOff val="-51648"/>
              <a:lumOff val="53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AAF82F-0521-49BF-B190-FDCA57825B32}">
      <dsp:nvSpPr>
        <dsp:cNvPr id="0" name=""/>
        <dsp:cNvSpPr/>
      </dsp:nvSpPr>
      <dsp:spPr>
        <a:xfrm>
          <a:off x="1568520" y="1765059"/>
          <a:ext cx="1093666" cy="865516"/>
        </a:xfrm>
        <a:prstGeom prst="chevron">
          <a:avLst>
            <a:gd name="adj" fmla="val 70610"/>
          </a:avLst>
        </a:prstGeom>
        <a:solidFill>
          <a:schemeClr val="accent2">
            <a:hueOff val="-1007559"/>
            <a:satOff val="-58104"/>
            <a:lumOff val="5973"/>
            <a:alphaOff val="0"/>
          </a:schemeClr>
        </a:solidFill>
        <a:ln w="12700" cap="flat" cmpd="sng" algn="ctr">
          <a:solidFill>
            <a:schemeClr val="accent2">
              <a:hueOff val="-1007559"/>
              <a:satOff val="-58104"/>
              <a:lumOff val="59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090566-074F-4B1D-864D-D328184ADFAF}">
      <dsp:nvSpPr>
        <dsp:cNvPr id="0" name=""/>
        <dsp:cNvSpPr/>
      </dsp:nvSpPr>
      <dsp:spPr>
        <a:xfrm>
          <a:off x="2225447" y="1765059"/>
          <a:ext cx="1093666" cy="865516"/>
        </a:xfrm>
        <a:prstGeom prst="chevron">
          <a:avLst>
            <a:gd name="adj" fmla="val 70610"/>
          </a:avLst>
        </a:prstGeom>
        <a:solidFill>
          <a:schemeClr val="accent2">
            <a:hueOff val="-1119510"/>
            <a:satOff val="-64560"/>
            <a:lumOff val="6637"/>
            <a:alphaOff val="0"/>
          </a:schemeClr>
        </a:solidFill>
        <a:ln w="12700" cap="flat" cmpd="sng" algn="ctr">
          <a:solidFill>
            <a:schemeClr val="accent2">
              <a:hueOff val="-1119510"/>
              <a:satOff val="-64560"/>
              <a:lumOff val="66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0F67C-3A8E-4BFD-9DBA-EFAF41770FE0}">
      <dsp:nvSpPr>
        <dsp:cNvPr id="0" name=""/>
        <dsp:cNvSpPr/>
      </dsp:nvSpPr>
      <dsp:spPr>
        <a:xfrm>
          <a:off x="2882894" y="1765059"/>
          <a:ext cx="1093666" cy="865516"/>
        </a:xfrm>
        <a:prstGeom prst="chevron">
          <a:avLst>
            <a:gd name="adj" fmla="val 70610"/>
          </a:avLst>
        </a:prstGeom>
        <a:solidFill>
          <a:schemeClr val="accent2">
            <a:hueOff val="-1231461"/>
            <a:satOff val="-71016"/>
            <a:lumOff val="7301"/>
            <a:alphaOff val="0"/>
          </a:schemeClr>
        </a:solidFill>
        <a:ln w="12700" cap="flat" cmpd="sng" algn="ctr">
          <a:solidFill>
            <a:schemeClr val="accent2">
              <a:hueOff val="-1231461"/>
              <a:satOff val="-71016"/>
              <a:lumOff val="73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BE10E8-41A8-4A40-9A3C-EE41EC01E13A}">
      <dsp:nvSpPr>
        <dsp:cNvPr id="0" name=""/>
        <dsp:cNvSpPr/>
      </dsp:nvSpPr>
      <dsp:spPr>
        <a:xfrm>
          <a:off x="3539821" y="1765059"/>
          <a:ext cx="1093666" cy="865516"/>
        </a:xfrm>
        <a:prstGeom prst="chevron">
          <a:avLst>
            <a:gd name="adj" fmla="val 70610"/>
          </a:avLst>
        </a:prstGeom>
        <a:solidFill>
          <a:schemeClr val="accent2">
            <a:hueOff val="-1343412"/>
            <a:satOff val="-77472"/>
            <a:lumOff val="7964"/>
            <a:alphaOff val="0"/>
          </a:schemeClr>
        </a:solidFill>
        <a:ln w="12700" cap="flat" cmpd="sng" algn="ctr">
          <a:solidFill>
            <a:schemeClr val="accent2">
              <a:hueOff val="-1343412"/>
              <a:satOff val="-77472"/>
              <a:lumOff val="79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2E933B-E59A-456B-B9CD-48DCCD52E33B}">
      <dsp:nvSpPr>
        <dsp:cNvPr id="0" name=""/>
        <dsp:cNvSpPr/>
      </dsp:nvSpPr>
      <dsp:spPr>
        <a:xfrm>
          <a:off x="4197267" y="1765059"/>
          <a:ext cx="1093666" cy="865516"/>
        </a:xfrm>
        <a:prstGeom prst="chevron">
          <a:avLst>
            <a:gd name="adj" fmla="val 7061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74051-134E-4715-9171-8C5CBBADFC20}">
      <dsp:nvSpPr>
        <dsp:cNvPr id="0" name=""/>
        <dsp:cNvSpPr/>
      </dsp:nvSpPr>
      <dsp:spPr>
        <a:xfrm>
          <a:off x="254147" y="1851611"/>
          <a:ext cx="4734548" cy="6924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smtClean="0"/>
            <a:t>Cada equipo 3 profesores</a:t>
          </a:r>
          <a:endParaRPr lang="es-ES" sz="3400" kern="1200" dirty="0"/>
        </a:p>
      </dsp:txBody>
      <dsp:txXfrm>
        <a:off x="254147" y="1851611"/>
        <a:ext cx="4734548" cy="69241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6C2EE6-32CD-4D2D-ACAE-A8A08D8373D1}">
      <dsp:nvSpPr>
        <dsp:cNvPr id="0" name=""/>
        <dsp:cNvSpPr/>
      </dsp:nvSpPr>
      <dsp:spPr>
        <a:xfrm>
          <a:off x="407921" y="1621"/>
          <a:ext cx="1692669" cy="126354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95250" rIns="31750" bIns="3175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500" kern="1200" dirty="0" smtClean="0"/>
            <a:t>3 matriz</a:t>
          </a:r>
          <a:endParaRPr lang="es-ES" sz="2500" kern="1200" dirty="0"/>
        </a:p>
      </dsp:txBody>
      <dsp:txXfrm>
        <a:off x="437527" y="31227"/>
        <a:ext cx="1633457" cy="1233936"/>
      </dsp:txXfrm>
    </dsp:sp>
    <dsp:sp modelId="{B8D30E16-48B7-48B9-AC92-DB6F013F00B9}">
      <dsp:nvSpPr>
        <dsp:cNvPr id="0" name=""/>
        <dsp:cNvSpPr/>
      </dsp:nvSpPr>
      <dsp:spPr>
        <a:xfrm>
          <a:off x="407921" y="1265163"/>
          <a:ext cx="1692669" cy="5433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Sin paralelo en extensión</a:t>
          </a:r>
          <a:endParaRPr lang="es-ES" sz="1600" kern="1200" dirty="0"/>
        </a:p>
      </dsp:txBody>
      <dsp:txXfrm>
        <a:off x="407921" y="1265163"/>
        <a:ext cx="1192020" cy="543323"/>
      </dsp:txXfrm>
    </dsp:sp>
    <dsp:sp modelId="{4445EF72-3490-4544-86ED-ECC5137685BF}">
      <dsp:nvSpPr>
        <dsp:cNvPr id="0" name=""/>
        <dsp:cNvSpPr/>
      </dsp:nvSpPr>
      <dsp:spPr>
        <a:xfrm>
          <a:off x="1647825" y="1351465"/>
          <a:ext cx="592434" cy="59243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318E72-D0F1-4981-AAC4-E37D781DC96D}">
      <dsp:nvSpPr>
        <dsp:cNvPr id="0" name=""/>
        <dsp:cNvSpPr/>
      </dsp:nvSpPr>
      <dsp:spPr>
        <a:xfrm>
          <a:off x="2420462" y="0"/>
          <a:ext cx="1692669" cy="126354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95250" rIns="31750" bIns="3175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500" kern="1200" dirty="0" smtClean="0"/>
            <a:t>2 matriz</a:t>
          </a:r>
          <a:endParaRPr lang="es-E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500" kern="1200" dirty="0" smtClean="0"/>
            <a:t>1 extensión</a:t>
          </a:r>
          <a:endParaRPr lang="es-ES" sz="2500" kern="1200" dirty="0"/>
        </a:p>
      </dsp:txBody>
      <dsp:txXfrm>
        <a:off x="2450068" y="29606"/>
        <a:ext cx="1633457" cy="1233936"/>
      </dsp:txXfrm>
    </dsp:sp>
    <dsp:sp modelId="{6DEC562D-F754-49F2-B6A2-6ED10C4A2C2D}">
      <dsp:nvSpPr>
        <dsp:cNvPr id="0" name=""/>
        <dsp:cNvSpPr/>
      </dsp:nvSpPr>
      <dsp:spPr>
        <a:xfrm>
          <a:off x="2387031" y="1265163"/>
          <a:ext cx="1692669" cy="5433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Con paralelo en extensión</a:t>
          </a:r>
          <a:endParaRPr lang="es-ES" sz="1600" kern="1200" dirty="0"/>
        </a:p>
      </dsp:txBody>
      <dsp:txXfrm>
        <a:off x="2387031" y="1265163"/>
        <a:ext cx="1192020" cy="543323"/>
      </dsp:txXfrm>
    </dsp:sp>
    <dsp:sp modelId="{3C0D84A5-E9BA-438B-A6AC-044D6DD5426E}">
      <dsp:nvSpPr>
        <dsp:cNvPr id="0" name=""/>
        <dsp:cNvSpPr/>
      </dsp:nvSpPr>
      <dsp:spPr>
        <a:xfrm>
          <a:off x="3626935" y="1351465"/>
          <a:ext cx="592434" cy="59243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CE553-59C5-4041-AF46-716354B604E7}">
      <dsp:nvSpPr>
        <dsp:cNvPr id="0" name=""/>
        <dsp:cNvSpPr/>
      </dsp:nvSpPr>
      <dsp:spPr>
        <a:xfrm>
          <a:off x="2367" y="439056"/>
          <a:ext cx="1878258" cy="112695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kern="1200" dirty="0" smtClean="0">
              <a:solidFill>
                <a:schemeClr val="tx1"/>
              </a:solidFill>
              <a:hlinkClick xmlns:r="http://schemas.openxmlformats.org/officeDocument/2006/relationships" r:id="rId1"/>
            </a:rPr>
            <a:t>Modelo transitorio de evaluación del entorno del aprendizaje de carreras, </a:t>
          </a:r>
          <a:r>
            <a:rPr lang="es-EC" sz="1400" b="0" kern="1200" dirty="0" err="1" smtClean="0">
              <a:solidFill>
                <a:schemeClr val="tx1"/>
              </a:solidFill>
              <a:hlinkClick xmlns:r="http://schemas.openxmlformats.org/officeDocument/2006/relationships" r:id="rId1"/>
            </a:rPr>
            <a:t>Uleam</a:t>
          </a:r>
          <a:r>
            <a:rPr lang="es-EC" sz="1400" b="0" kern="1200" dirty="0" smtClean="0">
              <a:solidFill>
                <a:schemeClr val="tx1"/>
              </a:solidFill>
              <a:hlinkClick xmlns:r="http://schemas.openxmlformats.org/officeDocument/2006/relationships" r:id="rId1"/>
            </a:rPr>
            <a:t> 2019</a:t>
          </a:r>
          <a:endParaRPr lang="es-EC" sz="1400" b="0" kern="1200" dirty="0">
            <a:solidFill>
              <a:schemeClr val="tx1"/>
            </a:solidFill>
          </a:endParaRPr>
        </a:p>
      </dsp:txBody>
      <dsp:txXfrm>
        <a:off x="2367" y="439056"/>
        <a:ext cx="1878258" cy="1126955"/>
      </dsp:txXfrm>
    </dsp:sp>
    <dsp:sp modelId="{019A0BE0-F37B-466A-9C3F-6DA48679A702}">
      <dsp:nvSpPr>
        <dsp:cNvPr id="0" name=""/>
        <dsp:cNvSpPr/>
      </dsp:nvSpPr>
      <dsp:spPr>
        <a:xfrm>
          <a:off x="2068451" y="439056"/>
          <a:ext cx="1878258" cy="1126955"/>
        </a:xfrm>
        <a:prstGeom prst="rect">
          <a:avLst/>
        </a:prstGeom>
        <a:solidFill>
          <a:schemeClr val="accent4">
            <a:hueOff val="1039569"/>
            <a:satOff val="-4797"/>
            <a:lumOff val="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  <a:hlinkClick xmlns:r="http://schemas.openxmlformats.org/officeDocument/2006/relationships" r:id="rId2"/>
            </a:rPr>
            <a:t>Guía de autoevaluación de carreras </a:t>
          </a:r>
          <a:endParaRPr lang="es-ES" sz="1400" kern="1200" dirty="0">
            <a:solidFill>
              <a:schemeClr val="tx1"/>
            </a:solidFill>
          </a:endParaRPr>
        </a:p>
      </dsp:txBody>
      <dsp:txXfrm>
        <a:off x="2068451" y="439056"/>
        <a:ext cx="1878258" cy="1126955"/>
      </dsp:txXfrm>
    </dsp:sp>
    <dsp:sp modelId="{BB68A164-3478-4F42-9CBE-824EFEF9BAEA}">
      <dsp:nvSpPr>
        <dsp:cNvPr id="0" name=""/>
        <dsp:cNvSpPr/>
      </dsp:nvSpPr>
      <dsp:spPr>
        <a:xfrm>
          <a:off x="4134536" y="439056"/>
          <a:ext cx="1878258" cy="1126955"/>
        </a:xfrm>
        <a:prstGeom prst="rect">
          <a:avLst/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kern="1200" dirty="0" smtClean="0">
              <a:solidFill>
                <a:schemeClr val="tx1"/>
              </a:solidFill>
              <a:hlinkClick xmlns:r="http://schemas.openxmlformats.org/officeDocument/2006/relationships" r:id="rId3"/>
            </a:rPr>
            <a:t>Matriz para valorar elementos fundamentales y estándares</a:t>
          </a:r>
          <a:endParaRPr lang="es-EC" sz="1400" b="0" kern="1200" dirty="0">
            <a:solidFill>
              <a:schemeClr val="tx1"/>
            </a:solidFill>
          </a:endParaRPr>
        </a:p>
      </dsp:txBody>
      <dsp:txXfrm>
        <a:off x="4134536" y="439056"/>
        <a:ext cx="1878258" cy="1126955"/>
      </dsp:txXfrm>
    </dsp:sp>
    <dsp:sp modelId="{7A0BA838-30AD-4C14-9C93-730C83933129}">
      <dsp:nvSpPr>
        <dsp:cNvPr id="0" name=""/>
        <dsp:cNvSpPr/>
      </dsp:nvSpPr>
      <dsp:spPr>
        <a:xfrm>
          <a:off x="6200620" y="439056"/>
          <a:ext cx="1878258" cy="1126955"/>
        </a:xfrm>
        <a:prstGeom prst="rect">
          <a:avLst/>
        </a:prstGeom>
        <a:solidFill>
          <a:srgbClr val="FDD3F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kern="1200" dirty="0" smtClean="0">
              <a:solidFill>
                <a:schemeClr val="tx1"/>
              </a:solidFill>
              <a:hlinkClick xmlns:r="http://schemas.openxmlformats.org/officeDocument/2006/relationships" r:id="rId4"/>
            </a:rPr>
            <a:t>Matriz -  Agenda de trabajo</a:t>
          </a:r>
          <a:endParaRPr lang="es-EC" sz="1400" b="0" kern="1200" dirty="0">
            <a:solidFill>
              <a:schemeClr val="tx1"/>
            </a:solidFill>
          </a:endParaRPr>
        </a:p>
      </dsp:txBody>
      <dsp:txXfrm>
        <a:off x="6200620" y="439056"/>
        <a:ext cx="1878258" cy="1126955"/>
      </dsp:txXfrm>
    </dsp:sp>
    <dsp:sp modelId="{8CC4768F-D1BC-424D-B39D-6319151EE07E}">
      <dsp:nvSpPr>
        <dsp:cNvPr id="0" name=""/>
        <dsp:cNvSpPr/>
      </dsp:nvSpPr>
      <dsp:spPr>
        <a:xfrm>
          <a:off x="2367" y="1753837"/>
          <a:ext cx="1878258" cy="1126955"/>
        </a:xfrm>
        <a:prstGeom prst="rect">
          <a:avLst/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  <a:hlinkClick xmlns:r="http://schemas.openxmlformats.org/officeDocument/2006/relationships" r:id="rId5"/>
            </a:rPr>
            <a:t>Matriz de </a:t>
          </a:r>
          <a:r>
            <a:rPr lang="es-ES" sz="1400" kern="1200" dirty="0" smtClean="0">
              <a:solidFill>
                <a:schemeClr val="tx1"/>
              </a:solidFill>
              <a:hlinkClick xmlns:r="http://schemas.openxmlformats.org/officeDocument/2006/relationships" r:id="rId5"/>
            </a:rPr>
            <a:t>descriptores </a:t>
          </a:r>
          <a:r>
            <a:rPr lang="es-ES" sz="1400" kern="1200" dirty="0" smtClean="0">
              <a:solidFill>
                <a:schemeClr val="tx1"/>
              </a:solidFill>
              <a:hlinkClick xmlns:r="http://schemas.openxmlformats.org/officeDocument/2006/relationships" r:id="rId5"/>
            </a:rPr>
            <a:t>de los elementos fundamentales de los estándares </a:t>
          </a:r>
          <a:r>
            <a:rPr lang="es-ES" sz="1400" kern="1200" dirty="0" smtClean="0">
              <a:solidFill>
                <a:schemeClr val="tx1"/>
              </a:solidFill>
              <a:hlinkClick xmlns:r="http://schemas.openxmlformats.org/officeDocument/2006/relationships" r:id="rId5"/>
            </a:rPr>
            <a:t>cualitativos </a:t>
          </a:r>
          <a:r>
            <a:rPr lang="es-ES" sz="1400" kern="1200" dirty="0" smtClean="0">
              <a:solidFill>
                <a:schemeClr val="tx1"/>
              </a:solidFill>
              <a:hlinkClick xmlns:r="http://schemas.openxmlformats.org/officeDocument/2006/relationships" r:id="rId5"/>
            </a:rPr>
            <a:t>del modelo</a:t>
          </a:r>
          <a:endParaRPr lang="es-ES" sz="1400" kern="1200" dirty="0">
            <a:solidFill>
              <a:schemeClr val="tx1"/>
            </a:solidFill>
          </a:endParaRPr>
        </a:p>
      </dsp:txBody>
      <dsp:txXfrm>
        <a:off x="2367" y="1753837"/>
        <a:ext cx="1878258" cy="1126955"/>
      </dsp:txXfrm>
    </dsp:sp>
    <dsp:sp modelId="{7E76DC93-95DD-488C-AC01-76853C192013}">
      <dsp:nvSpPr>
        <dsp:cNvPr id="0" name=""/>
        <dsp:cNvSpPr/>
      </dsp:nvSpPr>
      <dsp:spPr>
        <a:xfrm>
          <a:off x="2068451" y="1753837"/>
          <a:ext cx="1878258" cy="1126955"/>
        </a:xfrm>
        <a:prstGeom prst="rect">
          <a:avLst/>
        </a:prstGeom>
        <a:solidFill>
          <a:srgbClr val="F4F4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kern="1200" dirty="0" smtClean="0">
              <a:solidFill>
                <a:schemeClr val="tx1"/>
              </a:solidFill>
              <a:hlinkClick xmlns:r="http://schemas.openxmlformats.org/officeDocument/2006/relationships" r:id="rId6"/>
            </a:rPr>
            <a:t>Guía de preguntas</a:t>
          </a:r>
          <a:endParaRPr lang="es-EC" sz="1400" b="0" kern="1200" dirty="0">
            <a:solidFill>
              <a:schemeClr val="tx1"/>
            </a:solidFill>
          </a:endParaRPr>
        </a:p>
      </dsp:txBody>
      <dsp:txXfrm>
        <a:off x="2068451" y="1753837"/>
        <a:ext cx="1878258" cy="1126955"/>
      </dsp:txXfrm>
    </dsp:sp>
    <dsp:sp modelId="{AB382B5D-FB50-4E33-A732-C2B2EC9237F5}">
      <dsp:nvSpPr>
        <dsp:cNvPr id="0" name=""/>
        <dsp:cNvSpPr/>
      </dsp:nvSpPr>
      <dsp:spPr>
        <a:xfrm>
          <a:off x="4134536" y="1753837"/>
          <a:ext cx="1878258" cy="1126955"/>
        </a:xfrm>
        <a:prstGeom prst="rect">
          <a:avLst/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kern="1200" dirty="0" smtClean="0">
              <a:solidFill>
                <a:schemeClr val="tx1"/>
              </a:solidFill>
              <a:hlinkClick xmlns:r="http://schemas.openxmlformats.org/officeDocument/2006/relationships" r:id="rId7"/>
            </a:rPr>
            <a:t>Formato de informe de trabajo diario</a:t>
          </a:r>
          <a:endParaRPr lang="es-EC" sz="1400" b="0" kern="1200" dirty="0">
            <a:solidFill>
              <a:schemeClr val="tx1"/>
            </a:solidFill>
          </a:endParaRPr>
        </a:p>
      </dsp:txBody>
      <dsp:txXfrm>
        <a:off x="4134536" y="1753837"/>
        <a:ext cx="1878258" cy="1126955"/>
      </dsp:txXfrm>
    </dsp:sp>
    <dsp:sp modelId="{A60A7BA2-954B-413F-ABC7-5C60D36163DB}">
      <dsp:nvSpPr>
        <dsp:cNvPr id="0" name=""/>
        <dsp:cNvSpPr/>
      </dsp:nvSpPr>
      <dsp:spPr>
        <a:xfrm>
          <a:off x="6200620" y="1753837"/>
          <a:ext cx="1878258" cy="1126955"/>
        </a:xfrm>
        <a:prstGeom prst="rect">
          <a:avLst/>
        </a:prstGeom>
        <a:solidFill>
          <a:schemeClr val="accent4">
            <a:hueOff val="7276984"/>
            <a:satOff val="-33578"/>
            <a:lumOff val="12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  <a:hlinkClick xmlns:r="http://schemas.openxmlformats.org/officeDocument/2006/relationships" r:id="rId8"/>
            </a:rPr>
            <a:t>Formato para fortalezas y debilidades</a:t>
          </a:r>
          <a:endParaRPr lang="es-ES" sz="1400" kern="1200" dirty="0">
            <a:solidFill>
              <a:schemeClr val="tx1"/>
            </a:solidFill>
          </a:endParaRPr>
        </a:p>
      </dsp:txBody>
      <dsp:txXfrm>
        <a:off x="6200620" y="1753837"/>
        <a:ext cx="1878258" cy="1126955"/>
      </dsp:txXfrm>
    </dsp:sp>
    <dsp:sp modelId="{670AA9D0-8D9F-429F-9D71-066961D177F4}">
      <dsp:nvSpPr>
        <dsp:cNvPr id="0" name=""/>
        <dsp:cNvSpPr/>
      </dsp:nvSpPr>
      <dsp:spPr>
        <a:xfrm>
          <a:off x="1035409" y="3068618"/>
          <a:ext cx="1878258" cy="1126955"/>
        </a:xfrm>
        <a:prstGeom prst="rect">
          <a:avLst/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  <a:hlinkClick xmlns:r="http://schemas.openxmlformats.org/officeDocument/2006/relationships" r:id="rId9"/>
            </a:rPr>
            <a:t>Formato para informe de socialización</a:t>
          </a:r>
          <a:endParaRPr lang="es-ES" sz="1400" kern="1200" dirty="0">
            <a:solidFill>
              <a:schemeClr val="tx1"/>
            </a:solidFill>
          </a:endParaRPr>
        </a:p>
      </dsp:txBody>
      <dsp:txXfrm>
        <a:off x="1035409" y="3068618"/>
        <a:ext cx="1878258" cy="1126955"/>
      </dsp:txXfrm>
    </dsp:sp>
    <dsp:sp modelId="{747AEC31-FEF6-491D-BC42-A550632E6B06}">
      <dsp:nvSpPr>
        <dsp:cNvPr id="0" name=""/>
        <dsp:cNvSpPr/>
      </dsp:nvSpPr>
      <dsp:spPr>
        <a:xfrm>
          <a:off x="3101494" y="3068618"/>
          <a:ext cx="1878258" cy="1126955"/>
        </a:xfrm>
        <a:prstGeom prst="rect">
          <a:avLst/>
        </a:prstGeom>
        <a:solidFill>
          <a:srgbClr val="75CCD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kern="1200" dirty="0" smtClean="0">
              <a:solidFill>
                <a:schemeClr val="tx1"/>
              </a:solidFill>
              <a:hlinkClick xmlns:r="http://schemas.openxmlformats.org/officeDocument/2006/relationships" r:id="rId10"/>
            </a:rPr>
            <a:t>Instructivo para presentar el informe</a:t>
          </a:r>
          <a:endParaRPr lang="es-EC" sz="1400" b="0" kern="1200" dirty="0">
            <a:solidFill>
              <a:schemeClr val="tx1"/>
            </a:solidFill>
          </a:endParaRPr>
        </a:p>
      </dsp:txBody>
      <dsp:txXfrm>
        <a:off x="3101494" y="3068618"/>
        <a:ext cx="1878258" cy="1126955"/>
      </dsp:txXfrm>
    </dsp:sp>
    <dsp:sp modelId="{A57B028F-1081-4477-B332-4EC39E96EFE1}">
      <dsp:nvSpPr>
        <dsp:cNvPr id="0" name=""/>
        <dsp:cNvSpPr/>
      </dsp:nvSpPr>
      <dsp:spPr>
        <a:xfrm>
          <a:off x="5167578" y="3068618"/>
          <a:ext cx="1878258" cy="1126955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kern="1200" dirty="0" smtClean="0">
              <a:solidFill>
                <a:schemeClr val="tx1"/>
              </a:solidFill>
              <a:hlinkClick xmlns:r="http://schemas.openxmlformats.org/officeDocument/2006/relationships" r:id="rId11"/>
            </a:rPr>
            <a:t>Estructura del informe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5167578" y="3068618"/>
        <a:ext cx="1878258" cy="11269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60E94B-347C-4F39-AB09-EC8FF12D781E}">
      <dsp:nvSpPr>
        <dsp:cNvPr id="0" name=""/>
        <dsp:cNvSpPr/>
      </dsp:nvSpPr>
      <dsp:spPr>
        <a:xfrm>
          <a:off x="1882140" y="1001"/>
          <a:ext cx="2823210" cy="7944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b="0" i="0" kern="1200" dirty="0" smtClean="0"/>
            <a:t>Actuar de manera meticulosa, cuidando todos los detalles y no dejando nada al azar. </a:t>
          </a:r>
          <a:r>
            <a:rPr lang="es-ES" sz="1300" kern="1200" dirty="0" smtClean="0"/>
            <a:t> </a:t>
          </a:r>
          <a:endParaRPr lang="es-ES" sz="1300" kern="1200" dirty="0"/>
        </a:p>
      </dsp:txBody>
      <dsp:txXfrm>
        <a:off x="1882140" y="100307"/>
        <a:ext cx="2525294" cy="595833"/>
      </dsp:txXfrm>
    </dsp:sp>
    <dsp:sp modelId="{9DE8FF38-DB17-439D-A3D8-32828AFA60D7}">
      <dsp:nvSpPr>
        <dsp:cNvPr id="0" name=""/>
        <dsp:cNvSpPr/>
      </dsp:nvSpPr>
      <dsp:spPr>
        <a:xfrm>
          <a:off x="0" y="1001"/>
          <a:ext cx="1882140" cy="794444"/>
        </a:xfrm>
        <a:prstGeom prst="roundRect">
          <a:avLst/>
        </a:prstGeom>
        <a:solidFill>
          <a:srgbClr val="F7399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tx1"/>
              </a:solidFill>
            </a:rPr>
            <a:t>Rigurosa</a:t>
          </a:r>
          <a:endParaRPr lang="es-ES" sz="2400" b="1" kern="1200" dirty="0">
            <a:solidFill>
              <a:schemeClr val="tx1"/>
            </a:solidFill>
          </a:endParaRPr>
        </a:p>
      </dsp:txBody>
      <dsp:txXfrm>
        <a:off x="38782" y="39783"/>
        <a:ext cx="1804576" cy="716880"/>
      </dsp:txXfrm>
    </dsp:sp>
    <dsp:sp modelId="{203199B0-73AB-4D62-93D8-6CA1784F8169}">
      <dsp:nvSpPr>
        <dsp:cNvPr id="0" name=""/>
        <dsp:cNvSpPr/>
      </dsp:nvSpPr>
      <dsp:spPr>
        <a:xfrm>
          <a:off x="1882140" y="874890"/>
          <a:ext cx="2823210" cy="7944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Tomar una postura objetiva y poco paternalista. </a:t>
          </a:r>
          <a:endParaRPr lang="es-ES" sz="1300" kern="1200" dirty="0"/>
        </a:p>
      </dsp:txBody>
      <dsp:txXfrm>
        <a:off x="1882140" y="974196"/>
        <a:ext cx="2525294" cy="595833"/>
      </dsp:txXfrm>
    </dsp:sp>
    <dsp:sp modelId="{E3DD32F8-10A1-4776-A823-DCF1692C56EC}">
      <dsp:nvSpPr>
        <dsp:cNvPr id="0" name=""/>
        <dsp:cNvSpPr/>
      </dsp:nvSpPr>
      <dsp:spPr>
        <a:xfrm>
          <a:off x="0" y="874890"/>
          <a:ext cx="1882140" cy="794444"/>
        </a:xfrm>
        <a:prstGeom prst="roundRect">
          <a:avLst/>
        </a:prstGeom>
        <a:solidFill>
          <a:srgbClr val="61CF7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400" b="1" kern="1200" dirty="0" smtClean="0">
              <a:solidFill>
                <a:schemeClr val="tx1"/>
              </a:solidFill>
            </a:rPr>
            <a:t>Crítica</a:t>
          </a:r>
          <a:endParaRPr lang="es-ES" sz="2400" b="1" kern="1200" dirty="0">
            <a:solidFill>
              <a:schemeClr val="tx1"/>
            </a:solidFill>
          </a:endParaRPr>
        </a:p>
      </dsp:txBody>
      <dsp:txXfrm>
        <a:off x="38782" y="913672"/>
        <a:ext cx="1804576" cy="716880"/>
      </dsp:txXfrm>
    </dsp:sp>
    <dsp:sp modelId="{6BC63B7C-A236-426F-B631-8C21F8E5FBFD}">
      <dsp:nvSpPr>
        <dsp:cNvPr id="0" name=""/>
        <dsp:cNvSpPr/>
      </dsp:nvSpPr>
      <dsp:spPr>
        <a:xfrm>
          <a:off x="1882140" y="1809848"/>
          <a:ext cx="2823210" cy="7944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Práctica continua para fortalecer los procesos y la gestión académica.</a:t>
          </a:r>
          <a:endParaRPr lang="es-ES" sz="1300" kern="1200" dirty="0"/>
        </a:p>
      </dsp:txBody>
      <dsp:txXfrm>
        <a:off x="1882140" y="1909154"/>
        <a:ext cx="2525294" cy="595833"/>
      </dsp:txXfrm>
    </dsp:sp>
    <dsp:sp modelId="{576A2987-F79B-4FED-8009-5FBA281E7F34}">
      <dsp:nvSpPr>
        <dsp:cNvPr id="0" name=""/>
        <dsp:cNvSpPr/>
      </dsp:nvSpPr>
      <dsp:spPr>
        <a:xfrm>
          <a:off x="0" y="1748779"/>
          <a:ext cx="1882140" cy="794444"/>
        </a:xfrm>
        <a:prstGeom prst="roundRect">
          <a:avLst/>
        </a:prstGeom>
        <a:solidFill>
          <a:srgbClr val="B57B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marR="0" lvl="0" indent="0" algn="ctr" defTabSz="2489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es-ES" sz="1600" kern="1200" dirty="0" smtClean="0"/>
        </a:p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tx1"/>
              </a:solidFill>
            </a:rPr>
            <a:t>Permanente</a:t>
          </a:r>
        </a:p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>
            <a:solidFill>
              <a:schemeClr val="tx1"/>
            </a:solidFill>
          </a:endParaRPr>
        </a:p>
      </dsp:txBody>
      <dsp:txXfrm>
        <a:off x="38782" y="1787561"/>
        <a:ext cx="1804576" cy="716880"/>
      </dsp:txXfrm>
    </dsp:sp>
    <dsp:sp modelId="{D77384B7-3145-4871-81F2-6065E698D1C5}">
      <dsp:nvSpPr>
        <dsp:cNvPr id="0" name=""/>
        <dsp:cNvSpPr/>
      </dsp:nvSpPr>
      <dsp:spPr>
        <a:xfrm>
          <a:off x="1882140" y="2622668"/>
          <a:ext cx="2823210" cy="7944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Promover la mejora continua.</a:t>
          </a:r>
          <a:endParaRPr lang="es-ES" sz="1300" kern="1200" dirty="0"/>
        </a:p>
      </dsp:txBody>
      <dsp:txXfrm>
        <a:off x="1882140" y="2721974"/>
        <a:ext cx="2525294" cy="595833"/>
      </dsp:txXfrm>
    </dsp:sp>
    <dsp:sp modelId="{D64E5ABB-65B3-46FA-AE08-CA12C4373097}">
      <dsp:nvSpPr>
        <dsp:cNvPr id="0" name=""/>
        <dsp:cNvSpPr/>
      </dsp:nvSpPr>
      <dsp:spPr>
        <a:xfrm>
          <a:off x="0" y="2622668"/>
          <a:ext cx="1882140" cy="794444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tx1"/>
              </a:solidFill>
            </a:rPr>
            <a:t>Conducir a la mejora</a:t>
          </a:r>
          <a:endParaRPr lang="es-ES" sz="2400" b="1" kern="1200" dirty="0">
            <a:solidFill>
              <a:schemeClr val="tx1"/>
            </a:solidFill>
          </a:endParaRPr>
        </a:p>
      </dsp:txBody>
      <dsp:txXfrm>
        <a:off x="38782" y="2661450"/>
        <a:ext cx="1804576" cy="7168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4761A8-E8F8-4927-AF02-795CE465AA87}">
      <dsp:nvSpPr>
        <dsp:cNvPr id="0" name=""/>
        <dsp:cNvSpPr/>
      </dsp:nvSpPr>
      <dsp:spPr>
        <a:xfrm>
          <a:off x="1780" y="684649"/>
          <a:ext cx="3053775" cy="168391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1. Planificación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843736" y="684649"/>
        <a:ext cx="1369863" cy="1683912"/>
      </dsp:txXfrm>
    </dsp:sp>
    <dsp:sp modelId="{C31153BA-94EE-4F00-9452-3BF631F710A4}">
      <dsp:nvSpPr>
        <dsp:cNvPr id="0" name=""/>
        <dsp:cNvSpPr/>
      </dsp:nvSpPr>
      <dsp:spPr>
        <a:xfrm>
          <a:off x="2786185" y="684649"/>
          <a:ext cx="3107110" cy="1683912"/>
        </a:xfrm>
        <a:prstGeom prst="chevron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2.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Ejecución del proceso de </a:t>
          </a:r>
          <a:r>
            <a:rPr lang="es-EC" sz="1800" kern="1200" dirty="0" err="1" smtClean="0">
              <a:solidFill>
                <a:schemeClr val="tx1"/>
              </a:solidFill>
            </a:rPr>
            <a:t>autoevalua-ción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3628141" y="684649"/>
        <a:ext cx="1423198" cy="1683912"/>
      </dsp:txXfrm>
    </dsp:sp>
    <dsp:sp modelId="{06AD9DBF-8397-456A-B60C-52AB214026A3}">
      <dsp:nvSpPr>
        <dsp:cNvPr id="0" name=""/>
        <dsp:cNvSpPr/>
      </dsp:nvSpPr>
      <dsp:spPr>
        <a:xfrm>
          <a:off x="5623925" y="684649"/>
          <a:ext cx="3117104" cy="1683912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bg1"/>
              </a:solidFill>
            </a:rPr>
            <a:t>3</a:t>
          </a:r>
          <a:r>
            <a:rPr lang="es-EC" sz="1400" kern="1200" dirty="0" smtClean="0">
              <a:solidFill>
                <a:schemeClr val="bg1"/>
              </a:solidFill>
            </a:rPr>
            <a:t>.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bg1"/>
              </a:solidFill>
            </a:rPr>
            <a:t>Elaboración plan de mejoramiento de la carrera</a:t>
          </a:r>
          <a:endParaRPr lang="es-EC" sz="1400" kern="1200" dirty="0">
            <a:solidFill>
              <a:schemeClr val="bg1"/>
            </a:solidFill>
          </a:endParaRPr>
        </a:p>
      </dsp:txBody>
      <dsp:txXfrm>
        <a:off x="6465881" y="684649"/>
        <a:ext cx="1433192" cy="16839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9CAE5E-B982-4392-B515-D8BDE8E6C6F3}">
      <dsp:nvSpPr>
        <dsp:cNvPr id="0" name=""/>
        <dsp:cNvSpPr/>
      </dsp:nvSpPr>
      <dsp:spPr>
        <a:xfrm>
          <a:off x="2535200" y="2046949"/>
          <a:ext cx="447477" cy="1705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3738" y="0"/>
              </a:lnTo>
              <a:lnTo>
                <a:pt x="223738" y="1705324"/>
              </a:lnTo>
              <a:lnTo>
                <a:pt x="447477" y="17053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>
            <a:solidFill>
              <a:schemeClr val="tx1"/>
            </a:solidFill>
          </a:endParaRPr>
        </a:p>
      </dsp:txBody>
      <dsp:txXfrm>
        <a:off x="2714862" y="2855535"/>
        <a:ext cx="88152" cy="88152"/>
      </dsp:txXfrm>
    </dsp:sp>
    <dsp:sp modelId="{A2080018-14AF-4609-AE9A-AB0B13FD5F24}">
      <dsp:nvSpPr>
        <dsp:cNvPr id="0" name=""/>
        <dsp:cNvSpPr/>
      </dsp:nvSpPr>
      <dsp:spPr>
        <a:xfrm>
          <a:off x="2535200" y="2046949"/>
          <a:ext cx="447477" cy="8526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3738" y="0"/>
              </a:lnTo>
              <a:lnTo>
                <a:pt x="223738" y="852662"/>
              </a:lnTo>
              <a:lnTo>
                <a:pt x="447477" y="8526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>
            <a:solidFill>
              <a:schemeClr val="tx1"/>
            </a:solidFill>
          </a:endParaRPr>
        </a:p>
      </dsp:txBody>
      <dsp:txXfrm>
        <a:off x="2734864" y="2449207"/>
        <a:ext cx="48147" cy="48147"/>
      </dsp:txXfrm>
    </dsp:sp>
    <dsp:sp modelId="{13B1EC6B-C2A4-49CC-ADF8-8D6A479FC91E}">
      <dsp:nvSpPr>
        <dsp:cNvPr id="0" name=""/>
        <dsp:cNvSpPr/>
      </dsp:nvSpPr>
      <dsp:spPr>
        <a:xfrm>
          <a:off x="2535200" y="2001229"/>
          <a:ext cx="4474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7477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>
            <a:solidFill>
              <a:schemeClr val="tx1"/>
            </a:solidFill>
          </a:endParaRPr>
        </a:p>
      </dsp:txBody>
      <dsp:txXfrm>
        <a:off x="2747751" y="2035762"/>
        <a:ext cx="22373" cy="22373"/>
      </dsp:txXfrm>
    </dsp:sp>
    <dsp:sp modelId="{A141E1F7-F686-4E0B-93DD-5866BD074D58}">
      <dsp:nvSpPr>
        <dsp:cNvPr id="0" name=""/>
        <dsp:cNvSpPr/>
      </dsp:nvSpPr>
      <dsp:spPr>
        <a:xfrm>
          <a:off x="2535200" y="1194287"/>
          <a:ext cx="447477" cy="852662"/>
        </a:xfrm>
        <a:custGeom>
          <a:avLst/>
          <a:gdLst/>
          <a:ahLst/>
          <a:cxnLst/>
          <a:rect l="0" t="0" r="0" b="0"/>
          <a:pathLst>
            <a:path>
              <a:moveTo>
                <a:pt x="0" y="852662"/>
              </a:moveTo>
              <a:lnTo>
                <a:pt x="223738" y="852662"/>
              </a:lnTo>
              <a:lnTo>
                <a:pt x="223738" y="0"/>
              </a:lnTo>
              <a:lnTo>
                <a:pt x="44747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>
            <a:solidFill>
              <a:schemeClr val="tx1"/>
            </a:solidFill>
          </a:endParaRPr>
        </a:p>
      </dsp:txBody>
      <dsp:txXfrm>
        <a:off x="2734864" y="1596544"/>
        <a:ext cx="48147" cy="48147"/>
      </dsp:txXfrm>
    </dsp:sp>
    <dsp:sp modelId="{2CFBDDBD-D350-4536-A791-AC4FD00FAE0A}">
      <dsp:nvSpPr>
        <dsp:cNvPr id="0" name=""/>
        <dsp:cNvSpPr/>
      </dsp:nvSpPr>
      <dsp:spPr>
        <a:xfrm>
          <a:off x="2535200" y="341624"/>
          <a:ext cx="447477" cy="1705324"/>
        </a:xfrm>
        <a:custGeom>
          <a:avLst/>
          <a:gdLst/>
          <a:ahLst/>
          <a:cxnLst/>
          <a:rect l="0" t="0" r="0" b="0"/>
          <a:pathLst>
            <a:path>
              <a:moveTo>
                <a:pt x="0" y="1705324"/>
              </a:moveTo>
              <a:lnTo>
                <a:pt x="223738" y="1705324"/>
              </a:lnTo>
              <a:lnTo>
                <a:pt x="223738" y="0"/>
              </a:lnTo>
              <a:lnTo>
                <a:pt x="44747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>
            <a:solidFill>
              <a:schemeClr val="tx1"/>
            </a:solidFill>
          </a:endParaRPr>
        </a:p>
      </dsp:txBody>
      <dsp:txXfrm>
        <a:off x="2714862" y="1150210"/>
        <a:ext cx="88152" cy="88152"/>
      </dsp:txXfrm>
    </dsp:sp>
    <dsp:sp modelId="{F40147C8-F1DD-40FE-AF0C-5A621E2320C7}">
      <dsp:nvSpPr>
        <dsp:cNvPr id="0" name=""/>
        <dsp:cNvSpPr/>
      </dsp:nvSpPr>
      <dsp:spPr>
        <a:xfrm rot="16200000">
          <a:off x="111330" y="1418158"/>
          <a:ext cx="3590157" cy="1257581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>
              <a:solidFill>
                <a:schemeClr val="tx1"/>
              </a:solidFill>
            </a:rPr>
            <a:t>Ejes de evaluación del entorno del aprendizaje de carreras</a:t>
          </a:r>
        </a:p>
      </dsp:txBody>
      <dsp:txXfrm>
        <a:off x="111330" y="1418158"/>
        <a:ext cx="3590157" cy="1257581"/>
      </dsp:txXfrm>
    </dsp:sp>
    <dsp:sp modelId="{73E9AA3D-AA5F-4ACC-9E66-13E78BCF1595}">
      <dsp:nvSpPr>
        <dsp:cNvPr id="0" name=""/>
        <dsp:cNvSpPr/>
      </dsp:nvSpPr>
      <dsp:spPr>
        <a:xfrm>
          <a:off x="2982677" y="559"/>
          <a:ext cx="2237386" cy="68212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>
              <a:solidFill>
                <a:schemeClr val="tx1"/>
              </a:solidFill>
            </a:rPr>
            <a:t>Pertinencia</a:t>
          </a:r>
        </a:p>
      </dsp:txBody>
      <dsp:txXfrm>
        <a:off x="2982677" y="559"/>
        <a:ext cx="2237386" cy="682129"/>
      </dsp:txXfrm>
    </dsp:sp>
    <dsp:sp modelId="{3ECD1969-8F0E-4DAD-B1DF-FC049271939D}">
      <dsp:nvSpPr>
        <dsp:cNvPr id="0" name=""/>
        <dsp:cNvSpPr/>
      </dsp:nvSpPr>
      <dsp:spPr>
        <a:xfrm>
          <a:off x="2982677" y="853222"/>
          <a:ext cx="2237386" cy="68212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>
              <a:solidFill>
                <a:schemeClr val="tx1"/>
              </a:solidFill>
            </a:rPr>
            <a:t>Organización y recursos</a:t>
          </a:r>
        </a:p>
      </dsp:txBody>
      <dsp:txXfrm>
        <a:off x="2982677" y="853222"/>
        <a:ext cx="2237386" cy="682129"/>
      </dsp:txXfrm>
    </dsp:sp>
    <dsp:sp modelId="{9665A7B7-0C7F-45D4-B8F9-3A210F67E167}">
      <dsp:nvSpPr>
        <dsp:cNvPr id="0" name=""/>
        <dsp:cNvSpPr/>
      </dsp:nvSpPr>
      <dsp:spPr>
        <a:xfrm>
          <a:off x="2982677" y="1705884"/>
          <a:ext cx="2237386" cy="68212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>
              <a:solidFill>
                <a:schemeClr val="tx1"/>
              </a:solidFill>
            </a:rPr>
            <a:t>Profesorado</a:t>
          </a:r>
        </a:p>
      </dsp:txBody>
      <dsp:txXfrm>
        <a:off x="2982677" y="1705884"/>
        <a:ext cx="2237386" cy="682129"/>
      </dsp:txXfrm>
    </dsp:sp>
    <dsp:sp modelId="{4C9DC32A-DA9A-463F-86E1-2DB511A32D11}">
      <dsp:nvSpPr>
        <dsp:cNvPr id="0" name=""/>
        <dsp:cNvSpPr/>
      </dsp:nvSpPr>
      <dsp:spPr>
        <a:xfrm>
          <a:off x="2982677" y="2558546"/>
          <a:ext cx="2237386" cy="68212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>
              <a:solidFill>
                <a:schemeClr val="tx1"/>
              </a:solidFill>
            </a:rPr>
            <a:t>Currículo</a:t>
          </a:r>
        </a:p>
      </dsp:txBody>
      <dsp:txXfrm>
        <a:off x="2982677" y="2558546"/>
        <a:ext cx="2237386" cy="682129"/>
      </dsp:txXfrm>
    </dsp:sp>
    <dsp:sp modelId="{7206FDB6-C0CB-4D4F-9FA0-B77143AEBAF7}">
      <dsp:nvSpPr>
        <dsp:cNvPr id="0" name=""/>
        <dsp:cNvSpPr/>
      </dsp:nvSpPr>
      <dsp:spPr>
        <a:xfrm>
          <a:off x="2982677" y="3411209"/>
          <a:ext cx="2237386" cy="68212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>
              <a:solidFill>
                <a:schemeClr val="tx1"/>
              </a:solidFill>
            </a:rPr>
            <a:t>Estudiantado</a:t>
          </a:r>
        </a:p>
      </dsp:txBody>
      <dsp:txXfrm>
        <a:off x="2982677" y="3411209"/>
        <a:ext cx="2237386" cy="6821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762F9-567C-42DC-B7F3-09AC4FB4BD52}">
      <dsp:nvSpPr>
        <dsp:cNvPr id="0" name=""/>
        <dsp:cNvSpPr/>
      </dsp:nvSpPr>
      <dsp:spPr>
        <a:xfrm>
          <a:off x="983241" y="2160640"/>
          <a:ext cx="1498965" cy="74948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solidFill>
                <a:schemeClr val="tx1"/>
              </a:solidFill>
            </a:rPr>
            <a:t>Pertinencia</a:t>
          </a:r>
        </a:p>
      </dsp:txBody>
      <dsp:txXfrm>
        <a:off x="1005193" y="2182592"/>
        <a:ext cx="1455061" cy="705578"/>
      </dsp:txXfrm>
    </dsp:sp>
    <dsp:sp modelId="{788714F7-FCAE-4CA0-B2F3-F1C41DF34EF6}">
      <dsp:nvSpPr>
        <dsp:cNvPr id="0" name=""/>
        <dsp:cNvSpPr/>
      </dsp:nvSpPr>
      <dsp:spPr>
        <a:xfrm rot="17692822">
          <a:off x="2069437" y="1875650"/>
          <a:ext cx="1425126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425126" y="13302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solidFill>
              <a:schemeClr val="tx1"/>
            </a:solidFill>
          </a:endParaRPr>
        </a:p>
      </dsp:txBody>
      <dsp:txXfrm>
        <a:off x="2746372" y="1853324"/>
        <a:ext cx="71256" cy="71256"/>
      </dsp:txXfrm>
    </dsp:sp>
    <dsp:sp modelId="{9D2A9A98-89B6-48F4-A620-C513788830A4}">
      <dsp:nvSpPr>
        <dsp:cNvPr id="0" name=""/>
        <dsp:cNvSpPr/>
      </dsp:nvSpPr>
      <dsp:spPr>
        <a:xfrm>
          <a:off x="3081794" y="867782"/>
          <a:ext cx="1498965" cy="74948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>
              <a:solidFill>
                <a:schemeClr val="tx1"/>
              </a:solidFill>
            </a:rPr>
            <a:t>Planificación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3103746" y="889734"/>
        <a:ext cx="1455061" cy="705578"/>
      </dsp:txXfrm>
    </dsp:sp>
    <dsp:sp modelId="{D3C7FEF5-8FEA-48EC-89AF-846F5F85EEA9}">
      <dsp:nvSpPr>
        <dsp:cNvPr id="0" name=""/>
        <dsp:cNvSpPr/>
      </dsp:nvSpPr>
      <dsp:spPr>
        <a:xfrm rot="18289469">
          <a:off x="4355580" y="798268"/>
          <a:ext cx="1049945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049945" y="13302"/>
              </a:lnTo>
            </a:path>
          </a:pathLst>
        </a:custGeom>
        <a:noFill/>
        <a:ln w="127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solidFill>
              <a:schemeClr val="tx1"/>
            </a:solidFill>
          </a:endParaRPr>
        </a:p>
      </dsp:txBody>
      <dsp:txXfrm>
        <a:off x="4854304" y="785322"/>
        <a:ext cx="52497" cy="52497"/>
      </dsp:txXfrm>
    </dsp:sp>
    <dsp:sp modelId="{61E81C1F-41C8-43C5-8539-1FEA76A01298}">
      <dsp:nvSpPr>
        <dsp:cNvPr id="0" name=""/>
        <dsp:cNvSpPr/>
      </dsp:nvSpPr>
      <dsp:spPr>
        <a:xfrm>
          <a:off x="5180346" y="5877"/>
          <a:ext cx="1498965" cy="74948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>
              <a:solidFill>
                <a:schemeClr val="tx1"/>
              </a:solidFill>
            </a:rPr>
            <a:t>Misión y visión</a:t>
          </a:r>
        </a:p>
      </dsp:txBody>
      <dsp:txXfrm>
        <a:off x="5202298" y="27829"/>
        <a:ext cx="1455061" cy="705578"/>
      </dsp:txXfrm>
    </dsp:sp>
    <dsp:sp modelId="{12F3E456-70F2-46A5-9DE3-445BEA0FB05E}">
      <dsp:nvSpPr>
        <dsp:cNvPr id="0" name=""/>
        <dsp:cNvSpPr/>
      </dsp:nvSpPr>
      <dsp:spPr>
        <a:xfrm>
          <a:off x="4580759" y="1229221"/>
          <a:ext cx="599586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599586" y="13302"/>
              </a:lnTo>
            </a:path>
          </a:pathLst>
        </a:custGeom>
        <a:noFill/>
        <a:ln w="127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solidFill>
              <a:schemeClr val="tx1"/>
            </a:solidFill>
          </a:endParaRPr>
        </a:p>
      </dsp:txBody>
      <dsp:txXfrm>
        <a:off x="4865563" y="1227534"/>
        <a:ext cx="29979" cy="29979"/>
      </dsp:txXfrm>
    </dsp:sp>
    <dsp:sp modelId="{B79E70E3-1A32-4B8D-B5BC-6934216EC2E1}">
      <dsp:nvSpPr>
        <dsp:cNvPr id="0" name=""/>
        <dsp:cNvSpPr/>
      </dsp:nvSpPr>
      <dsp:spPr>
        <a:xfrm>
          <a:off x="5180346" y="867782"/>
          <a:ext cx="1498965" cy="74948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>
              <a:solidFill>
                <a:schemeClr val="tx1"/>
              </a:solidFill>
            </a:rPr>
            <a:t>Estudios prospectivos y planificación</a:t>
          </a:r>
        </a:p>
      </dsp:txBody>
      <dsp:txXfrm>
        <a:off x="5202298" y="889734"/>
        <a:ext cx="1455061" cy="705578"/>
      </dsp:txXfrm>
    </dsp:sp>
    <dsp:sp modelId="{0A0D0B8B-2250-4853-8F30-85FB481C079D}">
      <dsp:nvSpPr>
        <dsp:cNvPr id="0" name=""/>
        <dsp:cNvSpPr/>
      </dsp:nvSpPr>
      <dsp:spPr>
        <a:xfrm rot="3310531">
          <a:off x="4355580" y="1660174"/>
          <a:ext cx="1049945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049945" y="13302"/>
              </a:lnTo>
            </a:path>
          </a:pathLst>
        </a:custGeom>
        <a:noFill/>
        <a:ln w="127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solidFill>
              <a:schemeClr val="tx1"/>
            </a:solidFill>
          </a:endParaRPr>
        </a:p>
      </dsp:txBody>
      <dsp:txXfrm>
        <a:off x="4854304" y="1647227"/>
        <a:ext cx="52497" cy="52497"/>
      </dsp:txXfrm>
    </dsp:sp>
    <dsp:sp modelId="{4952F9FB-4034-4F9A-B005-86A5EB2ABB9C}">
      <dsp:nvSpPr>
        <dsp:cNvPr id="0" name=""/>
        <dsp:cNvSpPr/>
      </dsp:nvSpPr>
      <dsp:spPr>
        <a:xfrm>
          <a:off x="5180346" y="1729687"/>
          <a:ext cx="1498965" cy="74948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solidFill>
                <a:schemeClr val="tx1"/>
              </a:solidFill>
            </a:rPr>
            <a:t>Gestión del aseguramiento interno de la calidad</a:t>
          </a:r>
        </a:p>
      </dsp:txBody>
      <dsp:txXfrm>
        <a:off x="5202298" y="1751639"/>
        <a:ext cx="1455061" cy="705578"/>
      </dsp:txXfrm>
    </dsp:sp>
    <dsp:sp modelId="{E77202E3-0E62-46C6-A8D6-617A8E22BA5A}">
      <dsp:nvSpPr>
        <dsp:cNvPr id="0" name=""/>
        <dsp:cNvSpPr/>
      </dsp:nvSpPr>
      <dsp:spPr>
        <a:xfrm rot="3907178">
          <a:off x="2069437" y="3168508"/>
          <a:ext cx="1425126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425126" y="13302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>
            <a:solidFill>
              <a:schemeClr val="tx1"/>
            </a:solidFill>
          </a:endParaRPr>
        </a:p>
      </dsp:txBody>
      <dsp:txXfrm>
        <a:off x="2746372" y="3146182"/>
        <a:ext cx="71256" cy="71256"/>
      </dsp:txXfrm>
    </dsp:sp>
    <dsp:sp modelId="{03175FAF-1EAD-44C9-BA53-036F7846BF48}">
      <dsp:nvSpPr>
        <dsp:cNvPr id="0" name=""/>
        <dsp:cNvSpPr/>
      </dsp:nvSpPr>
      <dsp:spPr>
        <a:xfrm>
          <a:off x="3081794" y="3453498"/>
          <a:ext cx="1498965" cy="74948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>
              <a:solidFill>
                <a:schemeClr val="tx1"/>
              </a:solidFill>
            </a:rPr>
            <a:t>Vinculación con la sociedad</a:t>
          </a:r>
        </a:p>
      </dsp:txBody>
      <dsp:txXfrm>
        <a:off x="3103746" y="3475450"/>
        <a:ext cx="1455061" cy="705578"/>
      </dsp:txXfrm>
    </dsp:sp>
    <dsp:sp modelId="{143AEC84-75C4-422C-B8A7-6E3C5231EB8E}">
      <dsp:nvSpPr>
        <dsp:cNvPr id="0" name=""/>
        <dsp:cNvSpPr/>
      </dsp:nvSpPr>
      <dsp:spPr>
        <a:xfrm rot="18289469">
          <a:off x="4355580" y="3383984"/>
          <a:ext cx="1049945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049945" y="13302"/>
              </a:lnTo>
            </a:path>
          </a:pathLst>
        </a:custGeom>
        <a:noFill/>
        <a:ln w="127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>
            <a:solidFill>
              <a:schemeClr val="tx1"/>
            </a:solidFill>
          </a:endParaRPr>
        </a:p>
      </dsp:txBody>
      <dsp:txXfrm>
        <a:off x="4854304" y="3371038"/>
        <a:ext cx="52497" cy="52497"/>
      </dsp:txXfrm>
    </dsp:sp>
    <dsp:sp modelId="{F7105ABC-DBFE-4528-AA78-533AB16BE202}">
      <dsp:nvSpPr>
        <dsp:cNvPr id="0" name=""/>
        <dsp:cNvSpPr/>
      </dsp:nvSpPr>
      <dsp:spPr>
        <a:xfrm>
          <a:off x="5180346" y="2591593"/>
          <a:ext cx="1498965" cy="74948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>
              <a:solidFill>
                <a:schemeClr val="tx1"/>
              </a:solidFill>
            </a:rPr>
            <a:t>Planificación de la vinculación con la sociedad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5202298" y="2613545"/>
        <a:ext cx="1455061" cy="705578"/>
      </dsp:txXfrm>
    </dsp:sp>
    <dsp:sp modelId="{86030E54-DC39-48E5-8044-0F1F4E93648D}">
      <dsp:nvSpPr>
        <dsp:cNvPr id="0" name=""/>
        <dsp:cNvSpPr/>
      </dsp:nvSpPr>
      <dsp:spPr>
        <a:xfrm>
          <a:off x="4580759" y="3814937"/>
          <a:ext cx="599586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599586" y="13302"/>
              </a:lnTo>
            </a:path>
          </a:pathLst>
        </a:custGeom>
        <a:noFill/>
        <a:ln w="127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>
            <a:solidFill>
              <a:schemeClr val="tx1"/>
            </a:solidFill>
          </a:endParaRPr>
        </a:p>
      </dsp:txBody>
      <dsp:txXfrm>
        <a:off x="4865563" y="3813250"/>
        <a:ext cx="29979" cy="29979"/>
      </dsp:txXfrm>
    </dsp:sp>
    <dsp:sp modelId="{1F752D7F-B640-471C-A887-D06AB7951BFD}">
      <dsp:nvSpPr>
        <dsp:cNvPr id="0" name=""/>
        <dsp:cNvSpPr/>
      </dsp:nvSpPr>
      <dsp:spPr>
        <a:xfrm>
          <a:off x="5180346" y="3453498"/>
          <a:ext cx="1498965" cy="74948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solidFill>
                <a:schemeClr val="tx1"/>
              </a:solidFill>
            </a:rPr>
            <a:t>Ejecución de la vinculación con la sociedad</a:t>
          </a:r>
        </a:p>
      </dsp:txBody>
      <dsp:txXfrm>
        <a:off x="5202298" y="3475450"/>
        <a:ext cx="1455061" cy="705578"/>
      </dsp:txXfrm>
    </dsp:sp>
    <dsp:sp modelId="{F4AA59E2-6043-47B8-89D1-0C1A26B8EFD3}">
      <dsp:nvSpPr>
        <dsp:cNvPr id="0" name=""/>
        <dsp:cNvSpPr/>
      </dsp:nvSpPr>
      <dsp:spPr>
        <a:xfrm rot="3310531">
          <a:off x="4355580" y="4245890"/>
          <a:ext cx="1049945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049945" y="13302"/>
              </a:lnTo>
            </a:path>
          </a:pathLst>
        </a:custGeom>
        <a:noFill/>
        <a:ln w="127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>
            <a:solidFill>
              <a:schemeClr val="tx1"/>
            </a:solidFill>
          </a:endParaRPr>
        </a:p>
      </dsp:txBody>
      <dsp:txXfrm>
        <a:off x="4854304" y="4232944"/>
        <a:ext cx="52497" cy="52497"/>
      </dsp:txXfrm>
    </dsp:sp>
    <dsp:sp modelId="{B192E5D2-B028-453E-AC34-134354652C55}">
      <dsp:nvSpPr>
        <dsp:cNvPr id="0" name=""/>
        <dsp:cNvSpPr/>
      </dsp:nvSpPr>
      <dsp:spPr>
        <a:xfrm>
          <a:off x="5180346" y="4315403"/>
          <a:ext cx="1498965" cy="74948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>
              <a:solidFill>
                <a:schemeClr val="tx1"/>
              </a:solidFill>
            </a:rPr>
            <a:t>Resultados de la vinculación con la sociedad</a:t>
          </a:r>
        </a:p>
      </dsp:txBody>
      <dsp:txXfrm>
        <a:off x="5202298" y="4337355"/>
        <a:ext cx="1455061" cy="7055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0E583B-A2FB-4393-BC18-D5AA21E5F395}">
      <dsp:nvSpPr>
        <dsp:cNvPr id="0" name=""/>
        <dsp:cNvSpPr/>
      </dsp:nvSpPr>
      <dsp:spPr>
        <a:xfrm>
          <a:off x="623826" y="2007575"/>
          <a:ext cx="1394373" cy="69718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>
              <a:solidFill>
                <a:schemeClr val="tx1"/>
              </a:solidFill>
            </a:rPr>
            <a:t>Organización y recursos</a:t>
          </a:r>
        </a:p>
      </dsp:txBody>
      <dsp:txXfrm>
        <a:off x="644246" y="2027995"/>
        <a:ext cx="1353533" cy="656346"/>
      </dsp:txXfrm>
    </dsp:sp>
    <dsp:sp modelId="{AAD39C08-FE35-44D8-B624-FBA5076C26C1}">
      <dsp:nvSpPr>
        <dsp:cNvPr id="0" name=""/>
        <dsp:cNvSpPr/>
      </dsp:nvSpPr>
      <dsp:spPr>
        <a:xfrm rot="17692822">
          <a:off x="1634231" y="1741530"/>
          <a:ext cx="132568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325686" y="133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</a:endParaRPr>
        </a:p>
      </dsp:txBody>
      <dsp:txXfrm>
        <a:off x="2263932" y="1721703"/>
        <a:ext cx="66284" cy="66284"/>
      </dsp:txXfrm>
    </dsp:sp>
    <dsp:sp modelId="{9129014D-8D1C-4DD7-9C8E-9896EE242F2B}">
      <dsp:nvSpPr>
        <dsp:cNvPr id="0" name=""/>
        <dsp:cNvSpPr/>
      </dsp:nvSpPr>
      <dsp:spPr>
        <a:xfrm>
          <a:off x="2575949" y="804928"/>
          <a:ext cx="1394373" cy="69718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>
              <a:solidFill>
                <a:schemeClr val="tx1"/>
              </a:solidFill>
            </a:rPr>
            <a:t>Gestión académica</a:t>
          </a:r>
        </a:p>
      </dsp:txBody>
      <dsp:txXfrm>
        <a:off x="2596369" y="825348"/>
        <a:ext cx="1353533" cy="656346"/>
      </dsp:txXfrm>
    </dsp:sp>
    <dsp:sp modelId="{414E246C-77C5-4B27-BAFE-466244E76569}">
      <dsp:nvSpPr>
        <dsp:cNvPr id="0" name=""/>
        <dsp:cNvSpPr/>
      </dsp:nvSpPr>
      <dsp:spPr>
        <a:xfrm rot="18289469">
          <a:off x="3760856" y="739324"/>
          <a:ext cx="976683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76683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</a:endParaRPr>
        </a:p>
      </dsp:txBody>
      <dsp:txXfrm>
        <a:off x="4224780" y="728222"/>
        <a:ext cx="48834" cy="48834"/>
      </dsp:txXfrm>
    </dsp:sp>
    <dsp:sp modelId="{C7F96EB3-3CD1-4517-8973-D116737C3DE0}">
      <dsp:nvSpPr>
        <dsp:cNvPr id="0" name=""/>
        <dsp:cNvSpPr/>
      </dsp:nvSpPr>
      <dsp:spPr>
        <a:xfrm>
          <a:off x="4528072" y="3163"/>
          <a:ext cx="1394373" cy="69718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>
              <a:solidFill>
                <a:schemeClr val="tx1"/>
              </a:solidFill>
            </a:rPr>
            <a:t>Coordinación de los procesos académicos</a:t>
          </a:r>
        </a:p>
      </dsp:txBody>
      <dsp:txXfrm>
        <a:off x="4548492" y="23583"/>
        <a:ext cx="1353533" cy="656346"/>
      </dsp:txXfrm>
    </dsp:sp>
    <dsp:sp modelId="{33C9DCD5-A07A-4B83-ACE0-27E0ED8CD7FF}">
      <dsp:nvSpPr>
        <dsp:cNvPr id="0" name=""/>
        <dsp:cNvSpPr/>
      </dsp:nvSpPr>
      <dsp:spPr>
        <a:xfrm>
          <a:off x="3970323" y="1140206"/>
          <a:ext cx="55774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57749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</a:endParaRPr>
        </a:p>
      </dsp:txBody>
      <dsp:txXfrm>
        <a:off x="4235254" y="1139578"/>
        <a:ext cx="27887" cy="27887"/>
      </dsp:txXfrm>
    </dsp:sp>
    <dsp:sp modelId="{AB93931C-41FE-49F8-BC80-506861B7CBFE}">
      <dsp:nvSpPr>
        <dsp:cNvPr id="0" name=""/>
        <dsp:cNvSpPr/>
      </dsp:nvSpPr>
      <dsp:spPr>
        <a:xfrm>
          <a:off x="4528072" y="804928"/>
          <a:ext cx="1394373" cy="69718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>
              <a:solidFill>
                <a:schemeClr val="tx1"/>
              </a:solidFill>
            </a:rPr>
            <a:t>Seguimiento a graduados</a:t>
          </a:r>
        </a:p>
      </dsp:txBody>
      <dsp:txXfrm>
        <a:off x="4548492" y="825348"/>
        <a:ext cx="1353533" cy="656346"/>
      </dsp:txXfrm>
    </dsp:sp>
    <dsp:sp modelId="{D7610BFF-8077-4695-B540-19579D21C16A}">
      <dsp:nvSpPr>
        <dsp:cNvPr id="0" name=""/>
        <dsp:cNvSpPr/>
      </dsp:nvSpPr>
      <dsp:spPr>
        <a:xfrm rot="3310531">
          <a:off x="3760856" y="1541088"/>
          <a:ext cx="976683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76683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</a:endParaRPr>
        </a:p>
      </dsp:txBody>
      <dsp:txXfrm>
        <a:off x="4224780" y="1529987"/>
        <a:ext cx="48834" cy="48834"/>
      </dsp:txXfrm>
    </dsp:sp>
    <dsp:sp modelId="{E7FAC9E9-4436-457B-B3DA-18D4EF3A1795}">
      <dsp:nvSpPr>
        <dsp:cNvPr id="0" name=""/>
        <dsp:cNvSpPr/>
      </dsp:nvSpPr>
      <dsp:spPr>
        <a:xfrm>
          <a:off x="4528072" y="1606693"/>
          <a:ext cx="1394373" cy="69718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>
              <a:solidFill>
                <a:schemeClr val="tx1"/>
              </a:solidFill>
            </a:rPr>
            <a:t>Políticas de titulación</a:t>
          </a:r>
        </a:p>
      </dsp:txBody>
      <dsp:txXfrm>
        <a:off x="4548492" y="1627113"/>
        <a:ext cx="1353533" cy="656346"/>
      </dsp:txXfrm>
    </dsp:sp>
    <dsp:sp modelId="{32F89CFD-D58A-4394-AAC7-F80ED3BC6529}">
      <dsp:nvSpPr>
        <dsp:cNvPr id="0" name=""/>
        <dsp:cNvSpPr/>
      </dsp:nvSpPr>
      <dsp:spPr>
        <a:xfrm rot="3907178">
          <a:off x="1634231" y="2944177"/>
          <a:ext cx="132568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325686" y="133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</a:endParaRPr>
        </a:p>
      </dsp:txBody>
      <dsp:txXfrm>
        <a:off x="2263932" y="2924350"/>
        <a:ext cx="66284" cy="66284"/>
      </dsp:txXfrm>
    </dsp:sp>
    <dsp:sp modelId="{9E5C83B7-F248-4319-A2E8-B318E88DE386}">
      <dsp:nvSpPr>
        <dsp:cNvPr id="0" name=""/>
        <dsp:cNvSpPr/>
      </dsp:nvSpPr>
      <dsp:spPr>
        <a:xfrm>
          <a:off x="2575949" y="3210222"/>
          <a:ext cx="1394373" cy="69718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>
              <a:solidFill>
                <a:schemeClr val="tx1"/>
              </a:solidFill>
            </a:rPr>
            <a:t>Recursos y ambientes de aprendizaje</a:t>
          </a:r>
        </a:p>
      </dsp:txBody>
      <dsp:txXfrm>
        <a:off x="2596369" y="3230642"/>
        <a:ext cx="1353533" cy="656346"/>
      </dsp:txXfrm>
    </dsp:sp>
    <dsp:sp modelId="{A6E4E062-9F08-4595-8D79-61A74833EAAB}">
      <dsp:nvSpPr>
        <dsp:cNvPr id="0" name=""/>
        <dsp:cNvSpPr/>
      </dsp:nvSpPr>
      <dsp:spPr>
        <a:xfrm rot="18289469">
          <a:off x="3760856" y="3144618"/>
          <a:ext cx="976683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76683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</a:endParaRPr>
        </a:p>
      </dsp:txBody>
      <dsp:txXfrm>
        <a:off x="4224780" y="3133516"/>
        <a:ext cx="48834" cy="48834"/>
      </dsp:txXfrm>
    </dsp:sp>
    <dsp:sp modelId="{1426C64B-7EE2-4A11-9C0E-E30841E7F23B}">
      <dsp:nvSpPr>
        <dsp:cNvPr id="0" name=""/>
        <dsp:cNvSpPr/>
      </dsp:nvSpPr>
      <dsp:spPr>
        <a:xfrm>
          <a:off x="4528072" y="2408458"/>
          <a:ext cx="1394373" cy="69718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>
              <a:solidFill>
                <a:schemeClr val="tx1"/>
              </a:solidFill>
            </a:rPr>
            <a:t>Recursos bibliográficos</a:t>
          </a:r>
        </a:p>
      </dsp:txBody>
      <dsp:txXfrm>
        <a:off x="4548492" y="2428878"/>
        <a:ext cx="1353533" cy="656346"/>
      </dsp:txXfrm>
    </dsp:sp>
    <dsp:sp modelId="{C84AB7BB-09DE-4B44-84DF-5793712B7DED}">
      <dsp:nvSpPr>
        <dsp:cNvPr id="0" name=""/>
        <dsp:cNvSpPr/>
      </dsp:nvSpPr>
      <dsp:spPr>
        <a:xfrm>
          <a:off x="3970323" y="3545500"/>
          <a:ext cx="55774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57749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</a:endParaRPr>
        </a:p>
      </dsp:txBody>
      <dsp:txXfrm>
        <a:off x="4235254" y="3544872"/>
        <a:ext cx="27887" cy="27887"/>
      </dsp:txXfrm>
    </dsp:sp>
    <dsp:sp modelId="{12F45725-DED5-4069-8609-01642352C151}">
      <dsp:nvSpPr>
        <dsp:cNvPr id="0" name=""/>
        <dsp:cNvSpPr/>
      </dsp:nvSpPr>
      <dsp:spPr>
        <a:xfrm>
          <a:off x="4528072" y="3210222"/>
          <a:ext cx="1394373" cy="69718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>
              <a:solidFill>
                <a:schemeClr val="tx1"/>
              </a:solidFill>
            </a:rPr>
            <a:t>Ambientes de aprendizaje práctico</a:t>
          </a:r>
        </a:p>
      </dsp:txBody>
      <dsp:txXfrm>
        <a:off x="4548492" y="3230642"/>
        <a:ext cx="1353533" cy="656346"/>
      </dsp:txXfrm>
    </dsp:sp>
    <dsp:sp modelId="{9EE64C20-B55D-4105-9BBA-0E892A58D4D0}">
      <dsp:nvSpPr>
        <dsp:cNvPr id="0" name=""/>
        <dsp:cNvSpPr/>
      </dsp:nvSpPr>
      <dsp:spPr>
        <a:xfrm rot="3310531">
          <a:off x="3760856" y="3946383"/>
          <a:ext cx="976683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76683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224780" y="3935281"/>
        <a:ext cx="48834" cy="48834"/>
      </dsp:txXfrm>
    </dsp:sp>
    <dsp:sp modelId="{7F644FDC-9266-4104-80C0-B7C67F2EFD79}">
      <dsp:nvSpPr>
        <dsp:cNvPr id="0" name=""/>
        <dsp:cNvSpPr/>
      </dsp:nvSpPr>
      <dsp:spPr>
        <a:xfrm>
          <a:off x="4528072" y="4011987"/>
          <a:ext cx="1394373" cy="69718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Entornos virtuales de aprendizaje</a:t>
          </a:r>
          <a:endParaRPr lang="es-ES" sz="1500" kern="1200" dirty="0"/>
        </a:p>
      </dsp:txBody>
      <dsp:txXfrm>
        <a:off x="4548492" y="4032407"/>
        <a:ext cx="1353533" cy="6563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6CA123-4C42-4BBE-AC9D-DA589871275B}">
      <dsp:nvSpPr>
        <dsp:cNvPr id="0" name=""/>
        <dsp:cNvSpPr/>
      </dsp:nvSpPr>
      <dsp:spPr>
        <a:xfrm>
          <a:off x="4557" y="2027931"/>
          <a:ext cx="1667867" cy="44616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solidFill>
                <a:schemeClr val="tx1"/>
              </a:solidFill>
            </a:rPr>
            <a:t>Profesorado</a:t>
          </a:r>
        </a:p>
      </dsp:txBody>
      <dsp:txXfrm>
        <a:off x="17625" y="2040999"/>
        <a:ext cx="1641731" cy="420025"/>
      </dsp:txXfrm>
    </dsp:sp>
    <dsp:sp modelId="{197DD497-AA0D-45E8-BB70-592F2940A0E1}">
      <dsp:nvSpPr>
        <dsp:cNvPr id="0" name=""/>
        <dsp:cNvSpPr/>
      </dsp:nvSpPr>
      <dsp:spPr>
        <a:xfrm rot="17032130">
          <a:off x="1019478" y="1409631"/>
          <a:ext cx="1717601" cy="15234"/>
        </a:xfrm>
        <a:custGeom>
          <a:avLst/>
          <a:gdLst/>
          <a:ahLst/>
          <a:cxnLst/>
          <a:rect l="0" t="0" r="0" b="0"/>
          <a:pathLst>
            <a:path>
              <a:moveTo>
                <a:pt x="0" y="7617"/>
              </a:moveTo>
              <a:lnTo>
                <a:pt x="1717601" y="76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solidFill>
              <a:schemeClr val="tx1"/>
            </a:solidFill>
          </a:endParaRPr>
        </a:p>
      </dsp:txBody>
      <dsp:txXfrm>
        <a:off x="1835339" y="1374308"/>
        <a:ext cx="85880" cy="85880"/>
      </dsp:txXfrm>
    </dsp:sp>
    <dsp:sp modelId="{0C4B22DB-662A-4FFF-908B-616959D95735}">
      <dsp:nvSpPr>
        <dsp:cNvPr id="0" name=""/>
        <dsp:cNvSpPr/>
      </dsp:nvSpPr>
      <dsp:spPr>
        <a:xfrm>
          <a:off x="2084133" y="360403"/>
          <a:ext cx="1806677" cy="44616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>
              <a:solidFill>
                <a:schemeClr val="tx1"/>
              </a:solidFill>
            </a:rPr>
            <a:t>Conformación</a:t>
          </a:r>
        </a:p>
      </dsp:txBody>
      <dsp:txXfrm>
        <a:off x="2097201" y="373471"/>
        <a:ext cx="1780541" cy="420025"/>
      </dsp:txXfrm>
    </dsp:sp>
    <dsp:sp modelId="{291891CC-426C-4BF8-98F8-B28443D3C49F}">
      <dsp:nvSpPr>
        <dsp:cNvPr id="0" name=""/>
        <dsp:cNvSpPr/>
      </dsp:nvSpPr>
      <dsp:spPr>
        <a:xfrm rot="19180006">
          <a:off x="3843701" y="447595"/>
          <a:ext cx="396369" cy="15234"/>
        </a:xfrm>
        <a:custGeom>
          <a:avLst/>
          <a:gdLst/>
          <a:ahLst/>
          <a:cxnLst/>
          <a:rect l="0" t="0" r="0" b="0"/>
          <a:pathLst>
            <a:path>
              <a:moveTo>
                <a:pt x="0" y="7617"/>
              </a:moveTo>
              <a:lnTo>
                <a:pt x="396369" y="76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solidFill>
              <a:schemeClr val="tx1"/>
            </a:solidFill>
          </a:endParaRPr>
        </a:p>
      </dsp:txBody>
      <dsp:txXfrm>
        <a:off x="4031976" y="445303"/>
        <a:ext cx="19818" cy="19818"/>
      </dsp:txXfrm>
    </dsp:sp>
    <dsp:sp modelId="{A13CBAFD-DA1F-4D3A-B1DF-EAB492A53E09}">
      <dsp:nvSpPr>
        <dsp:cNvPr id="0" name=""/>
        <dsp:cNvSpPr/>
      </dsp:nvSpPr>
      <dsp:spPr>
        <a:xfrm>
          <a:off x="4192960" y="103860"/>
          <a:ext cx="3543709" cy="44616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solidFill>
                <a:schemeClr val="tx1"/>
              </a:solidFill>
            </a:rPr>
            <a:t>Afinidad de formación posgrado</a:t>
          </a:r>
        </a:p>
      </dsp:txBody>
      <dsp:txXfrm>
        <a:off x="4206028" y="116928"/>
        <a:ext cx="3517573" cy="420025"/>
      </dsp:txXfrm>
    </dsp:sp>
    <dsp:sp modelId="{7922E270-F85F-4331-9BE8-F7076431717D}">
      <dsp:nvSpPr>
        <dsp:cNvPr id="0" name=""/>
        <dsp:cNvSpPr/>
      </dsp:nvSpPr>
      <dsp:spPr>
        <a:xfrm rot="2419994">
          <a:off x="3843701" y="704138"/>
          <a:ext cx="396369" cy="15234"/>
        </a:xfrm>
        <a:custGeom>
          <a:avLst/>
          <a:gdLst/>
          <a:ahLst/>
          <a:cxnLst/>
          <a:rect l="0" t="0" r="0" b="0"/>
          <a:pathLst>
            <a:path>
              <a:moveTo>
                <a:pt x="0" y="7617"/>
              </a:moveTo>
              <a:lnTo>
                <a:pt x="396369" y="76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solidFill>
              <a:schemeClr val="tx1"/>
            </a:solidFill>
          </a:endParaRPr>
        </a:p>
      </dsp:txBody>
      <dsp:txXfrm>
        <a:off x="4031976" y="701846"/>
        <a:ext cx="19818" cy="19818"/>
      </dsp:txXfrm>
    </dsp:sp>
    <dsp:sp modelId="{53577242-9FAE-4255-895E-76C2BF83B248}">
      <dsp:nvSpPr>
        <dsp:cNvPr id="0" name=""/>
        <dsp:cNvSpPr/>
      </dsp:nvSpPr>
      <dsp:spPr>
        <a:xfrm>
          <a:off x="4192960" y="616946"/>
          <a:ext cx="3543709" cy="44616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Composición del cuerpo académico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4206028" y="630014"/>
        <a:ext cx="3517573" cy="420025"/>
      </dsp:txXfrm>
    </dsp:sp>
    <dsp:sp modelId="{854139AA-9C83-48A6-80E7-31C93C3E1371}">
      <dsp:nvSpPr>
        <dsp:cNvPr id="0" name=""/>
        <dsp:cNvSpPr/>
      </dsp:nvSpPr>
      <dsp:spPr>
        <a:xfrm rot="19347713">
          <a:off x="1618672" y="2085220"/>
          <a:ext cx="519212" cy="15234"/>
        </a:xfrm>
        <a:custGeom>
          <a:avLst/>
          <a:gdLst/>
          <a:ahLst/>
          <a:cxnLst/>
          <a:rect l="0" t="0" r="0" b="0"/>
          <a:pathLst>
            <a:path>
              <a:moveTo>
                <a:pt x="0" y="7617"/>
              </a:moveTo>
              <a:lnTo>
                <a:pt x="519212" y="76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solidFill>
              <a:schemeClr val="tx1"/>
            </a:solidFill>
          </a:endParaRPr>
        </a:p>
      </dsp:txBody>
      <dsp:txXfrm>
        <a:off x="1865298" y="2079856"/>
        <a:ext cx="25960" cy="25960"/>
      </dsp:txXfrm>
    </dsp:sp>
    <dsp:sp modelId="{41E3BCD1-3CDD-4847-8C6F-330F64ED1C24}">
      <dsp:nvSpPr>
        <dsp:cNvPr id="0" name=""/>
        <dsp:cNvSpPr/>
      </dsp:nvSpPr>
      <dsp:spPr>
        <a:xfrm>
          <a:off x="2084133" y="1711581"/>
          <a:ext cx="1806677" cy="44616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>
              <a:solidFill>
                <a:schemeClr val="tx1"/>
              </a:solidFill>
            </a:rPr>
            <a:t>Carrera y desarrollo profesional</a:t>
          </a:r>
        </a:p>
      </dsp:txBody>
      <dsp:txXfrm>
        <a:off x="2097201" y="1724649"/>
        <a:ext cx="1780541" cy="420025"/>
      </dsp:txXfrm>
    </dsp:sp>
    <dsp:sp modelId="{55FB87D9-D34A-4BF8-A184-D1DF21CD8E3E}">
      <dsp:nvSpPr>
        <dsp:cNvPr id="0" name=""/>
        <dsp:cNvSpPr/>
      </dsp:nvSpPr>
      <dsp:spPr>
        <a:xfrm rot="17847274">
          <a:off x="3714207" y="1636270"/>
          <a:ext cx="655357" cy="15234"/>
        </a:xfrm>
        <a:custGeom>
          <a:avLst/>
          <a:gdLst/>
          <a:ahLst/>
          <a:cxnLst/>
          <a:rect l="0" t="0" r="0" b="0"/>
          <a:pathLst>
            <a:path>
              <a:moveTo>
                <a:pt x="0" y="7617"/>
              </a:moveTo>
              <a:lnTo>
                <a:pt x="655357" y="76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solidFill>
              <a:schemeClr val="tx1"/>
            </a:solidFill>
          </a:endParaRPr>
        </a:p>
      </dsp:txBody>
      <dsp:txXfrm>
        <a:off x="4025502" y="1627503"/>
        <a:ext cx="32767" cy="32767"/>
      </dsp:txXfrm>
    </dsp:sp>
    <dsp:sp modelId="{74CE0763-D899-450F-B0EB-7FEE051DCAE2}">
      <dsp:nvSpPr>
        <dsp:cNvPr id="0" name=""/>
        <dsp:cNvSpPr/>
      </dsp:nvSpPr>
      <dsp:spPr>
        <a:xfrm>
          <a:off x="4192960" y="1130031"/>
          <a:ext cx="3543709" cy="44616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solidFill>
                <a:schemeClr val="tx1"/>
              </a:solidFill>
            </a:rPr>
            <a:t>Titularidad a tiempo completo</a:t>
          </a:r>
        </a:p>
      </dsp:txBody>
      <dsp:txXfrm>
        <a:off x="4206028" y="1143099"/>
        <a:ext cx="3517573" cy="420025"/>
      </dsp:txXfrm>
    </dsp:sp>
    <dsp:sp modelId="{8B18B2A9-69A6-409B-B90B-4B523D70C816}">
      <dsp:nvSpPr>
        <dsp:cNvPr id="0" name=""/>
        <dsp:cNvSpPr/>
      </dsp:nvSpPr>
      <dsp:spPr>
        <a:xfrm rot="20833982">
          <a:off x="3886981" y="1892813"/>
          <a:ext cx="309808" cy="15234"/>
        </a:xfrm>
        <a:custGeom>
          <a:avLst/>
          <a:gdLst/>
          <a:ahLst/>
          <a:cxnLst/>
          <a:rect l="0" t="0" r="0" b="0"/>
          <a:pathLst>
            <a:path>
              <a:moveTo>
                <a:pt x="0" y="7617"/>
              </a:moveTo>
              <a:lnTo>
                <a:pt x="309808" y="76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solidFill>
              <a:schemeClr val="tx1"/>
            </a:solidFill>
          </a:endParaRPr>
        </a:p>
      </dsp:txBody>
      <dsp:txXfrm>
        <a:off x="4034140" y="1892684"/>
        <a:ext cx="15490" cy="15490"/>
      </dsp:txXfrm>
    </dsp:sp>
    <dsp:sp modelId="{9A86C54B-3260-4FF8-8A14-F77FBE00C309}">
      <dsp:nvSpPr>
        <dsp:cNvPr id="0" name=""/>
        <dsp:cNvSpPr/>
      </dsp:nvSpPr>
      <dsp:spPr>
        <a:xfrm>
          <a:off x="4192960" y="1643117"/>
          <a:ext cx="3543709" cy="44616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>
              <a:solidFill>
                <a:schemeClr val="tx1"/>
              </a:solidFill>
            </a:rPr>
            <a:t>Evaluación integral del profesor</a:t>
          </a:r>
        </a:p>
      </dsp:txBody>
      <dsp:txXfrm>
        <a:off x="4206028" y="1656185"/>
        <a:ext cx="3517573" cy="420025"/>
      </dsp:txXfrm>
    </dsp:sp>
    <dsp:sp modelId="{8362FDB0-D9E3-4F55-8FA3-AE482D5D9A2D}">
      <dsp:nvSpPr>
        <dsp:cNvPr id="0" name=""/>
        <dsp:cNvSpPr/>
      </dsp:nvSpPr>
      <dsp:spPr>
        <a:xfrm rot="3348082">
          <a:off x="3773100" y="2149355"/>
          <a:ext cx="537571" cy="15234"/>
        </a:xfrm>
        <a:custGeom>
          <a:avLst/>
          <a:gdLst/>
          <a:ahLst/>
          <a:cxnLst/>
          <a:rect l="0" t="0" r="0" b="0"/>
          <a:pathLst>
            <a:path>
              <a:moveTo>
                <a:pt x="0" y="7617"/>
              </a:moveTo>
              <a:lnTo>
                <a:pt x="537571" y="76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solidFill>
              <a:schemeClr val="tx1"/>
            </a:solidFill>
          </a:endParaRPr>
        </a:p>
      </dsp:txBody>
      <dsp:txXfrm>
        <a:off x="4028446" y="2143533"/>
        <a:ext cx="26878" cy="26878"/>
      </dsp:txXfrm>
    </dsp:sp>
    <dsp:sp modelId="{3BF13800-DA3F-414D-A8FE-26E981F842C0}">
      <dsp:nvSpPr>
        <dsp:cNvPr id="0" name=""/>
        <dsp:cNvSpPr/>
      </dsp:nvSpPr>
      <dsp:spPr>
        <a:xfrm>
          <a:off x="4192960" y="2156203"/>
          <a:ext cx="3543709" cy="44616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solidFill>
                <a:schemeClr val="tx1"/>
              </a:solidFill>
            </a:rPr>
            <a:t>Actualización </a:t>
          </a:r>
          <a:r>
            <a:rPr lang="es-EC" sz="1400" kern="1200" dirty="0" smtClean="0">
              <a:solidFill>
                <a:schemeClr val="tx1"/>
              </a:solidFill>
            </a:rPr>
            <a:t>científica, pedagógica y didáctica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4206028" y="2169271"/>
        <a:ext cx="3517573" cy="420025"/>
      </dsp:txXfrm>
    </dsp:sp>
    <dsp:sp modelId="{0E99CAE6-929B-433E-9E8C-CA6D482E0E19}">
      <dsp:nvSpPr>
        <dsp:cNvPr id="0" name=""/>
        <dsp:cNvSpPr/>
      </dsp:nvSpPr>
      <dsp:spPr>
        <a:xfrm rot="4675100">
          <a:off x="998239" y="3077159"/>
          <a:ext cx="1705300" cy="15234"/>
        </a:xfrm>
        <a:custGeom>
          <a:avLst/>
          <a:gdLst/>
          <a:ahLst/>
          <a:cxnLst/>
          <a:rect l="0" t="0" r="0" b="0"/>
          <a:pathLst>
            <a:path>
              <a:moveTo>
                <a:pt x="0" y="7617"/>
              </a:moveTo>
              <a:lnTo>
                <a:pt x="1705300" y="76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>
            <a:solidFill>
              <a:schemeClr val="tx1"/>
            </a:solidFill>
          </a:endParaRPr>
        </a:p>
      </dsp:txBody>
      <dsp:txXfrm>
        <a:off x="1808256" y="3042144"/>
        <a:ext cx="85265" cy="85265"/>
      </dsp:txXfrm>
    </dsp:sp>
    <dsp:sp modelId="{009B5543-6B1D-46A6-9A9B-F117A5F19C86}">
      <dsp:nvSpPr>
        <dsp:cNvPr id="0" name=""/>
        <dsp:cNvSpPr/>
      </dsp:nvSpPr>
      <dsp:spPr>
        <a:xfrm>
          <a:off x="2029354" y="3695460"/>
          <a:ext cx="1806677" cy="44616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>
              <a:solidFill>
                <a:schemeClr val="tx1"/>
              </a:solidFill>
            </a:rPr>
            <a:t>Investigación</a:t>
          </a:r>
        </a:p>
      </dsp:txBody>
      <dsp:txXfrm>
        <a:off x="2042422" y="3708528"/>
        <a:ext cx="1780541" cy="420025"/>
      </dsp:txXfrm>
    </dsp:sp>
    <dsp:sp modelId="{D7C5E8B5-6448-4E84-99D4-E0286CCA0E18}">
      <dsp:nvSpPr>
        <dsp:cNvPr id="0" name=""/>
        <dsp:cNvSpPr/>
      </dsp:nvSpPr>
      <dsp:spPr>
        <a:xfrm rot="17350740">
          <a:off x="3471258" y="3397838"/>
          <a:ext cx="1086474" cy="15234"/>
        </a:xfrm>
        <a:custGeom>
          <a:avLst/>
          <a:gdLst/>
          <a:ahLst/>
          <a:cxnLst/>
          <a:rect l="0" t="0" r="0" b="0"/>
          <a:pathLst>
            <a:path>
              <a:moveTo>
                <a:pt x="0" y="7617"/>
              </a:moveTo>
              <a:lnTo>
                <a:pt x="1086474" y="76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>
            <a:solidFill>
              <a:schemeClr val="tx1"/>
            </a:solidFill>
          </a:endParaRPr>
        </a:p>
      </dsp:txBody>
      <dsp:txXfrm>
        <a:off x="3987334" y="3378293"/>
        <a:ext cx="54323" cy="54323"/>
      </dsp:txXfrm>
    </dsp:sp>
    <dsp:sp modelId="{1DAFCD04-9FF2-4CE4-BAEC-EBA5AD1A3AC7}">
      <dsp:nvSpPr>
        <dsp:cNvPr id="0" name=""/>
        <dsp:cNvSpPr/>
      </dsp:nvSpPr>
      <dsp:spPr>
        <a:xfrm>
          <a:off x="4192960" y="2669289"/>
          <a:ext cx="3543709" cy="44616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>
              <a:solidFill>
                <a:schemeClr val="tx1"/>
              </a:solidFill>
            </a:rPr>
            <a:t>Actividad investigadora de los profesores</a:t>
          </a:r>
        </a:p>
      </dsp:txBody>
      <dsp:txXfrm>
        <a:off x="4206028" y="2682357"/>
        <a:ext cx="3517573" cy="420025"/>
      </dsp:txXfrm>
    </dsp:sp>
    <dsp:sp modelId="{8A69BD42-1E6B-49FF-BDBD-586FBE86155E}">
      <dsp:nvSpPr>
        <dsp:cNvPr id="0" name=""/>
        <dsp:cNvSpPr/>
      </dsp:nvSpPr>
      <dsp:spPr>
        <a:xfrm rot="18289469">
          <a:off x="3701983" y="3654381"/>
          <a:ext cx="625024" cy="15234"/>
        </a:xfrm>
        <a:custGeom>
          <a:avLst/>
          <a:gdLst/>
          <a:ahLst/>
          <a:cxnLst/>
          <a:rect l="0" t="0" r="0" b="0"/>
          <a:pathLst>
            <a:path>
              <a:moveTo>
                <a:pt x="0" y="7617"/>
              </a:moveTo>
              <a:lnTo>
                <a:pt x="625024" y="76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>
            <a:solidFill>
              <a:schemeClr val="tx1"/>
            </a:solidFill>
          </a:endParaRPr>
        </a:p>
      </dsp:txBody>
      <dsp:txXfrm>
        <a:off x="3998870" y="3646372"/>
        <a:ext cx="31251" cy="31251"/>
      </dsp:txXfrm>
    </dsp:sp>
    <dsp:sp modelId="{EAFACD15-59A1-4317-A169-FA009C702A52}">
      <dsp:nvSpPr>
        <dsp:cNvPr id="0" name=""/>
        <dsp:cNvSpPr/>
      </dsp:nvSpPr>
      <dsp:spPr>
        <a:xfrm>
          <a:off x="4192960" y="3182374"/>
          <a:ext cx="3543709" cy="44616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>
              <a:solidFill>
                <a:schemeClr val="tx1"/>
              </a:solidFill>
            </a:rPr>
            <a:t>Planificación de la Investigación</a:t>
          </a:r>
        </a:p>
      </dsp:txBody>
      <dsp:txXfrm>
        <a:off x="4206028" y="3195442"/>
        <a:ext cx="3517573" cy="420025"/>
      </dsp:txXfrm>
    </dsp:sp>
    <dsp:sp modelId="{C90BE22C-9D28-48F2-8660-02CFFC28C43B}">
      <dsp:nvSpPr>
        <dsp:cNvPr id="0" name=""/>
        <dsp:cNvSpPr/>
      </dsp:nvSpPr>
      <dsp:spPr>
        <a:xfrm>
          <a:off x="3836031" y="3910924"/>
          <a:ext cx="356929" cy="15234"/>
        </a:xfrm>
        <a:custGeom>
          <a:avLst/>
          <a:gdLst/>
          <a:ahLst/>
          <a:cxnLst/>
          <a:rect l="0" t="0" r="0" b="0"/>
          <a:pathLst>
            <a:path>
              <a:moveTo>
                <a:pt x="0" y="7617"/>
              </a:moveTo>
              <a:lnTo>
                <a:pt x="356929" y="76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>
            <a:solidFill>
              <a:schemeClr val="tx1"/>
            </a:solidFill>
          </a:endParaRPr>
        </a:p>
      </dsp:txBody>
      <dsp:txXfrm>
        <a:off x="4005572" y="3909618"/>
        <a:ext cx="17846" cy="17846"/>
      </dsp:txXfrm>
    </dsp:sp>
    <dsp:sp modelId="{C52658C0-2C98-4615-B526-D29453031D0F}">
      <dsp:nvSpPr>
        <dsp:cNvPr id="0" name=""/>
        <dsp:cNvSpPr/>
      </dsp:nvSpPr>
      <dsp:spPr>
        <a:xfrm>
          <a:off x="4192960" y="3695460"/>
          <a:ext cx="3543709" cy="44616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>
              <a:solidFill>
                <a:schemeClr val="tx1"/>
              </a:solidFill>
            </a:rPr>
            <a:t>Ejecución de la investigación</a:t>
          </a:r>
        </a:p>
      </dsp:txBody>
      <dsp:txXfrm>
        <a:off x="4206028" y="3708528"/>
        <a:ext cx="3517573" cy="420025"/>
      </dsp:txXfrm>
    </dsp:sp>
    <dsp:sp modelId="{7D704F94-EC33-43C7-B67B-D17C71AF6D3C}">
      <dsp:nvSpPr>
        <dsp:cNvPr id="0" name=""/>
        <dsp:cNvSpPr/>
      </dsp:nvSpPr>
      <dsp:spPr>
        <a:xfrm rot="3310531">
          <a:off x="3701983" y="4167467"/>
          <a:ext cx="625024" cy="15234"/>
        </a:xfrm>
        <a:custGeom>
          <a:avLst/>
          <a:gdLst/>
          <a:ahLst/>
          <a:cxnLst/>
          <a:rect l="0" t="0" r="0" b="0"/>
          <a:pathLst>
            <a:path>
              <a:moveTo>
                <a:pt x="0" y="7617"/>
              </a:moveTo>
              <a:lnTo>
                <a:pt x="625024" y="76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>
            <a:solidFill>
              <a:schemeClr val="tx1"/>
            </a:solidFill>
          </a:endParaRPr>
        </a:p>
      </dsp:txBody>
      <dsp:txXfrm>
        <a:off x="3998870" y="4159458"/>
        <a:ext cx="31251" cy="31251"/>
      </dsp:txXfrm>
    </dsp:sp>
    <dsp:sp modelId="{EAF8DB2E-D5C6-469B-A91B-6A3A575ABF7E}">
      <dsp:nvSpPr>
        <dsp:cNvPr id="0" name=""/>
        <dsp:cNvSpPr/>
      </dsp:nvSpPr>
      <dsp:spPr>
        <a:xfrm>
          <a:off x="4192960" y="4208546"/>
          <a:ext cx="3543709" cy="44616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Obras de relevancia, </a:t>
          </a:r>
          <a:r>
            <a:rPr lang="es-EC" sz="1400" kern="1200" dirty="0">
              <a:solidFill>
                <a:schemeClr val="tx1"/>
              </a:solidFill>
            </a:rPr>
            <a:t>libros y capítulos de libros</a:t>
          </a:r>
        </a:p>
      </dsp:txBody>
      <dsp:txXfrm>
        <a:off x="4206028" y="4221614"/>
        <a:ext cx="3517573" cy="420025"/>
      </dsp:txXfrm>
    </dsp:sp>
    <dsp:sp modelId="{E30E8F77-5114-4759-83AB-AD4A35CF2990}">
      <dsp:nvSpPr>
        <dsp:cNvPr id="0" name=""/>
        <dsp:cNvSpPr/>
      </dsp:nvSpPr>
      <dsp:spPr>
        <a:xfrm rot="4249260">
          <a:off x="3471258" y="4424010"/>
          <a:ext cx="1086474" cy="15234"/>
        </a:xfrm>
        <a:custGeom>
          <a:avLst/>
          <a:gdLst/>
          <a:ahLst/>
          <a:cxnLst/>
          <a:rect l="0" t="0" r="0" b="0"/>
          <a:pathLst>
            <a:path>
              <a:moveTo>
                <a:pt x="0" y="7617"/>
              </a:moveTo>
              <a:lnTo>
                <a:pt x="1086474" y="76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>
            <a:solidFill>
              <a:schemeClr val="tx1"/>
            </a:solidFill>
          </a:endParaRPr>
        </a:p>
      </dsp:txBody>
      <dsp:txXfrm>
        <a:off x="3987334" y="4404465"/>
        <a:ext cx="54323" cy="54323"/>
      </dsp:txXfrm>
    </dsp:sp>
    <dsp:sp modelId="{EF40BD75-A830-4353-93C6-B4F1D0346B6D}">
      <dsp:nvSpPr>
        <dsp:cNvPr id="0" name=""/>
        <dsp:cNvSpPr/>
      </dsp:nvSpPr>
      <dsp:spPr>
        <a:xfrm>
          <a:off x="4192960" y="4721632"/>
          <a:ext cx="3543709" cy="44616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Publicación de artículos en revistas indizadas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4206028" y="4734700"/>
        <a:ext cx="3517573" cy="42002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EA1C8D-004D-4DCA-9DB4-4DE28FDBA8A8}">
      <dsp:nvSpPr>
        <dsp:cNvPr id="0" name=""/>
        <dsp:cNvSpPr/>
      </dsp:nvSpPr>
      <dsp:spPr>
        <a:xfrm>
          <a:off x="277578" y="1802245"/>
          <a:ext cx="1787162" cy="89358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>
              <a:solidFill>
                <a:schemeClr val="tx1"/>
              </a:solidFill>
            </a:rPr>
            <a:t>Currículo</a:t>
          </a:r>
        </a:p>
      </dsp:txBody>
      <dsp:txXfrm>
        <a:off x="303750" y="1828417"/>
        <a:ext cx="1734818" cy="841237"/>
      </dsp:txXfrm>
    </dsp:sp>
    <dsp:sp modelId="{97A67470-DCBB-41E1-A046-A937F2EC4304}">
      <dsp:nvSpPr>
        <dsp:cNvPr id="0" name=""/>
        <dsp:cNvSpPr/>
      </dsp:nvSpPr>
      <dsp:spPr>
        <a:xfrm rot="17945813">
          <a:off x="1687150" y="1590728"/>
          <a:ext cx="1470044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470044" y="160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>
            <a:solidFill>
              <a:schemeClr val="tx1"/>
            </a:solidFill>
          </a:endParaRPr>
        </a:p>
      </dsp:txBody>
      <dsp:txXfrm>
        <a:off x="2385421" y="1570023"/>
        <a:ext cx="73502" cy="73502"/>
      </dsp:txXfrm>
    </dsp:sp>
    <dsp:sp modelId="{EFA6E790-E804-47C7-81C2-0B330AB8BD9B}">
      <dsp:nvSpPr>
        <dsp:cNvPr id="0" name=""/>
        <dsp:cNvSpPr/>
      </dsp:nvSpPr>
      <dsp:spPr>
        <a:xfrm>
          <a:off x="2779605" y="517723"/>
          <a:ext cx="1787162" cy="89358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>
              <a:solidFill>
                <a:schemeClr val="tx1"/>
              </a:solidFill>
            </a:rPr>
            <a:t>Diseño</a:t>
          </a:r>
        </a:p>
      </dsp:txBody>
      <dsp:txXfrm>
        <a:off x="2805777" y="543895"/>
        <a:ext cx="1734818" cy="841237"/>
      </dsp:txXfrm>
    </dsp:sp>
    <dsp:sp modelId="{273A763D-01FD-4C51-A7BD-BA238FEB5CFD}">
      <dsp:nvSpPr>
        <dsp:cNvPr id="0" name=""/>
        <dsp:cNvSpPr/>
      </dsp:nvSpPr>
      <dsp:spPr>
        <a:xfrm rot="19457599">
          <a:off x="4484020" y="691562"/>
          <a:ext cx="880358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880358" y="160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>
            <a:solidFill>
              <a:schemeClr val="tx1"/>
            </a:solidFill>
          </a:endParaRPr>
        </a:p>
      </dsp:txBody>
      <dsp:txXfrm>
        <a:off x="4902190" y="685600"/>
        <a:ext cx="44017" cy="44017"/>
      </dsp:txXfrm>
    </dsp:sp>
    <dsp:sp modelId="{8D62ABB0-C3F3-4B0D-963F-3FD8FD66C013}">
      <dsp:nvSpPr>
        <dsp:cNvPr id="0" name=""/>
        <dsp:cNvSpPr/>
      </dsp:nvSpPr>
      <dsp:spPr>
        <a:xfrm>
          <a:off x="5281632" y="3914"/>
          <a:ext cx="1787162" cy="89358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>
              <a:solidFill>
                <a:schemeClr val="tx1"/>
              </a:solidFill>
            </a:rPr>
            <a:t>Perfil de egreso</a:t>
          </a:r>
        </a:p>
      </dsp:txBody>
      <dsp:txXfrm>
        <a:off x="5307804" y="30086"/>
        <a:ext cx="1734818" cy="841237"/>
      </dsp:txXfrm>
    </dsp:sp>
    <dsp:sp modelId="{A158E8B6-F053-46DA-8031-9FF09FF07AE3}">
      <dsp:nvSpPr>
        <dsp:cNvPr id="0" name=""/>
        <dsp:cNvSpPr/>
      </dsp:nvSpPr>
      <dsp:spPr>
        <a:xfrm rot="2142401">
          <a:off x="4484020" y="1205371"/>
          <a:ext cx="880358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880358" y="160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>
            <a:solidFill>
              <a:schemeClr val="tx1"/>
            </a:solidFill>
          </a:endParaRPr>
        </a:p>
      </dsp:txBody>
      <dsp:txXfrm>
        <a:off x="4902190" y="1199409"/>
        <a:ext cx="44017" cy="44017"/>
      </dsp:txXfrm>
    </dsp:sp>
    <dsp:sp modelId="{D462DF03-A7B1-485B-A703-4EC096F9CC5F}">
      <dsp:nvSpPr>
        <dsp:cNvPr id="0" name=""/>
        <dsp:cNvSpPr/>
      </dsp:nvSpPr>
      <dsp:spPr>
        <a:xfrm>
          <a:off x="5281632" y="1031532"/>
          <a:ext cx="1787162" cy="89358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>
              <a:solidFill>
                <a:schemeClr val="tx1"/>
              </a:solidFill>
            </a:rPr>
            <a:t>Plan de estudios</a:t>
          </a:r>
        </a:p>
      </dsp:txBody>
      <dsp:txXfrm>
        <a:off x="5307804" y="1057704"/>
        <a:ext cx="1734818" cy="841237"/>
      </dsp:txXfrm>
    </dsp:sp>
    <dsp:sp modelId="{CC879FF2-E0FA-4D6E-8822-3896EA441C73}">
      <dsp:nvSpPr>
        <dsp:cNvPr id="0" name=""/>
        <dsp:cNvSpPr/>
      </dsp:nvSpPr>
      <dsp:spPr>
        <a:xfrm rot="3654187">
          <a:off x="1687150" y="2875251"/>
          <a:ext cx="1470044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470044" y="160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>
            <a:solidFill>
              <a:schemeClr val="tx1"/>
            </a:solidFill>
          </a:endParaRPr>
        </a:p>
      </dsp:txBody>
      <dsp:txXfrm>
        <a:off x="2385421" y="2854546"/>
        <a:ext cx="73502" cy="73502"/>
      </dsp:txXfrm>
    </dsp:sp>
    <dsp:sp modelId="{B36CF3DA-AB3E-4DE7-B83C-726764BA08D5}">
      <dsp:nvSpPr>
        <dsp:cNvPr id="0" name=""/>
        <dsp:cNvSpPr/>
      </dsp:nvSpPr>
      <dsp:spPr>
        <a:xfrm>
          <a:off x="2779605" y="3086768"/>
          <a:ext cx="1787162" cy="89358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>
              <a:solidFill>
                <a:schemeClr val="tx1"/>
              </a:solidFill>
            </a:rPr>
            <a:t>Proceso de aprendizaje</a:t>
          </a:r>
        </a:p>
      </dsp:txBody>
      <dsp:txXfrm>
        <a:off x="2805777" y="3112940"/>
        <a:ext cx="1734818" cy="841237"/>
      </dsp:txXfrm>
    </dsp:sp>
    <dsp:sp modelId="{9DEE61A7-2BB8-4DD9-84A8-3E484592A3F3}">
      <dsp:nvSpPr>
        <dsp:cNvPr id="0" name=""/>
        <dsp:cNvSpPr/>
      </dsp:nvSpPr>
      <dsp:spPr>
        <a:xfrm rot="18289469">
          <a:off x="4298294" y="3003703"/>
          <a:ext cx="1251811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251811" y="160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>
            <a:solidFill>
              <a:schemeClr val="tx1"/>
            </a:solidFill>
          </a:endParaRPr>
        </a:p>
      </dsp:txBody>
      <dsp:txXfrm>
        <a:off x="4892904" y="2988454"/>
        <a:ext cx="62590" cy="62590"/>
      </dsp:txXfrm>
    </dsp:sp>
    <dsp:sp modelId="{EDDEE774-30C8-4973-9253-2EA257352EA1}">
      <dsp:nvSpPr>
        <dsp:cNvPr id="0" name=""/>
        <dsp:cNvSpPr/>
      </dsp:nvSpPr>
      <dsp:spPr>
        <a:xfrm>
          <a:off x="5281632" y="2059150"/>
          <a:ext cx="1787162" cy="89358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>
              <a:solidFill>
                <a:schemeClr val="tx1"/>
              </a:solidFill>
            </a:rPr>
            <a:t>Sílabo</a:t>
          </a:r>
        </a:p>
      </dsp:txBody>
      <dsp:txXfrm>
        <a:off x="5307804" y="2085322"/>
        <a:ext cx="1734818" cy="841237"/>
      </dsp:txXfrm>
    </dsp:sp>
    <dsp:sp modelId="{754FDDF0-3F6C-4B35-9DD0-49540AD66A92}">
      <dsp:nvSpPr>
        <dsp:cNvPr id="0" name=""/>
        <dsp:cNvSpPr/>
      </dsp:nvSpPr>
      <dsp:spPr>
        <a:xfrm>
          <a:off x="4566767" y="3517512"/>
          <a:ext cx="714864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714864" y="160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>
            <a:solidFill>
              <a:schemeClr val="tx1"/>
            </a:solidFill>
          </a:endParaRPr>
        </a:p>
      </dsp:txBody>
      <dsp:txXfrm>
        <a:off x="4906328" y="3515687"/>
        <a:ext cx="35743" cy="35743"/>
      </dsp:txXfrm>
    </dsp:sp>
    <dsp:sp modelId="{0153CF8D-F489-4441-91BE-0FF16B7259B1}">
      <dsp:nvSpPr>
        <dsp:cNvPr id="0" name=""/>
        <dsp:cNvSpPr/>
      </dsp:nvSpPr>
      <dsp:spPr>
        <a:xfrm>
          <a:off x="5281632" y="3086768"/>
          <a:ext cx="1787162" cy="89358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>
              <a:solidFill>
                <a:schemeClr val="tx1"/>
              </a:solidFill>
            </a:rPr>
            <a:t>Tutorías Académicas</a:t>
          </a:r>
        </a:p>
      </dsp:txBody>
      <dsp:txXfrm>
        <a:off x="5307804" y="3112940"/>
        <a:ext cx="1734818" cy="841237"/>
      </dsp:txXfrm>
    </dsp:sp>
    <dsp:sp modelId="{EDCB4420-770D-4F93-B417-3BBA2A1010FE}">
      <dsp:nvSpPr>
        <dsp:cNvPr id="0" name=""/>
        <dsp:cNvSpPr/>
      </dsp:nvSpPr>
      <dsp:spPr>
        <a:xfrm rot="3310531">
          <a:off x="4298294" y="4031321"/>
          <a:ext cx="1251811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251811" y="160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>
            <a:solidFill>
              <a:schemeClr val="tx1"/>
            </a:solidFill>
          </a:endParaRPr>
        </a:p>
      </dsp:txBody>
      <dsp:txXfrm>
        <a:off x="4892904" y="4016073"/>
        <a:ext cx="62590" cy="62590"/>
      </dsp:txXfrm>
    </dsp:sp>
    <dsp:sp modelId="{3350099D-D48E-4C5D-B234-6F90416CDC3B}">
      <dsp:nvSpPr>
        <dsp:cNvPr id="0" name=""/>
        <dsp:cNvSpPr/>
      </dsp:nvSpPr>
      <dsp:spPr>
        <a:xfrm>
          <a:off x="5281632" y="4114386"/>
          <a:ext cx="1787162" cy="89358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>
              <a:solidFill>
                <a:schemeClr val="tx1"/>
              </a:solidFill>
            </a:rPr>
            <a:t>Evaluación en el proceso de enseñanza -aprendizaje</a:t>
          </a:r>
        </a:p>
      </dsp:txBody>
      <dsp:txXfrm>
        <a:off x="5307804" y="4140558"/>
        <a:ext cx="1734818" cy="84123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77FC4-39BF-4EF2-A803-132277BBE5C2}">
      <dsp:nvSpPr>
        <dsp:cNvPr id="0" name=""/>
        <dsp:cNvSpPr/>
      </dsp:nvSpPr>
      <dsp:spPr>
        <a:xfrm>
          <a:off x="774717" y="2055689"/>
          <a:ext cx="1587931" cy="79396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Estudiantado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797971" y="2078943"/>
        <a:ext cx="1541423" cy="747457"/>
      </dsp:txXfrm>
    </dsp:sp>
    <dsp:sp modelId="{BE34F2B9-279E-4993-A874-AD63EEC5F7A6}">
      <dsp:nvSpPr>
        <dsp:cNvPr id="0" name=""/>
        <dsp:cNvSpPr/>
      </dsp:nvSpPr>
      <dsp:spPr>
        <a:xfrm rot="17945813">
          <a:off x="2027152" y="1865947"/>
          <a:ext cx="130616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306165" y="160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kern="1200">
            <a:solidFill>
              <a:schemeClr val="tx1"/>
            </a:solidFill>
          </a:endParaRPr>
        </a:p>
      </dsp:txBody>
      <dsp:txXfrm>
        <a:off x="2647581" y="1849355"/>
        <a:ext cx="65308" cy="65308"/>
      </dsp:txXfrm>
    </dsp:sp>
    <dsp:sp modelId="{0437D4F1-5933-458C-86CF-E74932F5A7EA}">
      <dsp:nvSpPr>
        <dsp:cNvPr id="0" name=""/>
        <dsp:cNvSpPr/>
      </dsp:nvSpPr>
      <dsp:spPr>
        <a:xfrm>
          <a:off x="2997821" y="914363"/>
          <a:ext cx="1587931" cy="79396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solidFill>
                <a:schemeClr val="tx1"/>
              </a:solidFill>
            </a:rPr>
            <a:t>Condiciones Institucionales</a:t>
          </a:r>
        </a:p>
      </dsp:txBody>
      <dsp:txXfrm>
        <a:off x="3021075" y="937617"/>
        <a:ext cx="1541423" cy="747457"/>
      </dsp:txXfrm>
    </dsp:sp>
    <dsp:sp modelId="{A10E1FF7-4E0C-4F7C-90EA-B872477EAE1E}">
      <dsp:nvSpPr>
        <dsp:cNvPr id="0" name=""/>
        <dsp:cNvSpPr/>
      </dsp:nvSpPr>
      <dsp:spPr>
        <a:xfrm rot="18289469">
          <a:off x="4347208" y="838754"/>
          <a:ext cx="111226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112260" y="160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kern="1200">
            <a:solidFill>
              <a:schemeClr val="tx1"/>
            </a:solidFill>
          </a:endParaRPr>
        </a:p>
      </dsp:txBody>
      <dsp:txXfrm>
        <a:off x="4875532" y="827009"/>
        <a:ext cx="55613" cy="55613"/>
      </dsp:txXfrm>
    </dsp:sp>
    <dsp:sp modelId="{289CA7D4-8E73-4154-82A5-0D1F5E15892B}">
      <dsp:nvSpPr>
        <dsp:cNvPr id="0" name=""/>
        <dsp:cNvSpPr/>
      </dsp:nvSpPr>
      <dsp:spPr>
        <a:xfrm>
          <a:off x="5220925" y="1303"/>
          <a:ext cx="1587931" cy="79396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>
              <a:solidFill>
                <a:schemeClr val="tx1"/>
              </a:solidFill>
            </a:rPr>
            <a:t>Bienestar universitario</a:t>
          </a:r>
        </a:p>
      </dsp:txBody>
      <dsp:txXfrm>
        <a:off x="5244179" y="24557"/>
        <a:ext cx="1541423" cy="747457"/>
      </dsp:txXfrm>
    </dsp:sp>
    <dsp:sp modelId="{223D3DC1-D493-4B17-9960-B60F005CF69A}">
      <dsp:nvSpPr>
        <dsp:cNvPr id="0" name=""/>
        <dsp:cNvSpPr/>
      </dsp:nvSpPr>
      <dsp:spPr>
        <a:xfrm>
          <a:off x="4585752" y="1295284"/>
          <a:ext cx="63517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635172" y="160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kern="1200">
            <a:solidFill>
              <a:schemeClr val="tx1"/>
            </a:solidFill>
          </a:endParaRPr>
        </a:p>
      </dsp:txBody>
      <dsp:txXfrm>
        <a:off x="4887459" y="1295467"/>
        <a:ext cx="31758" cy="31758"/>
      </dsp:txXfrm>
    </dsp:sp>
    <dsp:sp modelId="{DEAF1FD2-3271-49C8-993D-0BA1DDDD52CA}">
      <dsp:nvSpPr>
        <dsp:cNvPr id="0" name=""/>
        <dsp:cNvSpPr/>
      </dsp:nvSpPr>
      <dsp:spPr>
        <a:xfrm>
          <a:off x="5220925" y="914363"/>
          <a:ext cx="1587931" cy="79396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>
              <a:solidFill>
                <a:schemeClr val="tx1"/>
              </a:solidFill>
            </a:rPr>
            <a:t>Sistema de becas y apoyos financieros</a:t>
          </a:r>
        </a:p>
      </dsp:txBody>
      <dsp:txXfrm>
        <a:off x="5244179" y="937617"/>
        <a:ext cx="1541423" cy="747457"/>
      </dsp:txXfrm>
    </dsp:sp>
    <dsp:sp modelId="{7FDB2703-6152-4701-908D-8BC65079C2EA}">
      <dsp:nvSpPr>
        <dsp:cNvPr id="0" name=""/>
        <dsp:cNvSpPr/>
      </dsp:nvSpPr>
      <dsp:spPr>
        <a:xfrm rot="3310531">
          <a:off x="4347208" y="1751814"/>
          <a:ext cx="111226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112260" y="160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kern="1200">
            <a:solidFill>
              <a:schemeClr val="tx1"/>
            </a:solidFill>
          </a:endParaRPr>
        </a:p>
      </dsp:txBody>
      <dsp:txXfrm>
        <a:off x="4875532" y="1740070"/>
        <a:ext cx="55613" cy="55613"/>
      </dsp:txXfrm>
    </dsp:sp>
    <dsp:sp modelId="{47B309D0-7247-4662-858E-2EC60B96E2A6}">
      <dsp:nvSpPr>
        <dsp:cNvPr id="0" name=""/>
        <dsp:cNvSpPr/>
      </dsp:nvSpPr>
      <dsp:spPr>
        <a:xfrm>
          <a:off x="5220925" y="1827424"/>
          <a:ext cx="1587931" cy="79396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>
              <a:solidFill>
                <a:schemeClr val="tx1"/>
              </a:solidFill>
            </a:rPr>
            <a:t>Igualdad de oportunidades</a:t>
          </a:r>
        </a:p>
      </dsp:txBody>
      <dsp:txXfrm>
        <a:off x="5244179" y="1850678"/>
        <a:ext cx="1541423" cy="747457"/>
      </dsp:txXfrm>
    </dsp:sp>
    <dsp:sp modelId="{5713AA11-E108-40E9-A7A8-6D3B3BDC813A}">
      <dsp:nvSpPr>
        <dsp:cNvPr id="0" name=""/>
        <dsp:cNvSpPr/>
      </dsp:nvSpPr>
      <dsp:spPr>
        <a:xfrm rot="3654187">
          <a:off x="2027152" y="3007272"/>
          <a:ext cx="130616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306165" y="160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kern="1200">
            <a:solidFill>
              <a:schemeClr val="tx1"/>
            </a:solidFill>
          </a:endParaRPr>
        </a:p>
      </dsp:txBody>
      <dsp:txXfrm>
        <a:off x="2647581" y="2990680"/>
        <a:ext cx="65308" cy="65308"/>
      </dsp:txXfrm>
    </dsp:sp>
    <dsp:sp modelId="{6A10B25B-B215-4EE6-B0A4-BF691AD7471C}">
      <dsp:nvSpPr>
        <dsp:cNvPr id="0" name=""/>
        <dsp:cNvSpPr/>
      </dsp:nvSpPr>
      <dsp:spPr>
        <a:xfrm>
          <a:off x="2997821" y="3197014"/>
          <a:ext cx="1587931" cy="79396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>
              <a:solidFill>
                <a:schemeClr val="tx1"/>
              </a:solidFill>
            </a:rPr>
            <a:t>Eficiencia académica</a:t>
          </a:r>
        </a:p>
      </dsp:txBody>
      <dsp:txXfrm>
        <a:off x="3021075" y="3220268"/>
        <a:ext cx="1541423" cy="747457"/>
      </dsp:txXfrm>
    </dsp:sp>
    <dsp:sp modelId="{AA46A1FF-678C-4899-A435-2D121EDF2E9A}">
      <dsp:nvSpPr>
        <dsp:cNvPr id="0" name=""/>
        <dsp:cNvSpPr/>
      </dsp:nvSpPr>
      <dsp:spPr>
        <a:xfrm rot="19457599">
          <a:off x="4512230" y="3349670"/>
          <a:ext cx="78221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82217" y="160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kern="1200">
            <a:solidFill>
              <a:schemeClr val="tx1"/>
            </a:solidFill>
          </a:endParaRPr>
        </a:p>
      </dsp:txBody>
      <dsp:txXfrm>
        <a:off x="4883783" y="3346177"/>
        <a:ext cx="39110" cy="39110"/>
      </dsp:txXfrm>
    </dsp:sp>
    <dsp:sp modelId="{95011928-613E-4EB5-A9FD-7800F1567944}">
      <dsp:nvSpPr>
        <dsp:cNvPr id="0" name=""/>
        <dsp:cNvSpPr/>
      </dsp:nvSpPr>
      <dsp:spPr>
        <a:xfrm>
          <a:off x="5220925" y="2740484"/>
          <a:ext cx="1587931" cy="79396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Tasa de permanencia </a:t>
          </a:r>
          <a:r>
            <a:rPr lang="es-EC" sz="1400" kern="1200" dirty="0" smtClean="0">
              <a:solidFill>
                <a:schemeClr val="tx1"/>
              </a:solidFill>
            </a:rPr>
            <a:t>del estudiantado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5244179" y="2763738"/>
        <a:ext cx="1541423" cy="747457"/>
      </dsp:txXfrm>
    </dsp:sp>
    <dsp:sp modelId="{DC4E5EBF-6F68-4DE5-BCE3-B78D7BF9A673}">
      <dsp:nvSpPr>
        <dsp:cNvPr id="0" name=""/>
        <dsp:cNvSpPr/>
      </dsp:nvSpPr>
      <dsp:spPr>
        <a:xfrm rot="2142401">
          <a:off x="4512230" y="3806200"/>
          <a:ext cx="78221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82217" y="160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kern="1200">
            <a:solidFill>
              <a:schemeClr val="tx1"/>
            </a:solidFill>
          </a:endParaRPr>
        </a:p>
      </dsp:txBody>
      <dsp:txXfrm>
        <a:off x="4883783" y="3802707"/>
        <a:ext cx="39110" cy="39110"/>
      </dsp:txXfrm>
    </dsp:sp>
    <dsp:sp modelId="{15F97C4F-2530-4369-842B-8AB7616B3D3F}">
      <dsp:nvSpPr>
        <dsp:cNvPr id="0" name=""/>
        <dsp:cNvSpPr/>
      </dsp:nvSpPr>
      <dsp:spPr>
        <a:xfrm>
          <a:off x="5220925" y="3653545"/>
          <a:ext cx="1587931" cy="79396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Titulación del estudiantado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5244179" y="3676799"/>
        <a:ext cx="1541423" cy="7474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AB48E-D6BE-4315-B97B-A983A6C3CADB}" type="datetimeFigureOut">
              <a:rPr lang="es-EC" smtClean="0"/>
              <a:t>20/7/2021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91D20-857E-4972-B2E0-0CEC20ADC27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73889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19188" y="692150"/>
            <a:ext cx="4619625" cy="34639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b="1" i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2C664-A1F0-47EC-8B8D-454E5AF538CF}" type="slidenum">
              <a:rPr lang="es-EC" smtClean="0">
                <a:solidFill>
                  <a:prstClr val="black"/>
                </a:solidFill>
              </a:rPr>
              <a:pPr/>
              <a:t>1</a:t>
            </a:fld>
            <a:endParaRPr lang="es-EC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362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E4CF-89FF-40A8-A7A9-D10A4F68AEEC}" type="datetimeFigureOut">
              <a:rPr lang="es-EC" smtClean="0"/>
              <a:t>20/7/2021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51BA-2824-4F02-A20C-0CE5AAD870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89262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E4CF-89FF-40A8-A7A9-D10A4F68AEEC}" type="datetimeFigureOut">
              <a:rPr lang="es-EC" smtClean="0"/>
              <a:t>20/7/2021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51BA-2824-4F02-A20C-0CE5AAD870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65014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E4CF-89FF-40A8-A7A9-D10A4F68AEEC}" type="datetimeFigureOut">
              <a:rPr lang="es-EC" smtClean="0"/>
              <a:t>20/7/2021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51BA-2824-4F02-A20C-0CE5AAD870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73915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E4CF-89FF-40A8-A7A9-D10A4F68AEEC}" type="datetimeFigureOut">
              <a:rPr lang="es-EC" smtClean="0"/>
              <a:t>20/7/2021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51BA-2824-4F02-A20C-0CE5AAD870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06640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E4CF-89FF-40A8-A7A9-D10A4F68AEEC}" type="datetimeFigureOut">
              <a:rPr lang="es-EC" smtClean="0"/>
              <a:t>20/7/2021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51BA-2824-4F02-A20C-0CE5AAD870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8172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E4CF-89FF-40A8-A7A9-D10A4F68AEEC}" type="datetimeFigureOut">
              <a:rPr lang="es-EC" smtClean="0"/>
              <a:t>20/7/2021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51BA-2824-4F02-A20C-0CE5AAD870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62829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E4CF-89FF-40A8-A7A9-D10A4F68AEEC}" type="datetimeFigureOut">
              <a:rPr lang="es-EC" smtClean="0"/>
              <a:t>20/7/2021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51BA-2824-4F02-A20C-0CE5AAD870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85332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E4CF-89FF-40A8-A7A9-D10A4F68AEEC}" type="datetimeFigureOut">
              <a:rPr lang="es-EC" smtClean="0"/>
              <a:t>20/7/2021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51BA-2824-4F02-A20C-0CE5AAD870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37000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E4CF-89FF-40A8-A7A9-D10A4F68AEEC}" type="datetimeFigureOut">
              <a:rPr lang="es-EC" smtClean="0"/>
              <a:t>20/7/2021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51BA-2824-4F02-A20C-0CE5AAD870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69156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E4CF-89FF-40A8-A7A9-D10A4F68AEEC}" type="datetimeFigureOut">
              <a:rPr lang="es-EC" smtClean="0"/>
              <a:t>20/7/2021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51BA-2824-4F02-A20C-0CE5AAD870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93471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E4CF-89FF-40A8-A7A9-D10A4F68AEEC}" type="datetimeFigureOut">
              <a:rPr lang="es-EC" smtClean="0"/>
              <a:t>20/7/2021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51BA-2824-4F02-A20C-0CE5AAD870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91652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CE4CF-89FF-40A8-A7A9-D10A4F68AEEC}" type="datetimeFigureOut">
              <a:rPr lang="es-EC" smtClean="0"/>
              <a:t>20/7/2021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651BA-2824-4F02-A20C-0CE5AAD870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25424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708338" y="2235927"/>
            <a:ext cx="7868992" cy="249016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s-EC" sz="28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PROCESO DE 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s-EC" sz="28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AUTOEVALUACIÓN DE CARRERAS</a:t>
            </a:r>
            <a:endParaRPr lang="es-EC" sz="2800" b="1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s-EC" b="1" i="1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C" b="1" i="1" dirty="0" smtClean="0">
                <a:latin typeface="Arial" pitchFamily="34" charset="0"/>
                <a:ea typeface="Times New Roman"/>
                <a:cs typeface="Arial" pitchFamily="34" charset="0"/>
              </a:rPr>
              <a:t>PERIODOS ACADÉMICOS 2020 (1) y 2020 (2)</a:t>
            </a:r>
            <a:endParaRPr lang="es-EC" b="1" i="1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EC" sz="900" b="1" i="1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s-EC" sz="900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1100" b="1" i="1" dirty="0">
                <a:latin typeface="Arial"/>
                <a:cs typeface="Arial"/>
              </a:rPr>
              <a:t>Manta,  </a:t>
            </a:r>
            <a:r>
              <a:rPr lang="es-EC" sz="1100" b="1" i="1" dirty="0" smtClean="0">
                <a:latin typeface="Arial"/>
                <a:cs typeface="Arial"/>
              </a:rPr>
              <a:t>julio</a:t>
            </a:r>
            <a:r>
              <a:rPr lang="es-EC" sz="1100" b="1" i="1" dirty="0">
                <a:latin typeface="Arial"/>
                <a:cs typeface="Arial"/>
              </a:rPr>
              <a:t>  </a:t>
            </a:r>
            <a:r>
              <a:rPr lang="es-EC" sz="1100" b="1" i="1" dirty="0" smtClean="0">
                <a:latin typeface="Arial"/>
                <a:cs typeface="Arial"/>
              </a:rPr>
              <a:t>2021</a:t>
            </a:r>
            <a:r>
              <a:rPr lang="es-EC" sz="1100" b="1" i="1" dirty="0">
                <a:latin typeface="Arial"/>
                <a:cs typeface="Arial"/>
              </a:rPr>
              <a:t> </a:t>
            </a:r>
            <a:endParaRPr lang="es-EC" dirty="0"/>
          </a:p>
        </p:txBody>
      </p:sp>
      <p:sp>
        <p:nvSpPr>
          <p:cNvPr id="4" name="Rectángulo 3"/>
          <p:cNvSpPr/>
          <p:nvPr/>
        </p:nvSpPr>
        <p:spPr>
          <a:xfrm>
            <a:off x="1622738" y="5331854"/>
            <a:ext cx="6040191" cy="54091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ysClr val="windowText" lastClr="000000"/>
                </a:solidFill>
              </a:rPr>
              <a:t>Vicerrectorado Académico</a:t>
            </a:r>
            <a:endParaRPr lang="es-EC" sz="2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48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9714" y="2777937"/>
            <a:ext cx="5094978" cy="1846780"/>
          </a:xfrm>
        </p:spPr>
        <p:txBody>
          <a:bodyPr>
            <a:noAutofit/>
          </a:bodyPr>
          <a:lstStyle/>
          <a:p>
            <a:r>
              <a:rPr lang="es-EC" dirty="0" smtClean="0"/>
              <a:t>¿Qué aspectos son los que se evalúan?</a:t>
            </a:r>
            <a:endParaRPr lang="es-EC" dirty="0"/>
          </a:p>
        </p:txBody>
      </p:sp>
      <p:sp>
        <p:nvSpPr>
          <p:cNvPr id="3" name="AutoShape 2" descr="Einstein ilustración del vector. Ilustración de positividad - 2996247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932" y="2568931"/>
            <a:ext cx="2520668" cy="294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09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902907" y="1362027"/>
            <a:ext cx="7831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dirty="0" smtClean="0">
                <a:solidFill>
                  <a:schemeClr val="accent6">
                    <a:lumMod val="75000"/>
                  </a:schemeClr>
                </a:solidFill>
              </a:rPr>
              <a:t>Modelo transitorio de evaluación del entorno del aprendizaje</a:t>
            </a:r>
            <a:endParaRPr lang="es-EC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645484328"/>
              </p:ext>
            </p:extLst>
          </p:nvPr>
        </p:nvGraphicFramePr>
        <p:xfrm>
          <a:off x="1068947" y="2202287"/>
          <a:ext cx="6497682" cy="4093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448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559047"/>
              </p:ext>
            </p:extLst>
          </p:nvPr>
        </p:nvGraphicFramePr>
        <p:xfrm>
          <a:off x="633843" y="2312522"/>
          <a:ext cx="7969829" cy="331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2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5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78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27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Ejes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Componentes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Estándares</a:t>
                      </a:r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del </a:t>
                      </a:r>
                      <a:r>
                        <a:rPr lang="en-US" sz="16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modelo</a:t>
                      </a:r>
                      <a:r>
                        <a:rPr lang="en-US" sz="16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6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transitorio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Elementos</a:t>
                      </a:r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6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fundamentales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Fuentes de </a:t>
                      </a:r>
                      <a:r>
                        <a:rPr lang="en-US" sz="16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información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hlinkClick r:id="rId2" action="ppaction://hlinksldjump"/>
                        </a:rPr>
                        <a:t>Pertinencia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Todos</a:t>
                      </a:r>
                      <a:r>
                        <a:rPr lang="en-US" baseline="0" dirty="0"/>
                        <a:t> los </a:t>
                      </a:r>
                      <a:r>
                        <a:rPr lang="en-US" baseline="0" dirty="0" err="1"/>
                        <a:t>estándares</a:t>
                      </a:r>
                      <a:endParaRPr lang="en-US" dirty="0" err="1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dirty="0" err="1"/>
                        <a:t>Todos</a:t>
                      </a:r>
                      <a:r>
                        <a:rPr lang="en-US" baseline="0" dirty="0"/>
                        <a:t> los </a:t>
                      </a:r>
                      <a:r>
                        <a:rPr lang="en-US" baseline="0" dirty="0" err="1"/>
                        <a:t>estándares</a:t>
                      </a:r>
                      <a:endParaRPr lang="en-US" dirty="0" err="1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linkClick r:id="rId3" action="ppaction://hlinksldjump"/>
                        </a:rPr>
                        <a:t>Organización y </a:t>
                      </a:r>
                      <a:r>
                        <a:rPr lang="en-US" dirty="0" err="1">
                          <a:hlinkClick r:id="rId3" action="ppaction://hlinksldjump"/>
                        </a:rPr>
                        <a:t>recursos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dirty="0" smtClean="0"/>
                        <a:t>6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hlinkClick r:id="rId4" action="ppaction://hlinksldjump"/>
                        </a:rPr>
                        <a:t>Profesorado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hlinkClick r:id="rId5" action="ppaction://hlinksldjump"/>
                        </a:rPr>
                        <a:t>Currículo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hlinkClick r:id="rId6" action="ppaction://hlinksldjump"/>
                        </a:rPr>
                        <a:t>Estudiantado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854926" y="1489166"/>
            <a:ext cx="5886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Estructura del Modelo Transitorio de Evaluación de Carreras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7182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3CECA3D3-D1BB-4B77-8FB8-1AE0B11EE911}"/>
              </a:ext>
            </a:extLst>
          </p:cNvPr>
          <p:cNvSpPr/>
          <p:nvPr/>
        </p:nvSpPr>
        <p:spPr>
          <a:xfrm>
            <a:off x="2519918" y="3244152"/>
            <a:ext cx="43451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Modelo transitorio propuesto </a:t>
            </a:r>
          </a:p>
          <a:p>
            <a:pPr algn="ctr"/>
            <a:r>
              <a:rPr lang="es-EC" sz="1200" b="1" dirty="0">
                <a:solidFill>
                  <a:schemeClr val="bg1"/>
                </a:solidFill>
              </a:rPr>
              <a:t>Uleam 2019</a:t>
            </a: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149765572"/>
              </p:ext>
            </p:extLst>
          </p:nvPr>
        </p:nvGraphicFramePr>
        <p:xfrm>
          <a:off x="919743" y="1437223"/>
          <a:ext cx="7662554" cy="5070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692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669041053"/>
              </p:ext>
            </p:extLst>
          </p:nvPr>
        </p:nvGraphicFramePr>
        <p:xfrm>
          <a:off x="1280676" y="1483848"/>
          <a:ext cx="6546273" cy="4712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/>
          <p:cNvSpPr/>
          <p:nvPr/>
        </p:nvSpPr>
        <p:spPr>
          <a:xfrm>
            <a:off x="7503090" y="4683669"/>
            <a:ext cx="13653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se considerará </a:t>
            </a:r>
            <a:r>
              <a:rPr lang="es-ES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 este </a:t>
            </a:r>
            <a:r>
              <a:rPr lang="es-E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periodo.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angular 4"/>
          <p:cNvCxnSpPr/>
          <p:nvPr/>
        </p:nvCxnSpPr>
        <p:spPr>
          <a:xfrm>
            <a:off x="7189940" y="4880559"/>
            <a:ext cx="313150" cy="28016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81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139096985"/>
              </p:ext>
            </p:extLst>
          </p:nvPr>
        </p:nvGraphicFramePr>
        <p:xfrm>
          <a:off x="838992" y="1368632"/>
          <a:ext cx="7741227" cy="5271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132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291493162"/>
              </p:ext>
            </p:extLst>
          </p:nvPr>
        </p:nvGraphicFramePr>
        <p:xfrm>
          <a:off x="323122" y="1484176"/>
          <a:ext cx="7346373" cy="5011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816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112834938"/>
              </p:ext>
            </p:extLst>
          </p:nvPr>
        </p:nvGraphicFramePr>
        <p:xfrm>
          <a:off x="231009" y="1580321"/>
          <a:ext cx="7583574" cy="4448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418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231714" y="1072781"/>
            <a:ext cx="3403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dirty="0" smtClean="0">
                <a:solidFill>
                  <a:schemeClr val="accent6">
                    <a:lumMod val="75000"/>
                  </a:schemeClr>
                </a:solidFill>
              </a:rPr>
              <a:t>PERIODOS A EVALUAR</a:t>
            </a:r>
            <a:endParaRPr lang="es-EC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605969"/>
              </p:ext>
            </p:extLst>
          </p:nvPr>
        </p:nvGraphicFramePr>
        <p:xfrm>
          <a:off x="839244" y="2371324"/>
          <a:ext cx="7690981" cy="39629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0575">
                  <a:extLst>
                    <a:ext uri="{9D8B030D-6E8A-4147-A177-3AD203B41FA5}">
                      <a16:colId xmlns:a16="http://schemas.microsoft.com/office/drawing/2014/main" val="2875435529"/>
                    </a:ext>
                  </a:extLst>
                </a:gridCol>
                <a:gridCol w="6080406">
                  <a:extLst>
                    <a:ext uri="{9D8B030D-6E8A-4147-A177-3AD203B41FA5}">
                      <a16:colId xmlns:a16="http://schemas.microsoft.com/office/drawing/2014/main" val="14620820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Estándar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Consideraciones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8050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Titularidad del profesorado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En los elementos fundamentales, variables y/o fuentes de información, cambiar los periodos por:</a:t>
                      </a:r>
                      <a:endParaRPr lang="en-US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2015 por 2017</a:t>
                      </a:r>
                      <a:endParaRPr lang="en-US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2018 por 2020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76109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Composición del cuerpo académico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En los elementos fundamentales, variables y/o fuentes de información, cambiar el periodo por:</a:t>
                      </a:r>
                      <a:endParaRPr lang="en-US" sz="1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2015 por 2017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07929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Obras de relevancia, libros y capítulos de libros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En los elementos fundamentales, variables y/o fuentes de información, cambiar los periodos por:</a:t>
                      </a:r>
                      <a:endParaRPr lang="en-US" sz="1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2017 por 2019</a:t>
                      </a:r>
                      <a:endParaRPr lang="en-US" sz="1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2018 por 2020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1851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Publicación de artículos en revistas indizadas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En los elementos fundamentales, variables y/o fuentes de información, cambiar los periodos por:</a:t>
                      </a:r>
                      <a:endParaRPr lang="en-US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2017 por 2019</a:t>
                      </a:r>
                      <a:endParaRPr lang="en-US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2018 por 2020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4029395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559194" y="1596001"/>
            <a:ext cx="2526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dirty="0" smtClean="0">
                <a:solidFill>
                  <a:schemeClr val="accent6">
                    <a:lumMod val="75000"/>
                  </a:schemeClr>
                </a:solidFill>
              </a:rPr>
              <a:t>2020 (1) y 2020 (2)</a:t>
            </a:r>
            <a:endParaRPr lang="es-EC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53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n para cuestionamiento"/>
          <p:cNvSpPr>
            <a:spLocks noChangeAspect="1" noChangeArrowheads="1"/>
          </p:cNvSpPr>
          <p:nvPr/>
        </p:nvSpPr>
        <p:spPr bwMode="auto">
          <a:xfrm>
            <a:off x="155575" y="-1874838"/>
            <a:ext cx="5219700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4" descr="Resultado de imagen para cuestionamiento"/>
          <p:cNvSpPr>
            <a:spLocks noChangeAspect="1" noChangeArrowheads="1"/>
          </p:cNvSpPr>
          <p:nvPr/>
        </p:nvSpPr>
        <p:spPr bwMode="auto">
          <a:xfrm>
            <a:off x="307975" y="-1722438"/>
            <a:ext cx="5219700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4084" y="1381259"/>
            <a:ext cx="6838997" cy="1098994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¿Quiénes participan en el proceso de autoevaluación?</a:t>
            </a:r>
            <a:endParaRPr lang="es-EC" dirty="0"/>
          </a:p>
        </p:txBody>
      </p:sp>
      <p:graphicFrame>
        <p:nvGraphicFramePr>
          <p:cNvPr id="9" name="2 Diagrama"/>
          <p:cNvGraphicFramePr/>
          <p:nvPr>
            <p:extLst/>
          </p:nvPr>
        </p:nvGraphicFramePr>
        <p:xfrm>
          <a:off x="1624084" y="2681090"/>
          <a:ext cx="6111138" cy="3449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034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FFD2A1-487A-4B5C-B9E7-6678DC053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845" y="1983597"/>
            <a:ext cx="7384311" cy="3972182"/>
          </a:xfrm>
        </p:spPr>
        <p:txBody>
          <a:bodyPr>
            <a:normAutofit/>
          </a:bodyPr>
          <a:lstStyle/>
          <a:p>
            <a:pPr algn="just"/>
            <a:endParaRPr lang="es-EC" sz="1500" b="1" dirty="0"/>
          </a:p>
          <a:p>
            <a:pPr algn="just"/>
            <a:endParaRPr lang="es-EC" sz="1500" b="1" dirty="0"/>
          </a:p>
          <a:p>
            <a:pPr marL="0" indent="0" algn="just">
              <a:buNone/>
            </a:pPr>
            <a:endParaRPr lang="es-EC" sz="1200" b="1" dirty="0"/>
          </a:p>
          <a:p>
            <a:pPr marL="0" indent="0" algn="just">
              <a:buNone/>
            </a:pPr>
            <a:endParaRPr lang="es-EC" sz="12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C9EF060-B39D-4561-AAC6-58358CB58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861" y="2599529"/>
            <a:ext cx="3013209" cy="82303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127E614-2C24-43BC-9338-42D349845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172" y="3646599"/>
            <a:ext cx="3063506" cy="178780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2FCEC27-151D-4BFC-A08A-AB99C4A929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2242" y="2724454"/>
            <a:ext cx="2505674" cy="60812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FBC9633-3252-4B73-897A-494284AF51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2434" y="4141736"/>
            <a:ext cx="3054361" cy="658425"/>
          </a:xfrm>
          <a:prstGeom prst="rect">
            <a:avLst/>
          </a:prstGeom>
        </p:spPr>
      </p:pic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AB7FBB4F-8741-43FD-A77F-2DD18FD15E12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2935079" y="3332583"/>
            <a:ext cx="0" cy="735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E75C0103-A531-40FF-A558-4DA30F9A87F7}"/>
              </a:ext>
            </a:extLst>
          </p:cNvPr>
          <p:cNvCxnSpPr>
            <a:stCxn id="10" idx="3"/>
            <a:endCxn id="6" idx="1"/>
          </p:cNvCxnSpPr>
          <p:nvPr/>
        </p:nvCxnSpPr>
        <p:spPr>
          <a:xfrm flipV="1">
            <a:off x="4187915" y="3011045"/>
            <a:ext cx="634946" cy="174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BA58F543-5EAA-48E8-B867-397EF499E333}"/>
              </a:ext>
            </a:extLst>
          </p:cNvPr>
          <p:cNvCxnSpPr/>
          <p:nvPr/>
        </p:nvCxnSpPr>
        <p:spPr>
          <a:xfrm>
            <a:off x="3415710" y="3332582"/>
            <a:ext cx="1453900" cy="540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C5E966E-F41B-48B8-AE6F-AFE4A6E78A2E}"/>
              </a:ext>
            </a:extLst>
          </p:cNvPr>
          <p:cNvSpPr/>
          <p:nvPr/>
        </p:nvSpPr>
        <p:spPr>
          <a:xfrm>
            <a:off x="1367246" y="2222979"/>
            <a:ext cx="33615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s-ES" sz="2400" b="1" dirty="0" smtClean="0"/>
              <a:t>Principio de la Calidad</a:t>
            </a:r>
            <a:endParaRPr lang="en-US" sz="2400" b="1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C5E966E-F41B-48B8-AE6F-AFE4A6E78A2E}"/>
              </a:ext>
            </a:extLst>
          </p:cNvPr>
          <p:cNvSpPr/>
          <p:nvPr/>
        </p:nvSpPr>
        <p:spPr>
          <a:xfrm>
            <a:off x="488097" y="1221108"/>
            <a:ext cx="83332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00000"/>
              </a:lnSpc>
            </a:pPr>
            <a:r>
              <a:rPr lang="es-ES" sz="2400" b="1" dirty="0" smtClean="0"/>
              <a:t>Fundamentación legal</a:t>
            </a:r>
          </a:p>
          <a:p>
            <a:pPr lvl="0" algn="r">
              <a:lnSpc>
                <a:spcPct val="100000"/>
              </a:lnSpc>
            </a:pPr>
            <a:r>
              <a:rPr lang="es-ES" sz="2400" b="1" dirty="0" smtClean="0"/>
              <a:t>Ley Orgánica de Educación </a:t>
            </a:r>
            <a:r>
              <a:rPr lang="es-ES" sz="2400" b="1" dirty="0"/>
              <a:t>S</a:t>
            </a:r>
            <a:r>
              <a:rPr lang="es-ES" sz="2400" b="1" dirty="0" smtClean="0"/>
              <a:t>uperior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39078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La tarea más importante | Rafael Hernampére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934163"/>
            <a:ext cx="4113823" cy="294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Resultado de imagen para cuestionamiento"/>
          <p:cNvSpPr>
            <a:spLocks noChangeAspect="1" noChangeArrowheads="1"/>
          </p:cNvSpPr>
          <p:nvPr/>
        </p:nvSpPr>
        <p:spPr bwMode="auto">
          <a:xfrm>
            <a:off x="155575" y="-1874838"/>
            <a:ext cx="5219700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4" descr="Resultado de imagen para cuestionamiento"/>
          <p:cNvSpPr>
            <a:spLocks noChangeAspect="1" noChangeArrowheads="1"/>
          </p:cNvSpPr>
          <p:nvPr/>
        </p:nvSpPr>
        <p:spPr bwMode="auto">
          <a:xfrm>
            <a:off x="307975" y="-1722438"/>
            <a:ext cx="5219700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60154" y="1337720"/>
            <a:ext cx="6838997" cy="1098994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¿Cuáles son las carreras que deben autoevaluarse?</a:t>
            </a:r>
            <a:endParaRPr lang="es-EC" dirty="0"/>
          </a:p>
        </p:txBody>
      </p: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1366064" y="2718198"/>
            <a:ext cx="6842764" cy="3375197"/>
          </a:xfrm>
        </p:spPr>
        <p:txBody>
          <a:bodyPr>
            <a:noAutofit/>
          </a:bodyPr>
          <a:lstStyle/>
          <a:p>
            <a:pPr algn="r"/>
            <a:r>
              <a:rPr lang="es-EC" sz="2400" dirty="0" smtClean="0"/>
              <a:t>Las carreras rediseñadas, </a:t>
            </a:r>
          </a:p>
          <a:p>
            <a:pPr marL="0" indent="0" algn="r">
              <a:buNone/>
            </a:pPr>
            <a:r>
              <a:rPr lang="es-EC" sz="2400" dirty="0" smtClean="0"/>
              <a:t>incluyen los paralelos que </a:t>
            </a:r>
          </a:p>
          <a:p>
            <a:pPr marL="0" indent="0" algn="r">
              <a:buNone/>
            </a:pPr>
            <a:r>
              <a:rPr lang="es-EC" sz="2400" dirty="0" smtClean="0"/>
              <a:t>tengan en las extensiones</a:t>
            </a:r>
          </a:p>
          <a:p>
            <a:pPr algn="r"/>
            <a:r>
              <a:rPr lang="es-EC" sz="2400" dirty="0" smtClean="0"/>
              <a:t>Las carreras nuevas</a:t>
            </a:r>
          </a:p>
          <a:p>
            <a:pPr marL="0" indent="0" algn="r">
              <a:buNone/>
            </a:pPr>
            <a:r>
              <a:rPr lang="es-EC" sz="2400" dirty="0"/>
              <a:t>q</a:t>
            </a:r>
            <a:r>
              <a:rPr lang="es-EC" sz="2400" dirty="0" smtClean="0"/>
              <a:t>ue al menos tengan dos </a:t>
            </a:r>
          </a:p>
          <a:p>
            <a:pPr marL="0" indent="0" algn="r">
              <a:buNone/>
            </a:pPr>
            <a:r>
              <a:rPr lang="es-EC" sz="2400" dirty="0" smtClean="0"/>
              <a:t>periodos concluidos </a:t>
            </a:r>
          </a:p>
          <a:p>
            <a:pPr marL="0" indent="0" algn="r">
              <a:buNone/>
            </a:pPr>
            <a:r>
              <a:rPr lang="es-EC" sz="2400" dirty="0" smtClean="0"/>
              <a:t>2020 (1)-(2)</a:t>
            </a:r>
          </a:p>
        </p:txBody>
      </p:sp>
    </p:spTree>
    <p:extLst>
      <p:ext uri="{BB962C8B-B14F-4D97-AF65-F5344CB8AC3E}">
        <p14:creationId xmlns:p14="http://schemas.microsoft.com/office/powerpoint/2010/main" val="29311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592" y="1952159"/>
            <a:ext cx="2171700" cy="3333750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4662461" y="3550836"/>
            <a:ext cx="4180114" cy="1609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C" sz="2800" dirty="0" smtClean="0">
                <a:solidFill>
                  <a:srgbClr val="0070C0"/>
                </a:solidFill>
                <a:latin typeface="+mn-lt"/>
              </a:rPr>
              <a:t>Derecho: </a:t>
            </a:r>
            <a:r>
              <a:rPr lang="es-EC" sz="2800" dirty="0" smtClean="0">
                <a:latin typeface="+mn-lt"/>
              </a:rPr>
              <a:t>Evaluación externa, con fines de acreditación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662461" y="2265931"/>
            <a:ext cx="4180114" cy="1609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C" sz="2800" dirty="0" smtClean="0">
                <a:solidFill>
                  <a:srgbClr val="0070C0"/>
                </a:solidFill>
                <a:latin typeface="+mn-lt"/>
              </a:rPr>
              <a:t>Enfermería: </a:t>
            </a:r>
            <a:r>
              <a:rPr lang="es-EC" sz="2800" dirty="0" smtClean="0">
                <a:latin typeface="+mn-lt"/>
              </a:rPr>
              <a:t>Evaluación del Plan de Fortalecimiento 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614374" y="1250063"/>
            <a:ext cx="8096175" cy="814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200" dirty="0" smtClean="0">
                <a:latin typeface="+mn-lt"/>
              </a:rPr>
              <a:t>¿Cuáles son las  carreras que no realizarán el proceso de autoevaluación?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690191" y="5411597"/>
            <a:ext cx="6811240" cy="1182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C" sz="2800" dirty="0" smtClean="0">
                <a:solidFill>
                  <a:srgbClr val="0070C0"/>
                </a:solidFill>
                <a:latin typeface="+mn-lt"/>
              </a:rPr>
              <a:t>Las carreras que no se rediseñaron</a:t>
            </a:r>
            <a:r>
              <a:rPr lang="es-EC" sz="2800" dirty="0" smtClean="0">
                <a:latin typeface="+mn-lt"/>
              </a:rPr>
              <a:t>, y que están en proceso de cierre progresivo, con plan de contingencia.  </a:t>
            </a:r>
          </a:p>
        </p:txBody>
      </p:sp>
    </p:spTree>
    <p:extLst>
      <p:ext uri="{BB962C8B-B14F-4D97-AF65-F5344CB8AC3E}">
        <p14:creationId xmlns:p14="http://schemas.microsoft.com/office/powerpoint/2010/main" val="343339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n para cuestionamiento"/>
          <p:cNvSpPr>
            <a:spLocks noChangeAspect="1" noChangeArrowheads="1"/>
          </p:cNvSpPr>
          <p:nvPr/>
        </p:nvSpPr>
        <p:spPr bwMode="auto">
          <a:xfrm>
            <a:off x="155575" y="-1874838"/>
            <a:ext cx="5219700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4" descr="Resultado de imagen para cuestionamiento"/>
          <p:cNvSpPr>
            <a:spLocks noChangeAspect="1" noChangeArrowheads="1"/>
          </p:cNvSpPr>
          <p:nvPr/>
        </p:nvSpPr>
        <p:spPr bwMode="auto">
          <a:xfrm>
            <a:off x="307975" y="-1722438"/>
            <a:ext cx="5219700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1412" y="1490441"/>
            <a:ext cx="6838997" cy="1098994"/>
          </a:xfrm>
        </p:spPr>
        <p:txBody>
          <a:bodyPr>
            <a:normAutofit/>
          </a:bodyPr>
          <a:lstStyle/>
          <a:p>
            <a:r>
              <a:rPr lang="es-EC" dirty="0" smtClean="0"/>
              <a:t>PRINCIPALES FUNCIONES</a:t>
            </a:r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061" y="2496919"/>
            <a:ext cx="5302178" cy="351557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884061" y="3544866"/>
            <a:ext cx="1762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Informante clave</a:t>
            </a:r>
            <a:endParaRPr lang="en-US" dirty="0"/>
          </a:p>
        </p:txBody>
      </p:sp>
      <p:sp>
        <p:nvSpPr>
          <p:cNvPr id="9" name="CuadroTexto 8"/>
          <p:cNvSpPr txBox="1"/>
          <p:nvPr/>
        </p:nvSpPr>
        <p:spPr>
          <a:xfrm>
            <a:off x="5129234" y="3226581"/>
            <a:ext cx="1551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Par académico</a:t>
            </a:r>
            <a:endParaRPr lang="en-US" dirty="0"/>
          </a:p>
        </p:txBody>
      </p:sp>
      <p:sp>
        <p:nvSpPr>
          <p:cNvPr id="10" name="CuadroTexto 9"/>
          <p:cNvSpPr txBox="1"/>
          <p:nvPr/>
        </p:nvSpPr>
        <p:spPr>
          <a:xfrm>
            <a:off x="4785356" y="5432982"/>
            <a:ext cx="1484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Comisión CAC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42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n para cuestionamiento"/>
          <p:cNvSpPr>
            <a:spLocks noChangeAspect="1" noChangeArrowheads="1"/>
          </p:cNvSpPr>
          <p:nvPr/>
        </p:nvSpPr>
        <p:spPr bwMode="auto">
          <a:xfrm>
            <a:off x="155575" y="-1874838"/>
            <a:ext cx="5219700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36" y="2356221"/>
            <a:ext cx="2171700" cy="333375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9155" y="1017144"/>
            <a:ext cx="8233301" cy="1098994"/>
          </a:xfrm>
        </p:spPr>
        <p:txBody>
          <a:bodyPr>
            <a:normAutofit/>
          </a:bodyPr>
          <a:lstStyle/>
          <a:p>
            <a:r>
              <a:rPr lang="es-EC" sz="3200" dirty="0" smtClean="0"/>
              <a:t>Función de la Comisión de Aseguramiento de la Calidad</a:t>
            </a:r>
            <a:endParaRPr lang="es-EC" sz="3200" dirty="0"/>
          </a:p>
        </p:txBody>
      </p:sp>
      <p:sp>
        <p:nvSpPr>
          <p:cNvPr id="9" name="2 Marcador de contenido"/>
          <p:cNvSpPr>
            <a:spLocks noGrp="1"/>
          </p:cNvSpPr>
          <p:nvPr>
            <p:ph idx="1"/>
          </p:nvPr>
        </p:nvSpPr>
        <p:spPr>
          <a:xfrm>
            <a:off x="1745075" y="2116138"/>
            <a:ext cx="6842764" cy="4459266"/>
          </a:xfrm>
        </p:spPr>
        <p:txBody>
          <a:bodyPr>
            <a:normAutofit/>
          </a:bodyPr>
          <a:lstStyle/>
          <a:p>
            <a:pPr algn="just"/>
            <a:r>
              <a:rPr lang="es-EC" sz="1600" dirty="0" smtClean="0"/>
              <a:t>Replicar la inducción del proceso de Autoevaluación de carreras al interno de la Unidad Académica</a:t>
            </a:r>
          </a:p>
          <a:p>
            <a:pPr algn="just"/>
            <a:r>
              <a:rPr lang="es-EC" sz="1600" dirty="0" smtClean="0"/>
              <a:t>Organizar </a:t>
            </a:r>
            <a:r>
              <a:rPr lang="es-EC" sz="1600" dirty="0" smtClean="0"/>
              <a:t>el trabajo con los informante claves, relacionado con la</a:t>
            </a:r>
            <a:r>
              <a:rPr lang="es-EC" sz="1600" dirty="0"/>
              <a:t> </a:t>
            </a:r>
            <a:r>
              <a:rPr lang="es-EC" sz="1600" dirty="0" smtClean="0"/>
              <a:t>recopilación de la información requerida en el modelo y la preparación para el proceso</a:t>
            </a:r>
            <a:r>
              <a:rPr lang="es-EC" sz="1600" dirty="0" smtClean="0"/>
              <a:t>.</a:t>
            </a:r>
          </a:p>
          <a:p>
            <a:pPr lvl="0" algn="just"/>
            <a:r>
              <a:rPr lang="es-EC" sz="1600" dirty="0"/>
              <a:t>Verificar que las evidencias cumplan con los estándares del protocolo de calidad, garantizando la veracidad de la información. </a:t>
            </a:r>
            <a:endParaRPr lang="en-US" sz="1600" dirty="0"/>
          </a:p>
          <a:p>
            <a:pPr algn="just"/>
            <a:r>
              <a:rPr lang="es-EC" sz="1600" dirty="0" smtClean="0"/>
              <a:t>Notificar al DGAC lista de informantes claves</a:t>
            </a:r>
            <a:endParaRPr lang="es-EC" sz="1600" dirty="0" smtClean="0"/>
          </a:p>
          <a:p>
            <a:pPr algn="just"/>
            <a:r>
              <a:rPr lang="es-EC" sz="1600" dirty="0" smtClean="0"/>
              <a:t>Determinar la agenda de trabajo del equipo evaluador y velar por su cumplimiento.</a:t>
            </a:r>
          </a:p>
          <a:p>
            <a:pPr algn="just"/>
            <a:r>
              <a:rPr lang="es-EC" sz="1600" dirty="0" smtClean="0"/>
              <a:t>Conformar </a:t>
            </a:r>
            <a:r>
              <a:rPr lang="es-EC" sz="1600" dirty="0" smtClean="0"/>
              <a:t>el equipo </a:t>
            </a:r>
            <a:r>
              <a:rPr lang="es-EC" sz="1600" dirty="0" smtClean="0"/>
              <a:t>evaluador y notificar al DGAC</a:t>
            </a:r>
          </a:p>
          <a:p>
            <a:pPr algn="just"/>
            <a:r>
              <a:rPr lang="es-EC" sz="1600" dirty="0" smtClean="0"/>
              <a:t>Coordinar la participación de </a:t>
            </a:r>
            <a:r>
              <a:rPr lang="es-EC" sz="1600" dirty="0" smtClean="0"/>
              <a:t>profesores y estudiantes </a:t>
            </a:r>
            <a:r>
              <a:rPr lang="es-EC" sz="1600" dirty="0" smtClean="0"/>
              <a:t>en </a:t>
            </a:r>
            <a:r>
              <a:rPr lang="es-EC" sz="1600" dirty="0" smtClean="0"/>
              <a:t>las </a:t>
            </a:r>
            <a:r>
              <a:rPr lang="es-EC" sz="1600" dirty="0" smtClean="0"/>
              <a:t>entrevistas individuales y grupales, y llevar el respectivo registro.</a:t>
            </a:r>
            <a:endParaRPr lang="es-EC" sz="1600" dirty="0" smtClean="0"/>
          </a:p>
          <a:p>
            <a:pPr algn="just"/>
            <a:r>
              <a:rPr lang="es-EC" sz="1600" dirty="0" smtClean="0"/>
              <a:t>Elaborar </a:t>
            </a:r>
            <a:r>
              <a:rPr lang="es-EC" sz="1600" dirty="0" smtClean="0"/>
              <a:t>y socializar el </a:t>
            </a:r>
            <a:r>
              <a:rPr lang="es-EC" sz="1600" dirty="0" smtClean="0"/>
              <a:t>informe preliminar de autoevaluación de carreras.</a:t>
            </a:r>
          </a:p>
          <a:p>
            <a:pPr algn="just"/>
            <a:r>
              <a:rPr lang="es-EC" sz="1600" dirty="0" smtClean="0"/>
              <a:t>Cargar al repositorio digital de la Dirección de Gestión y Aseguramiento de la calidad las evidencias de la ejecución del proceso. </a:t>
            </a:r>
          </a:p>
        </p:txBody>
      </p:sp>
    </p:spTree>
    <p:extLst>
      <p:ext uri="{BB962C8B-B14F-4D97-AF65-F5344CB8AC3E}">
        <p14:creationId xmlns:p14="http://schemas.microsoft.com/office/powerpoint/2010/main" val="427607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n para cuestionamiento"/>
          <p:cNvSpPr>
            <a:spLocks noChangeAspect="1" noChangeArrowheads="1"/>
          </p:cNvSpPr>
          <p:nvPr/>
        </p:nvSpPr>
        <p:spPr bwMode="auto">
          <a:xfrm>
            <a:off x="155575" y="-1874838"/>
            <a:ext cx="5219700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2268538"/>
            <a:ext cx="2171700" cy="333375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9155" y="1017144"/>
            <a:ext cx="8233301" cy="1098994"/>
          </a:xfrm>
        </p:spPr>
        <p:txBody>
          <a:bodyPr>
            <a:normAutofit/>
          </a:bodyPr>
          <a:lstStyle/>
          <a:p>
            <a:r>
              <a:rPr lang="es-EC" sz="3200" dirty="0" smtClean="0"/>
              <a:t>Informantes clave</a:t>
            </a:r>
            <a:endParaRPr lang="es-EC" sz="3200" dirty="0"/>
          </a:p>
        </p:txBody>
      </p:sp>
      <p:sp>
        <p:nvSpPr>
          <p:cNvPr id="9" name="2 Marcador de contenido"/>
          <p:cNvSpPr>
            <a:spLocks noGrp="1"/>
          </p:cNvSpPr>
          <p:nvPr>
            <p:ph idx="1"/>
          </p:nvPr>
        </p:nvSpPr>
        <p:spPr>
          <a:xfrm>
            <a:off x="1899692" y="2356503"/>
            <a:ext cx="6842764" cy="3867856"/>
          </a:xfrm>
        </p:spPr>
        <p:txBody>
          <a:bodyPr>
            <a:noAutofit/>
          </a:bodyPr>
          <a:lstStyle/>
          <a:p>
            <a:pPr lvl="0"/>
            <a:r>
              <a:rPr lang="es-EC" sz="2000" dirty="0"/>
              <a:t>Organizar las fuentes de información sean estas físicas o digitales, de acuerdo al modelo transitorio de evaluación del entorno del aprendizaje de carreras. </a:t>
            </a:r>
            <a:endParaRPr lang="en-US" sz="2000" dirty="0"/>
          </a:p>
          <a:p>
            <a:pPr lvl="0"/>
            <a:r>
              <a:rPr lang="es-EC" sz="2000" dirty="0"/>
              <a:t>Verificar que las evidencias cumplan con los estándares del protocolo de calidad, garantizando la veracidad de la información. </a:t>
            </a:r>
            <a:endParaRPr lang="en-US" sz="2000" dirty="0"/>
          </a:p>
          <a:p>
            <a:pPr lvl="0"/>
            <a:r>
              <a:rPr lang="es-EC" sz="2000" dirty="0"/>
              <a:t>Colaborar en la carga de fuentes de información al repositorio digital.</a:t>
            </a:r>
            <a:endParaRPr lang="en-US" sz="2000" dirty="0"/>
          </a:p>
          <a:p>
            <a:pPr lvl="0"/>
            <a:r>
              <a:rPr lang="es-EC" sz="2000" dirty="0"/>
              <a:t>Participar en las entrevistas individuales, de acuerdo a la agenda de autoevaluación de la carrera.</a:t>
            </a:r>
            <a:endParaRPr lang="en-US" sz="2000" dirty="0"/>
          </a:p>
          <a:p>
            <a:pPr marL="0" indent="0" algn="just">
              <a:buNone/>
            </a:pPr>
            <a:endParaRPr lang="es-EC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75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n para cuestionamiento"/>
          <p:cNvSpPr>
            <a:spLocks noChangeAspect="1" noChangeArrowheads="1"/>
          </p:cNvSpPr>
          <p:nvPr/>
        </p:nvSpPr>
        <p:spPr bwMode="auto">
          <a:xfrm>
            <a:off x="155575" y="-1874838"/>
            <a:ext cx="5219700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2268538"/>
            <a:ext cx="2171700" cy="333375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9155" y="1017144"/>
            <a:ext cx="8233301" cy="1098994"/>
          </a:xfrm>
        </p:spPr>
        <p:txBody>
          <a:bodyPr>
            <a:normAutofit/>
          </a:bodyPr>
          <a:lstStyle/>
          <a:p>
            <a:r>
              <a:rPr lang="es-EC" sz="3200" dirty="0" smtClean="0"/>
              <a:t>Par académico (evaluador)</a:t>
            </a:r>
            <a:endParaRPr lang="es-EC" sz="3200" dirty="0"/>
          </a:p>
        </p:txBody>
      </p:sp>
      <p:sp>
        <p:nvSpPr>
          <p:cNvPr id="9" name="2 Marcador de contenido"/>
          <p:cNvSpPr>
            <a:spLocks noGrp="1"/>
          </p:cNvSpPr>
          <p:nvPr>
            <p:ph idx="1"/>
          </p:nvPr>
        </p:nvSpPr>
        <p:spPr>
          <a:xfrm>
            <a:off x="1589805" y="2116138"/>
            <a:ext cx="6842764" cy="3867856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s-ES" dirty="0"/>
              <a:t>Participar en el proceso de capacitación</a:t>
            </a:r>
            <a:endParaRPr lang="en-US" dirty="0"/>
          </a:p>
          <a:p>
            <a:pPr lvl="0"/>
            <a:r>
              <a:rPr lang="es-EC" dirty="0"/>
              <a:t>Revisar y analizar las fuentes de información disponibles en el repositorio digital, antes de las jornadas de autoevaluación (visita in situ o entrevistas) con la finalidad de que tenga conocimiento previo del estado de la carrera con respecto a sus procesos. </a:t>
            </a:r>
            <a:endParaRPr lang="en-US" dirty="0"/>
          </a:p>
          <a:p>
            <a:pPr lvl="0"/>
            <a:r>
              <a:rPr lang="es-ES" dirty="0"/>
              <a:t>Participar activamente en las actividades programadas en la agenda de trabajo, durante las jornadas de </a:t>
            </a:r>
            <a:r>
              <a:rPr lang="es-ES" dirty="0" smtClean="0"/>
              <a:t>autoevaluación.</a:t>
            </a:r>
            <a:endParaRPr lang="en-US" dirty="0"/>
          </a:p>
          <a:p>
            <a:r>
              <a:rPr lang="es-ES" dirty="0"/>
              <a:t> </a:t>
            </a:r>
            <a:r>
              <a:rPr lang="es-ES" dirty="0" smtClean="0"/>
              <a:t>Contribuir </a:t>
            </a:r>
            <a:r>
              <a:rPr lang="es-ES" dirty="0"/>
              <a:t>de manera crítica, reflexiva y sistemática en la redacción de los hallazgos encontrados.</a:t>
            </a:r>
            <a:endParaRPr lang="en-US" dirty="0"/>
          </a:p>
          <a:p>
            <a:pPr lvl="0"/>
            <a:r>
              <a:rPr lang="es-ES" dirty="0"/>
              <a:t>Determinar la valoración de los elementos fundamentales y los estándares.</a:t>
            </a:r>
            <a:endParaRPr lang="en-US" dirty="0"/>
          </a:p>
          <a:p>
            <a:pPr lvl="0"/>
            <a:r>
              <a:rPr lang="es-ES" dirty="0"/>
              <a:t>Identificar las fortalezas y debilidades por eje.</a:t>
            </a:r>
            <a:endParaRPr lang="en-US" dirty="0"/>
          </a:p>
          <a:p>
            <a:pPr lvl="0"/>
            <a:r>
              <a:rPr lang="es-ES" dirty="0"/>
              <a:t>Registrar los hallazgos encontrados y emitir recomendaciones en el informe </a:t>
            </a:r>
            <a:r>
              <a:rPr lang="es-ES" dirty="0" smtClean="0"/>
              <a:t>técnico.</a:t>
            </a:r>
            <a:endParaRPr lang="en-US" dirty="0"/>
          </a:p>
          <a:p>
            <a:pPr marL="0" indent="0" algn="just">
              <a:buNone/>
            </a:pPr>
            <a:endParaRPr lang="es-EC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10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/>
          <p:cNvSpPr txBox="1">
            <a:spLocks/>
          </p:cNvSpPr>
          <p:nvPr/>
        </p:nvSpPr>
        <p:spPr>
          <a:xfrm>
            <a:off x="989949" y="2426182"/>
            <a:ext cx="7315200" cy="26023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EC" sz="2133" dirty="0">
              <a:latin typeface="+mn-lt"/>
            </a:endParaRPr>
          </a:p>
        </p:txBody>
      </p:sp>
      <p:pic>
        <p:nvPicPr>
          <p:cNvPr id="6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2268538"/>
            <a:ext cx="2171700" cy="333375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603724" y="3227603"/>
            <a:ext cx="7089339" cy="2260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Controlar el cumplimiento de la agenda, dentro del equipo de trabajo.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Propiciar la participación de todos los integrantes del equipo, en las actividades de la agenda y en la elaboración de los informes.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Entregar el informe impreso, firmado por cada uno de los miembros del equipo evaluador a la Comisión de Aseguramiento de la Calidad de la carrera.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989949" y="2123892"/>
            <a:ext cx="7886700" cy="644551"/>
          </a:xfrm>
        </p:spPr>
        <p:txBody>
          <a:bodyPr>
            <a:normAutofit/>
          </a:bodyPr>
          <a:lstStyle/>
          <a:p>
            <a:r>
              <a:rPr lang="es-EC" sz="3200" dirty="0" smtClean="0"/>
              <a:t>Líder del equipo:</a:t>
            </a:r>
            <a:endParaRPr lang="es-EC" sz="3200" dirty="0"/>
          </a:p>
        </p:txBody>
      </p:sp>
    </p:spTree>
    <p:extLst>
      <p:ext uri="{BB962C8B-B14F-4D97-AF65-F5344CB8AC3E}">
        <p14:creationId xmlns:p14="http://schemas.microsoft.com/office/powerpoint/2010/main" val="291962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n para cuestionamiento"/>
          <p:cNvSpPr>
            <a:spLocks noChangeAspect="1" noChangeArrowheads="1"/>
          </p:cNvSpPr>
          <p:nvPr/>
        </p:nvSpPr>
        <p:spPr bwMode="auto">
          <a:xfrm>
            <a:off x="155575" y="-1874838"/>
            <a:ext cx="5219700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4" descr="Resultado de imagen para cuestionamiento"/>
          <p:cNvSpPr>
            <a:spLocks noChangeAspect="1" noChangeArrowheads="1"/>
          </p:cNvSpPr>
          <p:nvPr/>
        </p:nvSpPr>
        <p:spPr bwMode="auto">
          <a:xfrm>
            <a:off x="307975" y="-1722438"/>
            <a:ext cx="5219700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1412" y="1490441"/>
            <a:ext cx="6838997" cy="1098994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Cronograma General de Autoevaluación 2021</a:t>
            </a:r>
            <a:endParaRPr lang="es-EC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327" y="2589439"/>
            <a:ext cx="596265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94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693" y="1337114"/>
            <a:ext cx="7822948" cy="51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5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64" y="1248988"/>
            <a:ext cx="8063809" cy="540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91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FFD2A1-487A-4B5C-B9E7-6678DC053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845" y="1983597"/>
            <a:ext cx="7384311" cy="3972182"/>
          </a:xfrm>
        </p:spPr>
        <p:txBody>
          <a:bodyPr>
            <a:normAutofit/>
          </a:bodyPr>
          <a:lstStyle/>
          <a:p>
            <a:pPr algn="just"/>
            <a:endParaRPr lang="es-EC" sz="1500" b="1" dirty="0"/>
          </a:p>
          <a:p>
            <a:pPr algn="just"/>
            <a:endParaRPr lang="es-EC" sz="1500" b="1" dirty="0"/>
          </a:p>
          <a:p>
            <a:pPr marL="0" indent="0" algn="just">
              <a:buNone/>
            </a:pPr>
            <a:endParaRPr lang="es-EC" sz="1200" b="1" dirty="0"/>
          </a:p>
          <a:p>
            <a:pPr marL="0" indent="0" algn="just">
              <a:buNone/>
            </a:pPr>
            <a:endParaRPr lang="es-EC" sz="1200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C5E966E-F41B-48B8-AE6F-AFE4A6E78A2E}"/>
              </a:ext>
            </a:extLst>
          </p:cNvPr>
          <p:cNvSpPr/>
          <p:nvPr/>
        </p:nvSpPr>
        <p:spPr>
          <a:xfrm>
            <a:off x="879845" y="2222979"/>
            <a:ext cx="79415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s-ES" sz="2000" b="1" dirty="0" smtClean="0"/>
              <a:t>Sistema interinstitucional del Aseguramiento de la Calidad</a:t>
            </a:r>
            <a:endParaRPr lang="en-US" sz="2000" b="1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C5E966E-F41B-48B8-AE6F-AFE4A6E78A2E}"/>
              </a:ext>
            </a:extLst>
          </p:cNvPr>
          <p:cNvSpPr/>
          <p:nvPr/>
        </p:nvSpPr>
        <p:spPr>
          <a:xfrm>
            <a:off x="488096" y="1143788"/>
            <a:ext cx="83332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00000"/>
              </a:lnSpc>
            </a:pPr>
            <a:r>
              <a:rPr lang="es-ES" sz="2400" b="1" dirty="0" smtClean="0"/>
              <a:t>Fundamentación legal</a:t>
            </a:r>
          </a:p>
          <a:p>
            <a:pPr lvl="0" algn="r">
              <a:lnSpc>
                <a:spcPct val="100000"/>
              </a:lnSpc>
            </a:pPr>
            <a:r>
              <a:rPr lang="es-ES" sz="2400" b="1" dirty="0" smtClean="0"/>
              <a:t>Ley Orgánica de Educación </a:t>
            </a:r>
            <a:r>
              <a:rPr lang="es-ES" sz="2400" b="1" dirty="0"/>
              <a:t>S</a:t>
            </a:r>
            <a:r>
              <a:rPr lang="es-ES" sz="2400" b="1" dirty="0" smtClean="0"/>
              <a:t>uperior </a:t>
            </a:r>
            <a:endParaRPr lang="en-US" sz="2400" b="1" dirty="0"/>
          </a:p>
        </p:txBody>
      </p:sp>
      <p:grpSp>
        <p:nvGrpSpPr>
          <p:cNvPr id="11" name="Grupo 10"/>
          <p:cNvGrpSpPr/>
          <p:nvPr/>
        </p:nvGrpSpPr>
        <p:grpSpPr>
          <a:xfrm>
            <a:off x="808036" y="2861118"/>
            <a:ext cx="7527929" cy="3270050"/>
            <a:chOff x="808036" y="2861118"/>
            <a:chExt cx="7527929" cy="3270050"/>
          </a:xfrm>
        </p:grpSpPr>
        <p:sp>
          <p:nvSpPr>
            <p:cNvPr id="2" name="Rectángulo 1"/>
            <p:cNvSpPr/>
            <p:nvPr/>
          </p:nvSpPr>
          <p:spPr>
            <a:xfrm>
              <a:off x="1476102" y="2973868"/>
              <a:ext cx="1972492" cy="4963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b="1" dirty="0" smtClean="0">
                  <a:solidFill>
                    <a:schemeClr val="tx1"/>
                  </a:solidFill>
                </a:rPr>
                <a:t>Artículo 94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808036" y="4702853"/>
              <a:ext cx="4280264" cy="142831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>
                  <a:solidFill>
                    <a:schemeClr val="tx1"/>
                  </a:solidFill>
                </a:rPr>
                <a:t>S</a:t>
              </a:r>
              <a:r>
                <a:rPr lang="es-EC" dirty="0" smtClean="0">
                  <a:solidFill>
                    <a:schemeClr val="tx1"/>
                  </a:solidFill>
                </a:rPr>
                <a:t>e sustentará principalmente en la </a:t>
              </a:r>
              <a:r>
                <a:rPr lang="es-EC" dirty="0" smtClean="0">
                  <a:solidFill>
                    <a:srgbClr val="FF0000"/>
                  </a:solidFill>
                </a:rPr>
                <a:t>autoevaluación permanente </a:t>
              </a:r>
              <a:r>
                <a:rPr lang="es-EC" dirty="0" smtClean="0">
                  <a:solidFill>
                    <a:schemeClr val="tx1"/>
                  </a:solidFill>
                </a:rPr>
                <a:t>que las instituciones de educación superior realizan sobre el cumplimiento de sus propósitos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4055701" y="2861118"/>
              <a:ext cx="4280264" cy="142831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 smtClean="0">
                  <a:solidFill>
                    <a:schemeClr val="tx1"/>
                  </a:solidFill>
                </a:rPr>
                <a:t>Intervienen actores de este Sistema el Consejo de Educación Superior; el Consejo de Aseguramiento de la Calidad de la Calidad de la Educación Superior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" name="Conector recto de flecha 4"/>
            <p:cNvCxnSpPr>
              <a:stCxn id="2" idx="3"/>
            </p:cNvCxnSpPr>
            <p:nvPr/>
          </p:nvCxnSpPr>
          <p:spPr>
            <a:xfrm>
              <a:off x="3448594" y="3222062"/>
              <a:ext cx="60710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de flecha 8"/>
            <p:cNvCxnSpPr>
              <a:stCxn id="2" idx="2"/>
            </p:cNvCxnSpPr>
            <p:nvPr/>
          </p:nvCxnSpPr>
          <p:spPr>
            <a:xfrm>
              <a:off x="2462348" y="3470256"/>
              <a:ext cx="0" cy="12325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93793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93" y="1978273"/>
            <a:ext cx="8655376" cy="427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1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7389" y="1068257"/>
            <a:ext cx="7886700" cy="519506"/>
          </a:xfrm>
        </p:spPr>
        <p:txBody>
          <a:bodyPr>
            <a:noAutofit/>
          </a:bodyPr>
          <a:lstStyle/>
          <a:p>
            <a:r>
              <a:rPr lang="es-EC" sz="2844" b="1" dirty="0"/>
              <a:t>¿Cómo </a:t>
            </a:r>
            <a:r>
              <a:rPr lang="es-EC" sz="2844" b="1" dirty="0" smtClean="0"/>
              <a:t>está conformado el </a:t>
            </a:r>
            <a:r>
              <a:rPr lang="es-EC" sz="2844" b="1" dirty="0"/>
              <a:t>equipos </a:t>
            </a:r>
            <a:r>
              <a:rPr lang="es-EC" sz="2844" b="1" dirty="0" smtClean="0"/>
              <a:t>evaluadores?</a:t>
            </a:r>
            <a:endParaRPr lang="es-EC" sz="2844" b="1" dirty="0"/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4292181597"/>
              </p:ext>
            </p:extLst>
          </p:nvPr>
        </p:nvGraphicFramePr>
        <p:xfrm>
          <a:off x="326456" y="1548860"/>
          <a:ext cx="5545082" cy="2631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5694530" y="2220686"/>
            <a:ext cx="1782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Uno por cada eje</a:t>
            </a:r>
            <a:endParaRPr lang="en-U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5759868" y="3592089"/>
            <a:ext cx="1717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Uno será el líder</a:t>
            </a:r>
            <a:endParaRPr lang="en-US" dirty="0"/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3550530531"/>
              </p:ext>
            </p:extLst>
          </p:nvPr>
        </p:nvGraphicFramePr>
        <p:xfrm>
          <a:off x="715417" y="4845189"/>
          <a:ext cx="4627292" cy="1945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9" name="Conector angular 18"/>
          <p:cNvCxnSpPr/>
          <p:nvPr/>
        </p:nvCxnSpPr>
        <p:spPr>
          <a:xfrm rot="16200000" flipH="1">
            <a:off x="1167843" y="4354046"/>
            <a:ext cx="665270" cy="31701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Conector angular 23"/>
          <p:cNvCxnSpPr/>
          <p:nvPr/>
        </p:nvCxnSpPr>
        <p:spPr>
          <a:xfrm rot="16200000" flipH="1">
            <a:off x="3762998" y="4354045"/>
            <a:ext cx="665270" cy="31701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95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728302" y="1226835"/>
            <a:ext cx="7886700" cy="551861"/>
          </a:xfrm>
        </p:spPr>
        <p:txBody>
          <a:bodyPr>
            <a:normAutofit/>
          </a:bodyPr>
          <a:lstStyle/>
          <a:p>
            <a:r>
              <a:rPr lang="es-EC" sz="3200" dirty="0" smtClean="0"/>
              <a:t>¿Cómo integrar los grupos para las entrevistas?</a:t>
            </a:r>
            <a:endParaRPr lang="es-EC" sz="3200" dirty="0"/>
          </a:p>
        </p:txBody>
      </p:sp>
      <p:sp>
        <p:nvSpPr>
          <p:cNvPr id="5" name="2 Título"/>
          <p:cNvSpPr txBox="1">
            <a:spLocks/>
          </p:cNvSpPr>
          <p:nvPr/>
        </p:nvSpPr>
        <p:spPr>
          <a:xfrm>
            <a:off x="1130930" y="2042636"/>
            <a:ext cx="7315200" cy="38821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  <a:t>Carreras con número reducido de profesores:</a:t>
            </a:r>
          </a:p>
          <a:p>
            <a:pPr algn="ctr"/>
            <a:r>
              <a:rPr lang="es-EC" sz="2800" b="1" dirty="0">
                <a:solidFill>
                  <a:schemeClr val="accent6"/>
                </a:solidFill>
                <a:latin typeface="+mn-lt"/>
              </a:rPr>
              <a:t> P</a:t>
            </a:r>
            <a:r>
              <a:rPr lang="es-EC" sz="2800" b="1" dirty="0" smtClean="0">
                <a:solidFill>
                  <a:schemeClr val="accent6"/>
                </a:solidFill>
                <a:latin typeface="+mn-lt"/>
              </a:rPr>
              <a:t>articipan todos</a:t>
            </a:r>
          </a:p>
          <a:p>
            <a:pPr algn="ctr"/>
            <a:endParaRPr lang="es-EC" sz="28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+mn-lt"/>
            </a:endParaRPr>
          </a:p>
          <a:p>
            <a:pPr algn="ctr"/>
            <a:r>
              <a:rPr lang="es-EC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  <a:t>Carreras con planta docente numerosa:</a:t>
            </a:r>
          </a:p>
          <a:p>
            <a:pPr algn="ctr"/>
            <a:r>
              <a:rPr lang="es-EC" sz="2800" b="1" dirty="0" smtClean="0">
                <a:solidFill>
                  <a:schemeClr val="accent6"/>
                </a:solidFill>
                <a:latin typeface="+mn-lt"/>
              </a:rPr>
              <a:t>Muestra aleatoria de al menos 50%</a:t>
            </a:r>
            <a:endParaRPr lang="es-EC" sz="2800" dirty="0" smtClean="0">
              <a:solidFill>
                <a:schemeClr val="accent6"/>
              </a:solidFill>
              <a:latin typeface="+mn-lt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287973"/>
              </p:ext>
            </p:extLst>
          </p:nvPr>
        </p:nvGraphicFramePr>
        <p:xfrm>
          <a:off x="1765437" y="4183251"/>
          <a:ext cx="5812429" cy="1493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40743">
                  <a:extLst>
                    <a:ext uri="{9D8B030D-6E8A-4147-A177-3AD203B41FA5}">
                      <a16:colId xmlns:a16="http://schemas.microsoft.com/office/drawing/2014/main" val="1933272786"/>
                    </a:ext>
                  </a:extLst>
                </a:gridCol>
                <a:gridCol w="2671686">
                  <a:extLst>
                    <a:ext uri="{9D8B030D-6E8A-4147-A177-3AD203B41FA5}">
                      <a16:colId xmlns:a16="http://schemas.microsoft.com/office/drawing/2014/main" val="33061366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Eje/Componente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% profesores por grupo del total de profesores de la carrera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63486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Pertinencia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50,00%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0644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Organización y recursos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50,00%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1204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Profesorado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50,00%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83329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Currículo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50,00%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86648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Estudiantado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50,00%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571543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501040" y="5973307"/>
            <a:ext cx="84664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C" sz="1100" dirty="0"/>
              <a:t>Nota: Se excluye a los informantes claves que son responsables de procesos que son tema de la entrevista (únicamente en ese </a:t>
            </a:r>
            <a:r>
              <a:rPr lang="es-EC" sz="1100" dirty="0" smtClean="0"/>
              <a:t>equipo), informantes claves que en ese momento tienen entrevistas individuales y profesores </a:t>
            </a:r>
            <a:r>
              <a:rPr lang="es-EC" sz="1100" dirty="0"/>
              <a:t>con </a:t>
            </a:r>
            <a:r>
              <a:rPr lang="es-EC" sz="1100" dirty="0" smtClean="0"/>
              <a:t>licencias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50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728302" y="1226835"/>
            <a:ext cx="7886700" cy="551861"/>
          </a:xfrm>
        </p:spPr>
        <p:txBody>
          <a:bodyPr>
            <a:normAutofit/>
          </a:bodyPr>
          <a:lstStyle/>
          <a:p>
            <a:r>
              <a:rPr lang="es-EC" sz="3200" dirty="0" smtClean="0"/>
              <a:t>¿Cómo integrar los grupos para las entrevistas?</a:t>
            </a:r>
            <a:endParaRPr lang="es-EC" sz="3200" dirty="0"/>
          </a:p>
        </p:txBody>
      </p:sp>
      <p:sp>
        <p:nvSpPr>
          <p:cNvPr id="5" name="2 Título"/>
          <p:cNvSpPr txBox="1">
            <a:spLocks/>
          </p:cNvSpPr>
          <p:nvPr/>
        </p:nvSpPr>
        <p:spPr>
          <a:xfrm>
            <a:off x="1130930" y="2042636"/>
            <a:ext cx="7315200" cy="38821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C" sz="2800" dirty="0" smtClean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130930" y="2042636"/>
            <a:ext cx="703604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es-EC" sz="2000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la entrevista de los estudiantes de la carrera:</a:t>
            </a:r>
            <a:r>
              <a:rPr lang="es-EC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escogerá de </a:t>
            </a:r>
            <a:r>
              <a:rPr lang="es-EC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manera aleatoria a</a:t>
            </a:r>
            <a:r>
              <a:rPr lang="es-EC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 menos el 40,00% de estudiantes matriculados en la carrera.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396797"/>
              </p:ext>
            </p:extLst>
          </p:nvPr>
        </p:nvGraphicFramePr>
        <p:xfrm>
          <a:off x="1621565" y="3351924"/>
          <a:ext cx="6225434" cy="1950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06279">
                  <a:extLst>
                    <a:ext uri="{9D8B030D-6E8A-4147-A177-3AD203B41FA5}">
                      <a16:colId xmlns:a16="http://schemas.microsoft.com/office/drawing/2014/main" val="4119786332"/>
                    </a:ext>
                  </a:extLst>
                </a:gridCol>
                <a:gridCol w="2119155">
                  <a:extLst>
                    <a:ext uri="{9D8B030D-6E8A-4147-A177-3AD203B41FA5}">
                      <a16:colId xmlns:a16="http://schemas.microsoft.com/office/drawing/2014/main" val="27479258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Eje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% estudiantes por grupo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39997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Pertinencia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8%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5466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Organización y recursos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8%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13573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Profesorado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8%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4672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Currículo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8%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3888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Estudiantado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8%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00582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Total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40% (100,00%)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2131792"/>
                  </a:ext>
                </a:extLst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2684157" y="5710605"/>
            <a:ext cx="1206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entrevistas</a:t>
            </a:r>
            <a:endParaRPr lang="en-US" dirty="0"/>
          </a:p>
        </p:txBody>
      </p:sp>
      <p:sp>
        <p:nvSpPr>
          <p:cNvPr id="9" name="CuadroTexto 8"/>
          <p:cNvSpPr txBox="1"/>
          <p:nvPr/>
        </p:nvSpPr>
        <p:spPr>
          <a:xfrm>
            <a:off x="4748602" y="5709342"/>
            <a:ext cx="2057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Encuestas(opcional)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66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08" y="2192338"/>
            <a:ext cx="2171700" cy="333375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88486" y="1634535"/>
            <a:ext cx="6306356" cy="1098994"/>
          </a:xfrm>
        </p:spPr>
        <p:txBody>
          <a:bodyPr/>
          <a:lstStyle/>
          <a:p>
            <a:r>
              <a:rPr lang="es-EC" dirty="0" smtClean="0"/>
              <a:t>¿Cómo realizar el proceso?</a:t>
            </a:r>
            <a:endParaRPr lang="es-EC" dirty="0"/>
          </a:p>
        </p:txBody>
      </p:sp>
      <p:sp>
        <p:nvSpPr>
          <p:cNvPr id="8" name="7 Rectángulo"/>
          <p:cNvSpPr/>
          <p:nvPr/>
        </p:nvSpPr>
        <p:spPr>
          <a:xfrm>
            <a:off x="2355708" y="2576606"/>
            <a:ext cx="603913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000" dirty="0" smtClean="0"/>
              <a:t>El </a:t>
            </a:r>
            <a:r>
              <a:rPr lang="es-EC" sz="2000" dirty="0"/>
              <a:t>proceso de autoevaluación para la </a:t>
            </a:r>
            <a:r>
              <a:rPr lang="es-EC" sz="2000" dirty="0" smtClean="0"/>
              <a:t>carrera se </a:t>
            </a:r>
            <a:r>
              <a:rPr lang="es-EC" sz="2000" dirty="0"/>
              <a:t>basa en </a:t>
            </a:r>
            <a:r>
              <a:rPr lang="es-EC" sz="2000" b="1" dirty="0"/>
              <a:t>el análisis de la situación </a:t>
            </a:r>
            <a:r>
              <a:rPr lang="es-EC" sz="2000" b="1" dirty="0" smtClean="0"/>
              <a:t>de </a:t>
            </a:r>
            <a:r>
              <a:rPr lang="es-EC" sz="2000" b="1" dirty="0"/>
              <a:t>la carrera </a:t>
            </a:r>
            <a:r>
              <a:rPr lang="es-EC" sz="2000" dirty="0"/>
              <a:t>respecto de los </a:t>
            </a:r>
            <a:r>
              <a:rPr lang="es-EC" sz="2000" dirty="0" smtClean="0"/>
              <a:t>ejes del modelo de evaluación transitorio del entorno del aprendizaje de carreras </a:t>
            </a:r>
            <a:r>
              <a:rPr lang="es-EC" sz="2000" dirty="0" err="1" smtClean="0"/>
              <a:t>Uleam</a:t>
            </a:r>
            <a:r>
              <a:rPr lang="es-EC" sz="2000" dirty="0" smtClean="0"/>
              <a:t> 2019. </a:t>
            </a:r>
          </a:p>
          <a:p>
            <a:pPr algn="just"/>
            <a:r>
              <a:rPr lang="es-EC" sz="2000" dirty="0" smtClean="0"/>
              <a:t> </a:t>
            </a:r>
          </a:p>
          <a:p>
            <a:pPr algn="just"/>
            <a:r>
              <a:rPr lang="es-EC" sz="2000" dirty="0" smtClean="0"/>
              <a:t>El proceso debe estar basado en los objetivos de la carrera, y  el cumplimiento del estándar a través de los elementos fundamentales. Las fuentes de información que hayan </a:t>
            </a:r>
            <a:r>
              <a:rPr lang="es-EC" sz="2000" dirty="0"/>
              <a:t>sido </a:t>
            </a:r>
            <a:r>
              <a:rPr lang="es-EC" sz="2000" dirty="0" smtClean="0"/>
              <a:t>recabadas, son las pruebas fehacientes que soportan </a:t>
            </a:r>
            <a:r>
              <a:rPr lang="es-EC" sz="2000" dirty="0"/>
              <a:t>adecuadamente las afirmaciones y valoraciones realizadas por </a:t>
            </a:r>
            <a:r>
              <a:rPr lang="es-EC" sz="2000" dirty="0" smtClean="0"/>
              <a:t>el equipo </a:t>
            </a:r>
            <a:r>
              <a:rPr lang="es-EC" sz="2000" dirty="0" err="1" smtClean="0"/>
              <a:t>autoevaluador</a:t>
            </a:r>
            <a:r>
              <a:rPr lang="es-EC" sz="2000" dirty="0" smtClean="0"/>
              <a:t>. 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153099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4342" y="1368197"/>
            <a:ext cx="7886700" cy="860494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Documentos</a:t>
            </a:r>
            <a:r>
              <a:rPr lang="en-US" sz="2800" b="1" dirty="0" smtClean="0"/>
              <a:t> e </a:t>
            </a:r>
            <a:r>
              <a:rPr lang="en-US" sz="2800" b="1" dirty="0" err="1" smtClean="0"/>
              <a:t>instrumentos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disponibles</a:t>
            </a:r>
            <a:r>
              <a:rPr lang="en-US" sz="2800" b="1" dirty="0" smtClean="0"/>
              <a:t> para el proceso de autoevaluación de </a:t>
            </a:r>
            <a:r>
              <a:rPr lang="en-US" sz="2800" b="1" dirty="0" err="1" smtClean="0"/>
              <a:t>carreras</a:t>
            </a:r>
            <a:r>
              <a:rPr lang="en-US" sz="2800" b="1" dirty="0" smtClean="0"/>
              <a:t>. </a:t>
            </a:r>
            <a:endParaRPr lang="en-US" sz="2800" b="1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21075910"/>
              </p:ext>
            </p:extLst>
          </p:nvPr>
        </p:nvGraphicFramePr>
        <p:xfrm>
          <a:off x="624342" y="2016689"/>
          <a:ext cx="8081247" cy="4634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978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605304" y="1246251"/>
            <a:ext cx="8203844" cy="7434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800" dirty="0" smtClean="0">
                <a:solidFill>
                  <a:schemeClr val="tx1"/>
                </a:solidFill>
              </a:rPr>
              <a:t>¿Cómo valorar el estándar?</a:t>
            </a:r>
            <a:endParaRPr lang="es-EC" sz="2800" dirty="0">
              <a:solidFill>
                <a:schemeClr val="tx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91736" y="2098964"/>
            <a:ext cx="8118087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valorará cada uno de los elementos fundamentales con su respectiva escala. 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973662" y="2723201"/>
          <a:ext cx="7467127" cy="3470148"/>
        </p:xfrm>
        <a:graphic>
          <a:graphicData uri="http://schemas.openxmlformats.org/drawingml/2006/table">
            <a:tbl>
              <a:tblPr firstRow="1" firstCol="1" bandRow="1"/>
              <a:tblGrid>
                <a:gridCol w="2404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2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Nivel de la escala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Descripción del nivel de la escala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Cumplimiento satisfactorio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Logra todos los </a:t>
                      </a:r>
                      <a:r>
                        <a:rPr lang="es-EC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descriptores </a:t>
                      </a: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del elemento fundamental de manera consistente.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Aproximación al cumplimiento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Logra la mayoría de los </a:t>
                      </a:r>
                      <a:r>
                        <a:rPr lang="es-EC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descriptores </a:t>
                      </a: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del elemento fundamental de manera consistente.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Cumplimiento parcial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Logra la mitad de los </a:t>
                      </a:r>
                      <a:r>
                        <a:rPr lang="es-EC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descriptores </a:t>
                      </a: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del elemento fundamental de manera consistente.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Cumplimiento insuficiente</a:t>
                      </a:r>
                      <a:endParaRPr lang="es-EC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logra la mayoría de </a:t>
                      </a:r>
                      <a:r>
                        <a:rPr lang="es-EC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los descriptores del </a:t>
                      </a: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elemento fundamental de manera consistente.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Incumplimiento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logra ninguno de los </a:t>
                      </a:r>
                      <a:r>
                        <a:rPr lang="es-EC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descriptores </a:t>
                      </a: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del elemento fundamental de manera consistente.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625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57201" y="1034423"/>
            <a:ext cx="80042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Estándar </a:t>
            </a:r>
            <a:r>
              <a:rPr lang="es-ES" sz="1400" b="1" i="1" dirty="0"/>
              <a:t>Ejecución de la Vinculación con la sociedad</a:t>
            </a:r>
            <a:endParaRPr lang="es-EC" sz="1400" b="1" i="1" dirty="0"/>
          </a:p>
          <a:p>
            <a:r>
              <a:rPr lang="es-EC" sz="1400" i="1" dirty="0" smtClean="0"/>
              <a:t>La </a:t>
            </a:r>
            <a:r>
              <a:rPr lang="es-EC" sz="1400" i="1" dirty="0"/>
              <a:t>carrera ejecuta los programas y/o proyectos de vinculación con la sociedad, articulados a sus dominios académicos, con la participación de profesores, estudiantes y actores involucrados; da seguimiento y los evalúa, a través de las instancias responsables.</a:t>
            </a:r>
            <a:endParaRPr lang="es-EC" sz="1400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244698" y="1988530"/>
          <a:ext cx="8706117" cy="4729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4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4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32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96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67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85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EC" sz="1600" dirty="0" smtClean="0"/>
                        <a:t>Elemento</a:t>
                      </a:r>
                      <a:r>
                        <a:rPr lang="es-EC" sz="1600" baseline="0" dirty="0" smtClean="0"/>
                        <a:t> fundamental</a:t>
                      </a:r>
                      <a:endParaRPr lang="es-EC" sz="1600" dirty="0"/>
                    </a:p>
                  </a:txBody>
                  <a:tcPr anchor="ctr"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s-EC" sz="1600" dirty="0" smtClean="0"/>
                        <a:t>Descriptores</a:t>
                      </a:r>
                      <a:endParaRPr lang="es-EC" sz="1600" dirty="0"/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es-EC" sz="12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EC" sz="1200" b="1" dirty="0" smtClean="0"/>
                        <a:t>Escala</a:t>
                      </a:r>
                      <a:r>
                        <a:rPr lang="es-EC" sz="1200" b="1" baseline="0" dirty="0" smtClean="0"/>
                        <a:t> de valoración del elemento fundamental</a:t>
                      </a:r>
                      <a:endParaRPr lang="es-EC" sz="12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262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es-EC" sz="8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800" dirty="0" smtClean="0"/>
                        <a:t>Cumplimiento satisfactorio</a:t>
                      </a:r>
                      <a:endParaRPr lang="es-EC" sz="8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800" dirty="0" smtClean="0"/>
                        <a:t>Aproximación al cumplimiento</a:t>
                      </a:r>
                      <a:endParaRPr lang="es-EC" sz="8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800" dirty="0" smtClean="0"/>
                        <a:t>Cumplimiento parcial</a:t>
                      </a:r>
                      <a:endParaRPr lang="es-EC" sz="8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800" dirty="0" smtClean="0"/>
                        <a:t>Cumplimiento insuficiente</a:t>
                      </a:r>
                      <a:endParaRPr lang="es-EC" sz="8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800" dirty="0" smtClean="0"/>
                        <a:t>Incumplimiento</a:t>
                      </a:r>
                      <a:endParaRPr lang="es-EC" sz="8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carrera, a través de instancias responsables, da seguimiento y evalúa los programas y/o proyectos de vinculación con la sociedad, con  base en la metodología definida, incluyendo la participación de actores involucrados.</a:t>
                      </a:r>
                    </a:p>
                    <a:p>
                      <a:pPr algn="just"/>
                      <a:endParaRPr lang="es-EC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 seguimiento y evalúa los programas y/o proyectos de vinculación con la sociedad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dirty="0" smtClean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endParaRPr lang="es-EC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dirty="0" smtClean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endParaRPr lang="es-EC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endParaRPr lang="es-EC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endParaRPr lang="es-EC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400" dirty="0" smtClean="0"/>
                        <a:t>El seguimiento y evaluación de los</a:t>
                      </a:r>
                      <a:r>
                        <a:rPr lang="es-EC" sz="1400" baseline="0" dirty="0" smtClean="0"/>
                        <a:t> programas y/o proyectos de VS se realiza con base en la metodología definida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dirty="0" smtClean="0"/>
                        <a:t>El seguimiento y evaluación de los</a:t>
                      </a:r>
                      <a:r>
                        <a:rPr lang="es-EC" sz="1400" baseline="0" dirty="0" smtClean="0"/>
                        <a:t> programas y/o proyectos de VS incluye la participación de actores involucrados</a:t>
                      </a:r>
                      <a:endParaRPr lang="es-EC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x</a:t>
                      </a:r>
                      <a:endParaRPr lang="es-EC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400" dirty="0" smtClean="0"/>
                        <a:t>La carrera cuenta con una instancia responsable de dar</a:t>
                      </a:r>
                      <a:r>
                        <a:rPr lang="es-EC" sz="1400" baseline="0" dirty="0" smtClean="0"/>
                        <a:t> el seguimiento y evaluación a los programas y/o proyectos de vinculación con la sociedad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dirty="0" smtClean="0"/>
                    </a:p>
                    <a:p>
                      <a:pPr algn="ctr"/>
                      <a:endParaRPr lang="es-EC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860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605305" y="679829"/>
            <a:ext cx="8203844" cy="6182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800" dirty="0" smtClean="0">
                <a:solidFill>
                  <a:schemeClr val="tx1"/>
                </a:solidFill>
              </a:rPr>
              <a:t>¿Cómo valorar el estándar?</a:t>
            </a:r>
            <a:endParaRPr lang="es-EC" sz="2800" dirty="0">
              <a:solidFill>
                <a:schemeClr val="tx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18941" y="1159303"/>
            <a:ext cx="859020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lphaLcParenR" startAt="2"/>
            </a:pP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vez valorado los elementos fundamentales, valorar el estándar en función de la escala establecida.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321973" y="1878532"/>
          <a:ext cx="8423722" cy="4977384"/>
        </p:xfrm>
        <a:graphic>
          <a:graphicData uri="http://schemas.openxmlformats.org/drawingml/2006/table">
            <a:tbl>
              <a:tblPr firstRow="1" firstCol="1" bandRow="1"/>
              <a:tblGrid>
                <a:gridCol w="1234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8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0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3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Nivel de la escala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02" marR="40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Descripción del nivel de la escala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02" marR="40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Valoración de elemento fundamental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02" marR="404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Cumplimiento satisfactorio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02" marR="40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Logra el estándar plenamente. </a:t>
                      </a:r>
                      <a:b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Todos sus elementos fundamentales son valorados con cumplimiento satisfactorio. 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02" marR="40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02" marR="40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6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Aproximación al cumplimiento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02" marR="40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Logra en mayor medida el estándar. </a:t>
                      </a:r>
                      <a:b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Todos sus elementos fundamentales son valorados con aproximación al cumplimiento o con una combinación de cumplimiento satisfactorio y aproximación al cumplimiento. 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02" marR="40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02" marR="40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58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Cumplimiento parcial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02" marR="40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Logra el estándar medianamente. </a:t>
                      </a:r>
                      <a:b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Todos sus elementos fundamentales son valorados con cumplimiento parcial o la mayoría son valorados con una combinación de cumplimiento satisfactorio, aproximación al cumplimiento y/o cumplimiento parcial.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02" marR="40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02" marR="40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3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Cumplimiento insuficiente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02" marR="40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Logra en menor medida el estándar. </a:t>
                      </a:r>
                      <a:b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Todos sus elementos fundamentales son valorados con cumplimiento insuficiente o la mayoría son valorados con una combinación de cumplimiento insuficiente y hasta…</a:t>
                      </a:r>
                      <a:r>
                        <a:rPr lang="es-EC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incumplimientos.  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02" marR="40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 incumplimiento.  (Cuando el estándar contiene 4 elementos fundamentales)</a:t>
                      </a:r>
                      <a:br>
                        <a:rPr lang="es-EC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C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incumplimientos. (Cuando el estándar contiene 5 elementos fundamentales)</a:t>
                      </a:r>
                      <a:br>
                        <a:rPr lang="es-EC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C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incumplimientos. (Cuando el estándar contiene 6 elementos fundamentales)</a:t>
                      </a:r>
                      <a:br>
                        <a:rPr lang="es-EC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C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incumplimientos. (Cuando el estándar contiene 7 elementos fundamentales)</a:t>
                      </a:r>
                      <a:br>
                        <a:rPr lang="es-EC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C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incumplimientos. (Cuando el estándar contiene 8 elementos fundamentales)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02" marR="40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Incumplimiento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02" marR="40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logra el estándar. La mayoría de sus elementos fundamentales son valorados con incumplimiento. 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02" marR="40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02" marR="40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784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309092" y="1213411"/>
          <a:ext cx="8483959" cy="53594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3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4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9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29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14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40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6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927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19735">
                <a:tc rowSpan="2">
                  <a:txBody>
                    <a:bodyPr/>
                    <a:lstStyle/>
                    <a:p>
                      <a:pPr algn="ctr"/>
                      <a:r>
                        <a:rPr lang="es-EC" sz="1200" dirty="0" smtClean="0"/>
                        <a:t>Elemento</a:t>
                      </a:r>
                      <a:r>
                        <a:rPr lang="es-EC" sz="1200" baseline="0" dirty="0" smtClean="0"/>
                        <a:t> fundamental</a:t>
                      </a:r>
                      <a:endParaRPr lang="es-EC" sz="1200" dirty="0"/>
                    </a:p>
                  </a:txBody>
                  <a:tcPr anchor="ctr"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s-EC" sz="1200" dirty="0" smtClean="0"/>
                        <a:t>Descriptores</a:t>
                      </a:r>
                      <a:endParaRPr lang="es-EC" sz="1200" dirty="0"/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EC" sz="1200" b="1" dirty="0" smtClean="0"/>
                        <a:t>Escala</a:t>
                      </a:r>
                      <a:r>
                        <a:rPr lang="es-EC" sz="1200" b="1" baseline="0" dirty="0" smtClean="0"/>
                        <a:t> de valoración del elemento fundamental</a:t>
                      </a:r>
                      <a:endParaRPr lang="es-EC" sz="12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929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50" dirty="0" smtClean="0"/>
                        <a:t>Cumplimiento satisfactorio</a:t>
                      </a:r>
                      <a:endParaRPr lang="es-EC" sz="105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50" dirty="0" smtClean="0"/>
                        <a:t>Aproximación al cumplimiento</a:t>
                      </a:r>
                      <a:endParaRPr lang="es-EC" sz="105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50" dirty="0" smtClean="0"/>
                        <a:t>Cumplimiento parcial</a:t>
                      </a:r>
                      <a:endParaRPr lang="es-EC" sz="105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50" dirty="0" smtClean="0"/>
                        <a:t>Cumplimiento insuficiente</a:t>
                      </a:r>
                      <a:endParaRPr lang="es-EC" sz="105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50" dirty="0" smtClean="0"/>
                        <a:t>Incumplimiento</a:t>
                      </a:r>
                      <a:endParaRPr lang="es-EC" sz="105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969">
                <a:tc rowSpan="3"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1</a:t>
                      </a:r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1</a:t>
                      </a:r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sz="1000" dirty="0" smtClean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sz="1000" dirty="0" smtClean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828"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2</a:t>
                      </a:r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sz="10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050"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3</a:t>
                      </a:r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sz="10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578">
                <a:tc rowSpan="4"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2</a:t>
                      </a:r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1</a:t>
                      </a:r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x</a:t>
                      </a:r>
                      <a:endParaRPr lang="es-EC" sz="1000" dirty="0" smtClean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sz="1000" dirty="0" smtClean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578"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2</a:t>
                      </a:r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sz="10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578"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3</a:t>
                      </a:r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sz="10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8664"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4</a:t>
                      </a:r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sz="10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1817">
                <a:tc rowSpan="4"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3</a:t>
                      </a:r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1</a:t>
                      </a:r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sz="1000" dirty="0" smtClean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sz="1000" dirty="0" smtClean="0"/>
                    </a:p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843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2</a:t>
                      </a:r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sz="10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621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3</a:t>
                      </a:r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sz="10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1041"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4</a:t>
                      </a:r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sz="10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4698">
                <a:tc rowSpan="4"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4</a:t>
                      </a:r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sz="1000" dirty="0" smtClean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sz="1000" dirty="0" smtClean="0"/>
                    </a:p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000" dirty="0" smtClean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6062"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sz="10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6921"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sz="10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9295"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x</a:t>
                      </a:r>
                      <a:endParaRPr lang="es-EC" sz="10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1947">
                <a:tc rowSpan="3"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5</a:t>
                      </a:r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1</a:t>
                      </a:r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sz="1000" dirty="0" smtClean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sz="1000" dirty="0" smtClean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000" dirty="0" smtClean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1243"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2</a:t>
                      </a:r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sz="10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0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3</a:t>
                      </a:r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sz="10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0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3509492" y="725838"/>
            <a:ext cx="3429001" cy="3863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Aproximación al cumplimiento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3674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2C5E966E-F41B-48B8-AE6F-AFE4A6E78A2E}"/>
              </a:ext>
            </a:extLst>
          </p:cNvPr>
          <p:cNvSpPr/>
          <p:nvPr/>
        </p:nvSpPr>
        <p:spPr>
          <a:xfrm>
            <a:off x="1711411" y="2584613"/>
            <a:ext cx="58866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s-ES" sz="2400" b="1" dirty="0" smtClean="0"/>
              <a:t>Aseguramiento de la Calidad</a:t>
            </a:r>
            <a:endParaRPr lang="en-US" sz="24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FFD2A1-487A-4B5C-B9E7-6678DC053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468" y="2021846"/>
            <a:ext cx="7384311" cy="3972182"/>
          </a:xfrm>
        </p:spPr>
        <p:txBody>
          <a:bodyPr>
            <a:normAutofit/>
          </a:bodyPr>
          <a:lstStyle/>
          <a:p>
            <a:pPr algn="just"/>
            <a:endParaRPr lang="es-EC" sz="1500" b="1" dirty="0"/>
          </a:p>
          <a:p>
            <a:pPr algn="just"/>
            <a:endParaRPr lang="es-EC" sz="1500" b="1" dirty="0"/>
          </a:p>
          <a:p>
            <a:pPr marL="0" indent="0" algn="just">
              <a:buNone/>
            </a:pPr>
            <a:endParaRPr lang="es-EC" sz="1200" b="1" dirty="0"/>
          </a:p>
          <a:p>
            <a:pPr marL="0" indent="0" algn="just">
              <a:buNone/>
            </a:pPr>
            <a:endParaRPr lang="es-EC" sz="12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73D1139-2637-4F62-BD53-52C9D8E670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934"/>
          <a:stretch/>
        </p:blipFill>
        <p:spPr>
          <a:xfrm>
            <a:off x="1140050" y="3046278"/>
            <a:ext cx="7029383" cy="3272842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2C5E966E-F41B-48B8-AE6F-AFE4A6E78A2E}"/>
              </a:ext>
            </a:extLst>
          </p:cNvPr>
          <p:cNvSpPr/>
          <p:nvPr/>
        </p:nvSpPr>
        <p:spPr>
          <a:xfrm>
            <a:off x="488097" y="1221108"/>
            <a:ext cx="83332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00000"/>
              </a:lnSpc>
            </a:pPr>
            <a:r>
              <a:rPr lang="es-ES" sz="2400" b="1" dirty="0" smtClean="0"/>
              <a:t>Fundamentación legal</a:t>
            </a:r>
          </a:p>
          <a:p>
            <a:pPr lvl="0" algn="r">
              <a:lnSpc>
                <a:spcPct val="100000"/>
              </a:lnSpc>
            </a:pPr>
            <a:r>
              <a:rPr lang="es-ES" sz="2400" b="1" dirty="0" smtClean="0"/>
              <a:t>Ley Orgánica de Educación </a:t>
            </a:r>
            <a:r>
              <a:rPr lang="es-ES" sz="2400" b="1" dirty="0"/>
              <a:t>S</a:t>
            </a:r>
            <a:r>
              <a:rPr lang="es-ES" sz="2400" b="1" dirty="0" smtClean="0"/>
              <a:t>uperior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09241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309092" y="1213411"/>
          <a:ext cx="8483959" cy="53594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3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4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9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29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14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40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6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927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19735">
                <a:tc rowSpan="2">
                  <a:txBody>
                    <a:bodyPr/>
                    <a:lstStyle/>
                    <a:p>
                      <a:pPr algn="ctr"/>
                      <a:r>
                        <a:rPr lang="es-EC" sz="1200" dirty="0" smtClean="0"/>
                        <a:t>Elemento</a:t>
                      </a:r>
                      <a:r>
                        <a:rPr lang="es-EC" sz="1200" baseline="0" dirty="0" smtClean="0"/>
                        <a:t> fundamental</a:t>
                      </a:r>
                      <a:endParaRPr lang="es-EC" sz="1200" dirty="0"/>
                    </a:p>
                  </a:txBody>
                  <a:tcPr anchor="ctr"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s-EC" sz="1200" dirty="0" smtClean="0"/>
                        <a:t>Descriptores</a:t>
                      </a:r>
                      <a:endParaRPr lang="es-EC" sz="1200" dirty="0"/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EC" sz="1200" b="1" dirty="0" smtClean="0"/>
                        <a:t>Escala</a:t>
                      </a:r>
                      <a:r>
                        <a:rPr lang="es-EC" sz="1200" b="1" baseline="0" dirty="0" smtClean="0"/>
                        <a:t> de valoración del elemento fundamental</a:t>
                      </a:r>
                      <a:endParaRPr lang="es-EC" sz="12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929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50" dirty="0" smtClean="0"/>
                        <a:t>Cumplimiento satisfactorio</a:t>
                      </a:r>
                      <a:endParaRPr lang="es-EC" sz="105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50" dirty="0" smtClean="0"/>
                        <a:t>Aproximación al cumplimiento</a:t>
                      </a:r>
                      <a:endParaRPr lang="es-EC" sz="105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50" dirty="0" smtClean="0"/>
                        <a:t>Cumplimiento parcial</a:t>
                      </a:r>
                      <a:endParaRPr lang="es-EC" sz="105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50" dirty="0" smtClean="0"/>
                        <a:t>Cumplimiento insuficiente</a:t>
                      </a:r>
                      <a:endParaRPr lang="es-EC" sz="105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50" dirty="0" smtClean="0"/>
                        <a:t>Incumplimiento</a:t>
                      </a:r>
                      <a:endParaRPr lang="es-EC" sz="105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969">
                <a:tc rowSpan="3"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1</a:t>
                      </a:r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1</a:t>
                      </a:r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sz="1000" dirty="0" smtClean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sz="1000" dirty="0" smtClean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828"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2</a:t>
                      </a:r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sz="10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050"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3</a:t>
                      </a:r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sz="10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578">
                <a:tc rowSpan="4"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2</a:t>
                      </a:r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1</a:t>
                      </a:r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x</a:t>
                      </a:r>
                      <a:endParaRPr lang="es-EC" sz="1000" dirty="0" smtClean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sz="1000" dirty="0" smtClean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578"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2</a:t>
                      </a:r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sz="10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578"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3</a:t>
                      </a:r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sz="10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8664"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4</a:t>
                      </a:r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sz="10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1817">
                <a:tc rowSpan="4"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3</a:t>
                      </a:r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1</a:t>
                      </a:r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sz="1000" dirty="0" smtClean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sz="1000" dirty="0" smtClean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843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2</a:t>
                      </a:r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sz="10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621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3</a:t>
                      </a:r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x</a:t>
                      </a:r>
                      <a:endParaRPr lang="es-EC" sz="10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1041"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4</a:t>
                      </a:r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x</a:t>
                      </a:r>
                      <a:endParaRPr lang="es-EC" sz="10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4698">
                <a:tc rowSpan="4"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4</a:t>
                      </a:r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sz="1000" dirty="0" smtClean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sz="1000" dirty="0" smtClean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6062"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sz="10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6921"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x</a:t>
                      </a:r>
                      <a:endParaRPr lang="es-EC" sz="10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9295"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x</a:t>
                      </a:r>
                      <a:endParaRPr lang="es-EC" sz="10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1947">
                <a:tc rowSpan="3"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5</a:t>
                      </a:r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1</a:t>
                      </a:r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sz="1000" dirty="0" smtClean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sz="1000" dirty="0" smtClean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000" dirty="0" smtClean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1243"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2</a:t>
                      </a:r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sz="10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0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 smtClean="0"/>
                        <a:t>3</a:t>
                      </a:r>
                      <a:endParaRPr lang="es-EC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dirty="0" smtClean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✔</a:t>
                      </a:r>
                      <a:endParaRPr lang="es-EC" sz="10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0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C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4118018" y="712959"/>
            <a:ext cx="2875209" cy="3863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Cumplimiento parcial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3207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902499"/>
              </p:ext>
            </p:extLst>
          </p:nvPr>
        </p:nvGraphicFramePr>
        <p:xfrm>
          <a:off x="603598" y="1760198"/>
          <a:ext cx="7968120" cy="4921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3624">
                  <a:extLst>
                    <a:ext uri="{9D8B030D-6E8A-4147-A177-3AD203B41FA5}">
                      <a16:colId xmlns:a16="http://schemas.microsoft.com/office/drawing/2014/main" val="4103409414"/>
                    </a:ext>
                  </a:extLst>
                </a:gridCol>
                <a:gridCol w="1993624">
                  <a:extLst>
                    <a:ext uri="{9D8B030D-6E8A-4147-A177-3AD203B41FA5}">
                      <a16:colId xmlns:a16="http://schemas.microsoft.com/office/drawing/2014/main" val="235647701"/>
                    </a:ext>
                  </a:extLst>
                </a:gridCol>
                <a:gridCol w="1992030">
                  <a:extLst>
                    <a:ext uri="{9D8B030D-6E8A-4147-A177-3AD203B41FA5}">
                      <a16:colId xmlns:a16="http://schemas.microsoft.com/office/drawing/2014/main" val="1842330083"/>
                    </a:ext>
                  </a:extLst>
                </a:gridCol>
                <a:gridCol w="1988842">
                  <a:extLst>
                    <a:ext uri="{9D8B030D-6E8A-4147-A177-3AD203B41FA5}">
                      <a16:colId xmlns:a16="http://schemas.microsoft.com/office/drawing/2014/main" val="1464736941"/>
                    </a:ext>
                  </a:extLst>
                </a:gridCol>
              </a:tblGrid>
              <a:tr h="33841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PARÁMETROS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INCUMPLIMIENTO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CUMPLIMIENTO PARCIAL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CUMPLIMIENTO SATISFACTORIO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5016480"/>
                  </a:ext>
                </a:extLst>
              </a:tr>
              <a:tr h="2256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1518602"/>
                  </a:ext>
                </a:extLst>
              </a:tr>
              <a:tr h="15228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FORMALIDAD DEL DOCUMENTO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Las evidencias NO se presentan en formato original ni en copias certificadas, NO contienen las firmas, sumillas y sellos. Si son digitalizadas la información NO es legible, lógica y ordenada.</a:t>
                      </a:r>
                      <a:endParaRPr lang="en-US" sz="16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Algunas evidencias NO se presentan en formato original ni en copias certificadas, NO contienen las firmas, sumillas y sellos. Si son digitalizadas la información NO es legible, lógica y ordenada.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Las evidencias se presentan en formato original o en copias certificadas, contienen las firmas, sumillas y sellos. Si son digitalizadas la información es legible, lógica y ordenada.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8946131"/>
                  </a:ext>
                </a:extLst>
              </a:tr>
              <a:tr h="10152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NIVELES DE APROBACIÓN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Las evidencias que requieren aprobación NO cumplen con los niveles de aprobación establecidos en la universidad.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Las evidencias que requieren aprobación cumplen parcialmente con los niveles de aprobación establecidos en la universidad.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Las evidencias que requieren aprobación cumplen con los niveles de aprobación establecidos en la universidad.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4871701"/>
                  </a:ext>
                </a:extLst>
              </a:tr>
              <a:tr h="6768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CALIDAD DE LA INFORMACIÓN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Las evidencias NO cumplen ampliamente lo solicitado por el elemento fundamental.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Las evidencias cumplen medianamente lo solicitado por el elemento fundamental.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Las evidencias cumplen ampliamente lo solicitado por el elemento fundamental.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171873"/>
                  </a:ext>
                </a:extLst>
              </a:tr>
              <a:tr h="10152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ORGANIZACIÓN DE LA INFORMACIÓN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Las evidencias NO contienen información organizada, usando títulos, listas y separaciones para agrupar el material relacionado.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Las evidencias contienen cierta información organizada, usando títulos, listas y separaciones para agrupar el material relacionado.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Las evidencias contienen información bien organizada, usando títulos, listas y separaciones para agrupar el material relacionado.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6201713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603598" y="1285593"/>
            <a:ext cx="77724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C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Rúbrica </a:t>
            </a:r>
            <a:r>
              <a:rPr lang="es-EC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la valoración de la calidad para las fuentes de información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9909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n para cuestionamiento"/>
          <p:cNvSpPr>
            <a:spLocks noChangeAspect="1" noChangeArrowheads="1"/>
          </p:cNvSpPr>
          <p:nvPr/>
        </p:nvSpPr>
        <p:spPr bwMode="auto">
          <a:xfrm>
            <a:off x="155575" y="-1874838"/>
            <a:ext cx="5219700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4" descr="Resultado de imagen para cuestionamiento"/>
          <p:cNvSpPr>
            <a:spLocks noChangeAspect="1" noChangeArrowheads="1"/>
          </p:cNvSpPr>
          <p:nvPr/>
        </p:nvSpPr>
        <p:spPr bwMode="auto">
          <a:xfrm>
            <a:off x="307975" y="-1722438"/>
            <a:ext cx="5219700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712650"/>
            <a:ext cx="2171700" cy="333375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27909" y="1940818"/>
            <a:ext cx="6838997" cy="1098994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¿Quién elabora el informe final </a:t>
            </a:r>
            <a:endParaRPr lang="es-EC" dirty="0"/>
          </a:p>
        </p:txBody>
      </p:sp>
      <p:sp>
        <p:nvSpPr>
          <p:cNvPr id="8" name="7 Rectángulo"/>
          <p:cNvSpPr/>
          <p:nvPr/>
        </p:nvSpPr>
        <p:spPr>
          <a:xfrm>
            <a:off x="1727909" y="3379525"/>
            <a:ext cx="68701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000" dirty="0"/>
              <a:t>L</a:t>
            </a:r>
            <a:r>
              <a:rPr lang="es-EC" sz="2000" dirty="0" smtClean="0"/>
              <a:t>a Comisión de Aseguramiento de la Calidad, </a:t>
            </a:r>
            <a:r>
              <a:rPr lang="es-EC" sz="2000" dirty="0" smtClean="0"/>
              <a:t>consolidará los informes técnicos, y sistematizará la información a fin de generar el informe de Autoevaluación de Carrera.</a:t>
            </a:r>
            <a:endParaRPr lang="es-EC" sz="2000" dirty="0"/>
          </a:p>
          <a:p>
            <a:pPr algn="just"/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252613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Resultado de imagen para cuestionamiento"/>
          <p:cNvSpPr>
            <a:spLocks noChangeAspect="1" noChangeArrowheads="1"/>
          </p:cNvSpPr>
          <p:nvPr/>
        </p:nvSpPr>
        <p:spPr bwMode="auto">
          <a:xfrm>
            <a:off x="307975" y="-1722438"/>
            <a:ext cx="5219700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27" y="1712650"/>
            <a:ext cx="2171700" cy="333375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27909" y="1490441"/>
            <a:ext cx="6838997" cy="1098994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¿Quién socializa el informe preliminar?</a:t>
            </a:r>
            <a:endParaRPr lang="es-EC" dirty="0"/>
          </a:p>
        </p:txBody>
      </p:sp>
      <p:sp>
        <p:nvSpPr>
          <p:cNvPr id="8" name="7 Rectángulo"/>
          <p:cNvSpPr/>
          <p:nvPr/>
        </p:nvSpPr>
        <p:spPr>
          <a:xfrm>
            <a:off x="1727909" y="2901854"/>
            <a:ext cx="68701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000" dirty="0" smtClean="0"/>
              <a:t>La Comisión de Aseguramiento de la Calidad, realizará la socialización del informe preliminar en coordinación con las autoridades de la carrera.</a:t>
            </a:r>
          </a:p>
          <a:p>
            <a:pPr algn="just"/>
            <a:endParaRPr lang="es-EC" sz="20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EC" sz="2000" dirty="0" smtClean="0"/>
              <a:t>La socialización deberá realizarse con la participación de la comunidad académica: profesores y representantes estudiantiles.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C" sz="2000" dirty="0" smtClean="0"/>
              <a:t>Los cambios o acuerdos deberán registrarse en una memoria o acta.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C" sz="2000" dirty="0" smtClean="0"/>
              <a:t>Se deberá recopilar propuestas de mejoras de los profesores y estudiantes, en función de los resultados expuestos. </a:t>
            </a:r>
            <a:endParaRPr lang="es-EC" sz="2000" dirty="0"/>
          </a:p>
          <a:p>
            <a:pPr algn="just"/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383727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n para cuestionamiento"/>
          <p:cNvSpPr>
            <a:spLocks noChangeAspect="1" noChangeArrowheads="1"/>
          </p:cNvSpPr>
          <p:nvPr/>
        </p:nvSpPr>
        <p:spPr bwMode="auto">
          <a:xfrm>
            <a:off x="155575" y="-1874838"/>
            <a:ext cx="5219700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4" descr="Resultado de imagen para cuestionamiento"/>
          <p:cNvSpPr>
            <a:spLocks noChangeAspect="1" noChangeArrowheads="1"/>
          </p:cNvSpPr>
          <p:nvPr/>
        </p:nvSpPr>
        <p:spPr bwMode="auto">
          <a:xfrm>
            <a:off x="307975" y="-1722438"/>
            <a:ext cx="5219700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27" y="1712650"/>
            <a:ext cx="2171700" cy="333375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27908" y="1712650"/>
            <a:ext cx="6838997" cy="1098994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¿Quién aprueba el informe final?</a:t>
            </a:r>
            <a:endParaRPr lang="es-EC" dirty="0"/>
          </a:p>
        </p:txBody>
      </p:sp>
      <p:sp>
        <p:nvSpPr>
          <p:cNvPr id="8" name="7 Rectángulo"/>
          <p:cNvSpPr/>
          <p:nvPr/>
        </p:nvSpPr>
        <p:spPr>
          <a:xfrm>
            <a:off x="1727908" y="3255797"/>
            <a:ext cx="68701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000" dirty="0" smtClean="0"/>
              <a:t>La Comisión de Aseguramiento de la Calidad, entregará al  Consejo de Facultad, el informe de autoevaluación preliminar, para su análisis y aprobación. 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112022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n para cuestionamiento"/>
          <p:cNvSpPr>
            <a:spLocks noChangeAspect="1" noChangeArrowheads="1"/>
          </p:cNvSpPr>
          <p:nvPr/>
        </p:nvSpPr>
        <p:spPr bwMode="auto">
          <a:xfrm>
            <a:off x="155575" y="-1874838"/>
            <a:ext cx="5219700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4" descr="Resultado de imagen para cuestionamiento"/>
          <p:cNvSpPr>
            <a:spLocks noChangeAspect="1" noChangeArrowheads="1"/>
          </p:cNvSpPr>
          <p:nvPr/>
        </p:nvSpPr>
        <p:spPr bwMode="auto">
          <a:xfrm>
            <a:off x="307975" y="-1722438"/>
            <a:ext cx="5219700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27" y="1712650"/>
            <a:ext cx="2171700" cy="333375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27908" y="1303217"/>
            <a:ext cx="6838997" cy="1098994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¿Qué debemos hacer con el informe de autoevaluación?</a:t>
            </a:r>
            <a:endParaRPr lang="es-EC" dirty="0"/>
          </a:p>
        </p:txBody>
      </p:sp>
      <p:sp>
        <p:nvSpPr>
          <p:cNvPr id="8" name="7 Rectángulo"/>
          <p:cNvSpPr/>
          <p:nvPr/>
        </p:nvSpPr>
        <p:spPr>
          <a:xfrm>
            <a:off x="1727908" y="2682591"/>
            <a:ext cx="687017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000" dirty="0" smtClean="0"/>
              <a:t>Se debe elaborar el </a:t>
            </a:r>
            <a:r>
              <a:rPr lang="es-EC" sz="2000" b="1" dirty="0" smtClean="0"/>
              <a:t>plan de mejoramiento</a:t>
            </a:r>
            <a:r>
              <a:rPr lang="es-EC" sz="2000" dirty="0" smtClean="0"/>
              <a:t>, documento </a:t>
            </a:r>
            <a:r>
              <a:rPr lang="es-EC" sz="2000" dirty="0"/>
              <a:t>a través del cual la carrera se </a:t>
            </a:r>
            <a:r>
              <a:rPr lang="es-EC" sz="2000" dirty="0" smtClean="0"/>
              <a:t>compromete </a:t>
            </a:r>
            <a:r>
              <a:rPr lang="es-EC" sz="2000" dirty="0"/>
              <a:t>a llevar </a:t>
            </a:r>
            <a:r>
              <a:rPr lang="es-EC" sz="2000" dirty="0" smtClean="0"/>
              <a:t>a cabo esfuerzos sustantivos para mejorar </a:t>
            </a:r>
            <a:r>
              <a:rPr lang="es-EC" sz="2000" dirty="0"/>
              <a:t>aquellos aspectos más débiles </a:t>
            </a:r>
            <a:r>
              <a:rPr lang="es-EC" sz="2000" dirty="0" smtClean="0"/>
              <a:t>que </a:t>
            </a:r>
            <a:r>
              <a:rPr lang="es-EC" sz="2000" dirty="0"/>
              <a:t>no permiten el total cumplimiento </a:t>
            </a:r>
            <a:r>
              <a:rPr lang="es-EC" sz="2000" dirty="0" smtClean="0"/>
              <a:t>de los estándares y los propósitos de la carrera, sin descuidar aquellos aspectos que tienen un buen desempeño. </a:t>
            </a:r>
          </a:p>
          <a:p>
            <a:pPr algn="just"/>
            <a:endParaRPr lang="es-EC" sz="2000" dirty="0" smtClean="0"/>
          </a:p>
          <a:p>
            <a:pPr algn="just"/>
            <a:r>
              <a:rPr lang="es-EC" sz="2000" dirty="0" smtClean="0"/>
              <a:t>La carrera debe diseñar estrategias que garanticen el mejoramiento continuo. </a:t>
            </a:r>
          </a:p>
        </p:txBody>
      </p:sp>
    </p:spTree>
    <p:extLst>
      <p:ext uri="{BB962C8B-B14F-4D97-AF65-F5344CB8AC3E}">
        <p14:creationId xmlns:p14="http://schemas.microsoft.com/office/powerpoint/2010/main" val="150330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n para cuestionamiento"/>
          <p:cNvSpPr>
            <a:spLocks noChangeAspect="1" noChangeArrowheads="1"/>
          </p:cNvSpPr>
          <p:nvPr/>
        </p:nvSpPr>
        <p:spPr bwMode="auto">
          <a:xfrm>
            <a:off x="155575" y="-1874838"/>
            <a:ext cx="5219700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4" descr="Resultado de imagen para cuestionamiento"/>
          <p:cNvSpPr>
            <a:spLocks noChangeAspect="1" noChangeArrowheads="1"/>
          </p:cNvSpPr>
          <p:nvPr/>
        </p:nvSpPr>
        <p:spPr bwMode="auto">
          <a:xfrm>
            <a:off x="307975" y="-1722438"/>
            <a:ext cx="5219700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27" y="1712650"/>
            <a:ext cx="2171700" cy="333375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59090" y="1490441"/>
            <a:ext cx="6838997" cy="1098994"/>
          </a:xfrm>
        </p:spPr>
        <p:txBody>
          <a:bodyPr>
            <a:normAutofit/>
          </a:bodyPr>
          <a:lstStyle/>
          <a:p>
            <a:r>
              <a:rPr lang="es-EC" sz="3600" dirty="0" smtClean="0"/>
              <a:t>¿Cómo organizarnos para elaborar el plan de mejoramiento?</a:t>
            </a:r>
            <a:endParaRPr lang="es-EC" sz="3600" dirty="0"/>
          </a:p>
        </p:txBody>
      </p:sp>
      <p:sp>
        <p:nvSpPr>
          <p:cNvPr id="8" name="7 Rectángulo"/>
          <p:cNvSpPr/>
          <p:nvPr/>
        </p:nvSpPr>
        <p:spPr>
          <a:xfrm>
            <a:off x="1727908" y="2738979"/>
            <a:ext cx="687017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dirty="0" smtClean="0"/>
              <a:t>A través de mesas de trabajo: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C" sz="2000" dirty="0" smtClean="0"/>
              <a:t>Conformar equipos por ejes (responsables, miembros de comisiones, autoridades y estudiantes)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C" sz="2000" dirty="0" smtClean="0"/>
              <a:t>Los estudiantes a través de la asociación pueden generar propuestas de mejora, y proponerlo en las mesas de trabajo.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C" sz="2000" dirty="0" smtClean="0"/>
              <a:t>Enriquecer el documento, por medio de la socialización a la planta académica.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C" sz="2000" dirty="0" smtClean="0"/>
              <a:t>Difundir el plan con toda la comunidad de la carrera.</a:t>
            </a:r>
            <a:endParaRPr lang="es-EC" sz="2000" dirty="0"/>
          </a:p>
        </p:txBody>
      </p:sp>
      <p:sp>
        <p:nvSpPr>
          <p:cNvPr id="3" name="Rectángulo 2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67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6334" y="2619811"/>
            <a:ext cx="7886700" cy="1325563"/>
          </a:xfrm>
        </p:spPr>
        <p:txBody>
          <a:bodyPr/>
          <a:lstStyle/>
          <a:p>
            <a:pPr algn="ctr"/>
            <a:r>
              <a:rPr lang="es-EC" dirty="0" smtClean="0"/>
              <a:t>REPOSITORIO DIGITAL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80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grac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4" y="1942089"/>
            <a:ext cx="786765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9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41205" y="2716360"/>
            <a:ext cx="83712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400" b="1" dirty="0">
                <a:solidFill>
                  <a:srgbClr val="231F20"/>
                </a:solidFill>
              </a:rPr>
              <a:t>La autoevaluación es el núcleo central del sistema de  aseguramiento de la calidad</a:t>
            </a:r>
            <a:r>
              <a:rPr lang="es-EC" sz="2400" dirty="0">
                <a:solidFill>
                  <a:srgbClr val="231F20"/>
                </a:solidFill>
              </a:rPr>
              <a:t> (LOR LOES 2018, Art. 94). Constituye el proceso clave para hacer realidad el principio de calidad porque propende a “la búsqueda continua y auto-reflexiva del mejoramiento, aseguramiento y construcción colectiva de la </a:t>
            </a:r>
            <a:r>
              <a:rPr lang="es-EC" sz="2400" b="1" dirty="0">
                <a:solidFill>
                  <a:srgbClr val="231F20"/>
                </a:solidFill>
              </a:rPr>
              <a:t>cultura de calidad educativa superior</a:t>
            </a:r>
            <a:r>
              <a:rPr lang="es-EC" sz="2400" dirty="0">
                <a:solidFill>
                  <a:srgbClr val="231F20"/>
                </a:solidFill>
              </a:rPr>
              <a:t>” (LOR LOES 2018, Art. 93). </a:t>
            </a:r>
            <a:endParaRPr lang="es-EC" sz="2400" b="1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613941" y="1730950"/>
            <a:ext cx="7886700" cy="656493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/>
              <a:t>¿</a:t>
            </a:r>
            <a:r>
              <a:rPr lang="es-EC" dirty="0" smtClean="0"/>
              <a:t>Qué es la autoevaluación?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6241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452" y="1350507"/>
            <a:ext cx="7260381" cy="493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0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941366481"/>
              </p:ext>
            </p:extLst>
          </p:nvPr>
        </p:nvGraphicFramePr>
        <p:xfrm>
          <a:off x="2121898" y="1931126"/>
          <a:ext cx="4848225" cy="3536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220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utoevaluaciÃ³n entrevista de trabaj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20" y="1973037"/>
            <a:ext cx="3171825" cy="366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4201886" y="2768963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C" sz="1350" dirty="0"/>
              <a:t>Rigurosa: T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211165" y="1057738"/>
            <a:ext cx="2549416" cy="561692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3200" dirty="0">
                <a:ln w="22225">
                  <a:solidFill>
                    <a:schemeClr val="accent2"/>
                  </a:solidFill>
                  <a:prstDash val="solid"/>
                </a:ln>
              </a:rPr>
              <a:t>Características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079256414"/>
              </p:ext>
            </p:extLst>
          </p:nvPr>
        </p:nvGraphicFramePr>
        <p:xfrm>
          <a:off x="3781425" y="1973037"/>
          <a:ext cx="4705350" cy="3418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2761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55891" y="1351629"/>
            <a:ext cx="7603556" cy="811279"/>
          </a:xfrm>
        </p:spPr>
        <p:txBody>
          <a:bodyPr>
            <a:normAutofit/>
          </a:bodyPr>
          <a:lstStyle/>
          <a:p>
            <a:r>
              <a:rPr lang="es-EC" sz="3556" dirty="0"/>
              <a:t>Fases del proceso de autoevaluación</a:t>
            </a: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46675440"/>
              </p:ext>
            </p:extLst>
          </p:nvPr>
        </p:nvGraphicFramePr>
        <p:xfrm>
          <a:off x="166728" y="1516835"/>
          <a:ext cx="8742810" cy="3053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Flecha arriba"/>
          <p:cNvSpPr/>
          <p:nvPr/>
        </p:nvSpPr>
        <p:spPr>
          <a:xfrm>
            <a:off x="2396718" y="4205328"/>
            <a:ext cx="4459980" cy="1208779"/>
          </a:xfrm>
          <a:prstGeom prst="upArrow">
            <a:avLst>
              <a:gd name="adj1" fmla="val 50000"/>
              <a:gd name="adj2" fmla="val 4754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solidFill>
                  <a:schemeClr val="tx1"/>
                </a:solidFill>
              </a:rPr>
              <a:t>Socialización</a:t>
            </a:r>
          </a:p>
        </p:txBody>
      </p:sp>
    </p:spTree>
    <p:extLst>
      <p:ext uri="{BB962C8B-B14F-4D97-AF65-F5344CB8AC3E}">
        <p14:creationId xmlns:p14="http://schemas.microsoft.com/office/powerpoint/2010/main" val="233391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86BC9F03B6C544D81CAAB38E0098887" ma:contentTypeVersion="13" ma:contentTypeDescription="Crear nuevo documento." ma:contentTypeScope="" ma:versionID="7ccd236ed9e6405a1c5e7a6e555c37c4">
  <xsd:schema xmlns:xsd="http://www.w3.org/2001/XMLSchema" xmlns:xs="http://www.w3.org/2001/XMLSchema" xmlns:p="http://schemas.microsoft.com/office/2006/metadata/properties" xmlns:ns2="ce94a3db-480d-4ce7-9910-fdfb7ea55b02" xmlns:ns3="2e82c6ed-4e7f-4790-8032-0cabb5f96db9" targetNamespace="http://schemas.microsoft.com/office/2006/metadata/properties" ma:root="true" ma:fieldsID="4ee2cb289e5fef8c2ab19a1036e42149" ns2:_="" ns3:_="">
    <xsd:import namespace="ce94a3db-480d-4ce7-9910-fdfb7ea55b02"/>
    <xsd:import namespace="2e82c6ed-4e7f-4790-8032-0cabb5f96d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94a3db-480d-4ce7-9910-fdfb7ea55b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82c6ed-4e7f-4790-8032-0cabb5f96db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D46391-8D99-4F26-BC7B-2BE43836AF4F}">
  <ds:schemaRefs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2e82c6ed-4e7f-4790-8032-0cabb5f96db9"/>
    <ds:schemaRef ds:uri="ce94a3db-480d-4ce7-9910-fdfb7ea55b0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81CD90E-626D-4669-974A-BAF0C04BC4C4}"/>
</file>

<file path=customXml/itemProps3.xml><?xml version="1.0" encoding="utf-8"?>
<ds:datastoreItem xmlns:ds="http://schemas.openxmlformats.org/officeDocument/2006/customXml" ds:itemID="{525DAF5E-36BE-4F25-A9D6-E05CA895C9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2970</TotalTime>
  <Words>2483</Words>
  <Application>Microsoft Office PowerPoint</Application>
  <PresentationFormat>Presentación en pantalla (4:3)</PresentationFormat>
  <Paragraphs>476</Paragraphs>
  <Slides>48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54" baseType="lpstr">
      <vt:lpstr>Arial</vt:lpstr>
      <vt:lpstr>Calibri</vt:lpstr>
      <vt:lpstr>Calibri Light</vt:lpstr>
      <vt:lpstr>Segoe UI Symbol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Fases del proceso de autoevaluación</vt:lpstr>
      <vt:lpstr>¿Qué aspectos son los que se evalúan?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¿Quiénes participan en el proceso de autoevaluación?</vt:lpstr>
      <vt:lpstr>¿Cuáles son las carreras que deben autoevaluarse?</vt:lpstr>
      <vt:lpstr>Presentación de PowerPoint</vt:lpstr>
      <vt:lpstr>PRINCIPALES FUNCIONES</vt:lpstr>
      <vt:lpstr>Función de la Comisión de Aseguramiento de la Calidad</vt:lpstr>
      <vt:lpstr>Informantes clave</vt:lpstr>
      <vt:lpstr>Par académico (evaluador)</vt:lpstr>
      <vt:lpstr>Líder del equipo:</vt:lpstr>
      <vt:lpstr>Cronograma General de Autoevaluación 2021</vt:lpstr>
      <vt:lpstr>Presentación de PowerPoint</vt:lpstr>
      <vt:lpstr>Presentación de PowerPoint</vt:lpstr>
      <vt:lpstr>Presentación de PowerPoint</vt:lpstr>
      <vt:lpstr>¿Cómo está conformado el equipos evaluadores?</vt:lpstr>
      <vt:lpstr>¿Cómo integrar los grupos para las entrevistas?</vt:lpstr>
      <vt:lpstr>¿Cómo integrar los grupos para las entrevistas?</vt:lpstr>
      <vt:lpstr>¿Cómo realizar el proceso?</vt:lpstr>
      <vt:lpstr>Documentos e instrumentos disponibles para el proceso de autoevaluación de carreras.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¿Quién elabora el informe final </vt:lpstr>
      <vt:lpstr>¿Quién socializa el informe preliminar?</vt:lpstr>
      <vt:lpstr>¿Quién aprueba el informe final?</vt:lpstr>
      <vt:lpstr>¿Qué debemos hacer con el informe de autoevaluación?</vt:lpstr>
      <vt:lpstr>¿Cómo organizarnos para elaborar el plan de mejoramiento?</vt:lpstr>
      <vt:lpstr>REPOSITORIO DIGITAL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PPPP</dc:title>
  <dc:creator>User</dc:creator>
  <cp:lastModifiedBy>INTRIAGO GARCIA MARIA REBECA</cp:lastModifiedBy>
  <cp:revision>653</cp:revision>
  <dcterms:created xsi:type="dcterms:W3CDTF">2019-04-30T17:51:46Z</dcterms:created>
  <dcterms:modified xsi:type="dcterms:W3CDTF">2021-07-21T07:27:07Z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0x010100786BC9F03B6C544D81CAAB38E0098887</vt:lpwstr>
  </property>
</Properties>
</file>