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87" r:id="rId5"/>
    <p:sldId id="365" r:id="rId6"/>
    <p:sldId id="434" r:id="rId7"/>
    <p:sldId id="441" r:id="rId8"/>
    <p:sldId id="371" r:id="rId9"/>
    <p:sldId id="442" r:id="rId10"/>
    <p:sldId id="443" r:id="rId11"/>
    <p:sldId id="444" r:id="rId12"/>
    <p:sldId id="424" r:id="rId13"/>
    <p:sldId id="436" r:id="rId14"/>
    <p:sldId id="445" r:id="rId15"/>
    <p:sldId id="440" r:id="rId16"/>
    <p:sldId id="439" r:id="rId17"/>
    <p:sldId id="438" r:id="rId18"/>
    <p:sldId id="435" r:id="rId19"/>
    <p:sldId id="446" r:id="rId20"/>
    <p:sldId id="432" r:id="rId21"/>
    <p:sldId id="433" r:id="rId22"/>
    <p:sldId id="447" r:id="rId23"/>
    <p:sldId id="448" r:id="rId2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3F7"/>
    <a:srgbClr val="FCBCF3"/>
    <a:srgbClr val="F4F410"/>
    <a:srgbClr val="75CCDD"/>
    <a:srgbClr val="53B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11F00A-56CC-43AD-8A3B-C84564350659}" v="114" dt="2022-06-15T01:55:54.54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4660"/>
  </p:normalViewPr>
  <p:slideViewPr>
    <p:cSldViewPr snapToGrid="0">
      <p:cViewPr varScale="1">
        <p:scale>
          <a:sx n="101" d="100"/>
          <a:sy n="101" d="100"/>
        </p:scale>
        <p:origin x="11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TRIAGO GARCIA MARIA REBECA" userId="S::maria.intriagog@uleam.edu.ec::9c6bec1a-6974-4b60-b7b8-f8e7a20975cd" providerId="AD" clId="Web-{A2DA7D85-5089-2510-705D-F65EEEB718D3}"/>
    <pc:docChg chg="delSld">
      <pc:chgData name="INTRIAGO GARCIA MARIA REBECA" userId="S::maria.intriagog@uleam.edu.ec::9c6bec1a-6974-4b60-b7b8-f8e7a20975cd" providerId="AD" clId="Web-{A2DA7D85-5089-2510-705D-F65EEEB718D3}" dt="2019-05-08T21:39:27.301" v="0"/>
      <pc:docMkLst>
        <pc:docMk/>
      </pc:docMkLst>
      <pc:sldChg chg="del">
        <pc:chgData name="INTRIAGO GARCIA MARIA REBECA" userId="S::maria.intriagog@uleam.edu.ec::9c6bec1a-6974-4b60-b7b8-f8e7a20975cd" providerId="AD" clId="Web-{A2DA7D85-5089-2510-705D-F65EEEB718D3}" dt="2019-05-08T21:39:27.301" v="0"/>
        <pc:sldMkLst>
          <pc:docMk/>
          <pc:sldMk cId="3626312901" sldId="276"/>
        </pc:sldMkLst>
      </pc:sldChg>
    </pc:docChg>
  </pc:docChgLst>
  <pc:docChgLst>
    <pc:chgData name="Luvy Loor Saltos" userId="c834381751cc7c2b" providerId="LiveId" clId="{2F2C1B4B-F10A-4043-833B-91AAE7D08048}"/>
    <pc:docChg chg="undo custSel addSld delSld modSld">
      <pc:chgData name="Luvy Loor Saltos" userId="c834381751cc7c2b" providerId="LiveId" clId="{2F2C1B4B-F10A-4043-833B-91AAE7D08048}" dt="2021-12-07T02:35:16.876" v="843" actId="14100"/>
      <pc:docMkLst>
        <pc:docMk/>
      </pc:docMkLst>
      <pc:sldChg chg="modSp mod">
        <pc:chgData name="Luvy Loor Saltos" userId="c834381751cc7c2b" providerId="LiveId" clId="{2F2C1B4B-F10A-4043-833B-91AAE7D08048}" dt="2021-12-07T01:49:52.479" v="78" actId="20577"/>
        <pc:sldMkLst>
          <pc:docMk/>
          <pc:sldMk cId="2860486864" sldId="287"/>
        </pc:sldMkLst>
        <pc:spChg chg="mod">
          <ac:chgData name="Luvy Loor Saltos" userId="c834381751cc7c2b" providerId="LiveId" clId="{2F2C1B4B-F10A-4043-833B-91AAE7D08048}" dt="2021-12-07T01:49:52.479" v="78" actId="20577"/>
          <ac:spMkLst>
            <pc:docMk/>
            <pc:sldMk cId="2860486864" sldId="287"/>
            <ac:spMk id="4" creationId="{00000000-0000-0000-0000-000000000000}"/>
          </ac:spMkLst>
        </pc:spChg>
        <pc:spChg chg="mod">
          <ac:chgData name="Luvy Loor Saltos" userId="c834381751cc7c2b" providerId="LiveId" clId="{2F2C1B4B-F10A-4043-833B-91AAE7D08048}" dt="2021-12-07T01:49:42.544" v="61" actId="20577"/>
          <ac:spMkLst>
            <pc:docMk/>
            <pc:sldMk cId="2860486864" sldId="287"/>
            <ac:spMk id="5" creationId="{00000000-0000-0000-0000-000000000000}"/>
          </ac:spMkLst>
        </pc:spChg>
      </pc:sldChg>
      <pc:sldChg chg="addSp delSp modSp add del mod">
        <pc:chgData name="Luvy Loor Saltos" userId="c834381751cc7c2b" providerId="LiveId" clId="{2F2C1B4B-F10A-4043-833B-91AAE7D08048}" dt="2021-12-07T02:07:23.351" v="283" actId="2696"/>
        <pc:sldMkLst>
          <pc:docMk/>
          <pc:sldMk cId="2839078791" sldId="365"/>
        </pc:sldMkLst>
        <pc:spChg chg="del">
          <ac:chgData name="Luvy Loor Saltos" userId="c834381751cc7c2b" providerId="LiveId" clId="{2F2C1B4B-F10A-4043-833B-91AAE7D08048}" dt="2021-12-07T01:51:45.355" v="87" actId="478"/>
          <ac:spMkLst>
            <pc:docMk/>
            <pc:sldMk cId="2839078791" sldId="365"/>
            <ac:spMk id="4" creationId="{AB9B705F-0D30-44E8-9BD3-5B53A981A2E7}"/>
          </ac:spMkLst>
        </pc:spChg>
        <pc:spChg chg="del">
          <ac:chgData name="Luvy Loor Saltos" userId="c834381751cc7c2b" providerId="LiveId" clId="{2F2C1B4B-F10A-4043-833B-91AAE7D08048}" dt="2021-12-07T01:51:38.832" v="84" actId="478"/>
          <ac:spMkLst>
            <pc:docMk/>
            <pc:sldMk cId="2839078791" sldId="365"/>
            <ac:spMk id="5" creationId="{1DA52E66-6FD3-4A31-BBE4-A328D4185F76}"/>
          </ac:spMkLst>
        </pc:spChg>
        <pc:spChg chg="add mod">
          <ac:chgData name="Luvy Loor Saltos" userId="c834381751cc7c2b" providerId="LiveId" clId="{2F2C1B4B-F10A-4043-833B-91AAE7D08048}" dt="2021-12-07T02:05:28.665" v="266" actId="179"/>
          <ac:spMkLst>
            <pc:docMk/>
            <pc:sldMk cId="2839078791" sldId="365"/>
            <ac:spMk id="8" creationId="{28A60345-F14F-46A5-95AB-56C7673BDFC0}"/>
          </ac:spMkLst>
        </pc:spChg>
        <pc:spChg chg="add mod">
          <ac:chgData name="Luvy Loor Saltos" userId="c834381751cc7c2b" providerId="LiveId" clId="{2F2C1B4B-F10A-4043-833B-91AAE7D08048}" dt="2021-12-07T02:05:33.250" v="267" actId="1076"/>
          <ac:spMkLst>
            <pc:docMk/>
            <pc:sldMk cId="2839078791" sldId="365"/>
            <ac:spMk id="9" creationId="{F8C1C21E-48BA-45B7-BEB8-49C2EB5E2EB1}"/>
          </ac:spMkLst>
        </pc:spChg>
        <pc:spChg chg="add mod">
          <ac:chgData name="Luvy Loor Saltos" userId="c834381751cc7c2b" providerId="LiveId" clId="{2F2C1B4B-F10A-4043-833B-91AAE7D08048}" dt="2021-12-07T02:02:06.069" v="193" actId="1076"/>
          <ac:spMkLst>
            <pc:docMk/>
            <pc:sldMk cId="2839078791" sldId="365"/>
            <ac:spMk id="10" creationId="{8A61FC4D-7EFB-485A-97E8-335098D251FA}"/>
          </ac:spMkLst>
        </pc:spChg>
        <pc:spChg chg="del">
          <ac:chgData name="Luvy Loor Saltos" userId="c834381751cc7c2b" providerId="LiveId" clId="{2F2C1B4B-F10A-4043-833B-91AAE7D08048}" dt="2021-12-07T01:51:41.614" v="86" actId="478"/>
          <ac:spMkLst>
            <pc:docMk/>
            <pc:sldMk cId="2839078791" sldId="365"/>
            <ac:spMk id="19" creationId="{1DB2D31D-181E-4E7E-AF0B-8047D9B784F7}"/>
          </ac:spMkLst>
        </pc:spChg>
        <pc:spChg chg="del">
          <ac:chgData name="Luvy Loor Saltos" userId="c834381751cc7c2b" providerId="LiveId" clId="{2F2C1B4B-F10A-4043-833B-91AAE7D08048}" dt="2021-12-07T01:51:40.285" v="85" actId="478"/>
          <ac:spMkLst>
            <pc:docMk/>
            <pc:sldMk cId="2839078791" sldId="365"/>
            <ac:spMk id="21" creationId="{F95D2192-445A-4269-A4DD-DA4264C47E22}"/>
          </ac:spMkLst>
        </pc:spChg>
        <pc:graphicFrameChg chg="del mod">
          <ac:chgData name="Luvy Loor Saltos" userId="c834381751cc7c2b" providerId="LiveId" clId="{2F2C1B4B-F10A-4043-833B-91AAE7D08048}" dt="2021-12-07T01:53:10.692" v="104" actId="478"/>
          <ac:graphicFrameMkLst>
            <pc:docMk/>
            <pc:sldMk cId="2839078791" sldId="365"/>
            <ac:graphicFrameMk id="2" creationId="{A28A0764-C25D-4379-80C1-F31E10F884F4}"/>
          </ac:graphicFrameMkLst>
        </pc:graphicFrameChg>
        <pc:picChg chg="add mod modCrop">
          <ac:chgData name="Luvy Loor Saltos" userId="c834381751cc7c2b" providerId="LiveId" clId="{2F2C1B4B-F10A-4043-833B-91AAE7D08048}" dt="2021-12-07T01:57:20.452" v="107" actId="1076"/>
          <ac:picMkLst>
            <pc:docMk/>
            <pc:sldMk cId="2839078791" sldId="365"/>
            <ac:picMk id="7" creationId="{4B809E9B-0E2E-4A01-A998-F232B56E579C}"/>
          </ac:picMkLst>
        </pc:picChg>
        <pc:cxnChg chg="del">
          <ac:chgData name="Luvy Loor Saltos" userId="c834381751cc7c2b" providerId="LiveId" clId="{2F2C1B4B-F10A-4043-833B-91AAE7D08048}" dt="2021-12-07T01:51:27.031" v="79" actId="478"/>
          <ac:cxnSpMkLst>
            <pc:docMk/>
            <pc:sldMk cId="2839078791" sldId="365"/>
            <ac:cxnSpMk id="31" creationId="{6AEF0D01-3D12-4674-8FF2-E64CB91E1A77}"/>
          </ac:cxnSpMkLst>
        </pc:cxnChg>
        <pc:cxnChg chg="del">
          <ac:chgData name="Luvy Loor Saltos" userId="c834381751cc7c2b" providerId="LiveId" clId="{2F2C1B4B-F10A-4043-833B-91AAE7D08048}" dt="2021-12-07T01:51:51.457" v="90" actId="478"/>
          <ac:cxnSpMkLst>
            <pc:docMk/>
            <pc:sldMk cId="2839078791" sldId="365"/>
            <ac:cxnSpMk id="35" creationId="{A48449E6-1980-42B8-A385-9379298126CB}"/>
          </ac:cxnSpMkLst>
        </pc:cxnChg>
        <pc:cxnChg chg="del">
          <ac:chgData name="Luvy Loor Saltos" userId="c834381751cc7c2b" providerId="LiveId" clId="{2F2C1B4B-F10A-4043-833B-91AAE7D08048}" dt="2021-12-07T01:51:47.606" v="88" actId="478"/>
          <ac:cxnSpMkLst>
            <pc:docMk/>
            <pc:sldMk cId="2839078791" sldId="365"/>
            <ac:cxnSpMk id="37" creationId="{371981FE-E1D6-405A-AA7D-27C9F836D92E}"/>
          </ac:cxnSpMkLst>
        </pc:cxnChg>
        <pc:cxnChg chg="del">
          <ac:chgData name="Luvy Loor Saltos" userId="c834381751cc7c2b" providerId="LiveId" clId="{2F2C1B4B-F10A-4043-833B-91AAE7D08048}" dt="2021-12-07T01:51:53.020" v="91" actId="478"/>
          <ac:cxnSpMkLst>
            <pc:docMk/>
            <pc:sldMk cId="2839078791" sldId="365"/>
            <ac:cxnSpMk id="40" creationId="{4557F30E-CE1C-485B-979C-74351803684A}"/>
          </ac:cxnSpMkLst>
        </pc:cxnChg>
        <pc:cxnChg chg="del">
          <ac:chgData name="Luvy Loor Saltos" userId="c834381751cc7c2b" providerId="LiveId" clId="{2F2C1B4B-F10A-4043-833B-91AAE7D08048}" dt="2021-12-07T01:51:49.925" v="89" actId="478"/>
          <ac:cxnSpMkLst>
            <pc:docMk/>
            <pc:sldMk cId="2839078791" sldId="365"/>
            <ac:cxnSpMk id="41" creationId="{84D5D46E-4CBE-4642-BA21-2B17A6EDC54C}"/>
          </ac:cxnSpMkLst>
        </pc:cxnChg>
      </pc:sldChg>
      <pc:sldChg chg="addSp delSp modSp mod">
        <pc:chgData name="Luvy Loor Saltos" userId="c834381751cc7c2b" providerId="LiveId" clId="{2F2C1B4B-F10A-4043-833B-91AAE7D08048}" dt="2021-12-07T02:07:07.080" v="280" actId="1076"/>
        <pc:sldMkLst>
          <pc:docMk/>
          <pc:sldMk cId="1693793110" sldId="371"/>
        </pc:sldMkLst>
        <pc:spChg chg="del">
          <ac:chgData name="Luvy Loor Saltos" userId="c834381751cc7c2b" providerId="LiveId" clId="{2F2C1B4B-F10A-4043-833B-91AAE7D08048}" dt="2021-12-07T02:05:49.021" v="269" actId="478"/>
          <ac:spMkLst>
            <pc:docMk/>
            <pc:sldMk cId="1693793110" sldId="371"/>
            <ac:spMk id="3" creationId="{0CFFD2A1-487A-4B5C-B9E7-6678DC053F41}"/>
          </ac:spMkLst>
        </pc:spChg>
        <pc:spChg chg="add del mod">
          <ac:chgData name="Luvy Loor Saltos" userId="c834381751cc7c2b" providerId="LiveId" clId="{2F2C1B4B-F10A-4043-833B-91AAE7D08048}" dt="2021-12-07T02:05:55.051" v="270" actId="478"/>
          <ac:spMkLst>
            <pc:docMk/>
            <pc:sldMk cId="1693793110" sldId="371"/>
            <ac:spMk id="4" creationId="{6C67C8C1-6E5A-43CF-BDB3-BDA59689CEAA}"/>
          </ac:spMkLst>
        </pc:spChg>
        <pc:spChg chg="del">
          <ac:chgData name="Luvy Loor Saltos" userId="c834381751cc7c2b" providerId="LiveId" clId="{2F2C1B4B-F10A-4043-833B-91AAE7D08048}" dt="2021-12-07T02:05:49.021" v="269" actId="478"/>
          <ac:spMkLst>
            <pc:docMk/>
            <pc:sldMk cId="1693793110" sldId="371"/>
            <ac:spMk id="6" creationId="{D6E24DF1-6BF4-4940-AB53-39D7525D79D2}"/>
          </ac:spMkLst>
        </pc:spChg>
        <pc:spChg chg="del mod">
          <ac:chgData name="Luvy Loor Saltos" userId="c834381751cc7c2b" providerId="LiveId" clId="{2F2C1B4B-F10A-4043-833B-91AAE7D08048}" dt="2021-12-07T02:05:56.943" v="271" actId="478"/>
          <ac:spMkLst>
            <pc:docMk/>
            <pc:sldMk cId="1693793110" sldId="371"/>
            <ac:spMk id="12" creationId="{EE23BFD3-3211-4F61-B7F0-3DEA846BCE7C}"/>
          </ac:spMkLst>
        </pc:spChg>
        <pc:spChg chg="del">
          <ac:chgData name="Luvy Loor Saltos" userId="c834381751cc7c2b" providerId="LiveId" clId="{2F2C1B4B-F10A-4043-833B-91AAE7D08048}" dt="2021-12-07T02:05:49.021" v="269" actId="478"/>
          <ac:spMkLst>
            <pc:docMk/>
            <pc:sldMk cId="1693793110" sldId="371"/>
            <ac:spMk id="14" creationId="{05B1F590-69A5-4A1B-BCFB-3834E23BCEC1}"/>
          </ac:spMkLst>
        </pc:spChg>
        <pc:spChg chg="del">
          <ac:chgData name="Luvy Loor Saltos" userId="c834381751cc7c2b" providerId="LiveId" clId="{2F2C1B4B-F10A-4043-833B-91AAE7D08048}" dt="2021-12-07T02:05:49.021" v="269" actId="478"/>
          <ac:spMkLst>
            <pc:docMk/>
            <pc:sldMk cId="1693793110" sldId="371"/>
            <ac:spMk id="16" creationId="{0BDA5DB5-EACE-4F97-B993-8AF158E99741}"/>
          </ac:spMkLst>
        </pc:spChg>
        <pc:spChg chg="del">
          <ac:chgData name="Luvy Loor Saltos" userId="c834381751cc7c2b" providerId="LiveId" clId="{2F2C1B4B-F10A-4043-833B-91AAE7D08048}" dt="2021-12-07T02:05:49.021" v="269" actId="478"/>
          <ac:spMkLst>
            <pc:docMk/>
            <pc:sldMk cId="1693793110" sldId="371"/>
            <ac:spMk id="18" creationId="{540D4ED1-18AA-472B-B39F-04E608628FFF}"/>
          </ac:spMkLst>
        </pc:spChg>
        <pc:spChg chg="del">
          <ac:chgData name="Luvy Loor Saltos" userId="c834381751cc7c2b" providerId="LiveId" clId="{2F2C1B4B-F10A-4043-833B-91AAE7D08048}" dt="2021-12-07T02:05:49.021" v="269" actId="478"/>
          <ac:spMkLst>
            <pc:docMk/>
            <pc:sldMk cId="1693793110" sldId="371"/>
            <ac:spMk id="19" creationId="{E5EC5BA5-35C0-49B8-AE0B-6A1DA0288662}"/>
          </ac:spMkLst>
        </pc:spChg>
        <pc:spChg chg="del">
          <ac:chgData name="Luvy Loor Saltos" userId="c834381751cc7c2b" providerId="LiveId" clId="{2F2C1B4B-F10A-4043-833B-91AAE7D08048}" dt="2021-12-07T02:05:49.021" v="269" actId="478"/>
          <ac:spMkLst>
            <pc:docMk/>
            <pc:sldMk cId="1693793110" sldId="371"/>
            <ac:spMk id="21" creationId="{213548D3-A324-4E13-8859-7EA9C179CDBB}"/>
          </ac:spMkLst>
        </pc:spChg>
        <pc:spChg chg="del">
          <ac:chgData name="Luvy Loor Saltos" userId="c834381751cc7c2b" providerId="LiveId" clId="{2F2C1B4B-F10A-4043-833B-91AAE7D08048}" dt="2021-12-07T02:05:49.021" v="269" actId="478"/>
          <ac:spMkLst>
            <pc:docMk/>
            <pc:sldMk cId="1693793110" sldId="371"/>
            <ac:spMk id="22" creationId="{2B1E9B57-3CCB-4D85-8EBC-44718949B385}"/>
          </ac:spMkLst>
        </pc:spChg>
        <pc:spChg chg="del">
          <ac:chgData name="Luvy Loor Saltos" userId="c834381751cc7c2b" providerId="LiveId" clId="{2F2C1B4B-F10A-4043-833B-91AAE7D08048}" dt="2021-12-07T02:05:49.021" v="269" actId="478"/>
          <ac:spMkLst>
            <pc:docMk/>
            <pc:sldMk cId="1693793110" sldId="371"/>
            <ac:spMk id="23" creationId="{38B6CFC7-8CB6-42E9-BE08-F8650271B8C1}"/>
          </ac:spMkLst>
        </pc:spChg>
        <pc:spChg chg="del">
          <ac:chgData name="Luvy Loor Saltos" userId="c834381751cc7c2b" providerId="LiveId" clId="{2F2C1B4B-F10A-4043-833B-91AAE7D08048}" dt="2021-12-07T02:05:49.021" v="269" actId="478"/>
          <ac:spMkLst>
            <pc:docMk/>
            <pc:sldMk cId="1693793110" sldId="371"/>
            <ac:spMk id="39" creationId="{A988FBDD-0F01-4047-A305-4285B5EBBA81}"/>
          </ac:spMkLst>
        </pc:spChg>
        <pc:spChg chg="del">
          <ac:chgData name="Luvy Loor Saltos" userId="c834381751cc7c2b" providerId="LiveId" clId="{2F2C1B4B-F10A-4043-833B-91AAE7D08048}" dt="2021-12-07T02:05:58.921" v="272" actId="478"/>
          <ac:spMkLst>
            <pc:docMk/>
            <pc:sldMk cId="1693793110" sldId="371"/>
            <ac:spMk id="42" creationId="{99511B7F-7504-4B97-9918-12957B9F324A}"/>
          </ac:spMkLst>
        </pc:spChg>
        <pc:spChg chg="del">
          <ac:chgData name="Luvy Loor Saltos" userId="c834381751cc7c2b" providerId="LiveId" clId="{2F2C1B4B-F10A-4043-833B-91AAE7D08048}" dt="2021-12-07T02:05:49.021" v="269" actId="478"/>
          <ac:spMkLst>
            <pc:docMk/>
            <pc:sldMk cId="1693793110" sldId="371"/>
            <ac:spMk id="45" creationId="{CEB69BDC-7CB1-4B4F-9C98-0F5796C7FD5A}"/>
          </ac:spMkLst>
        </pc:spChg>
        <pc:spChg chg="del">
          <ac:chgData name="Luvy Loor Saltos" userId="c834381751cc7c2b" providerId="LiveId" clId="{2F2C1B4B-F10A-4043-833B-91AAE7D08048}" dt="2021-12-07T02:05:49.021" v="269" actId="478"/>
          <ac:spMkLst>
            <pc:docMk/>
            <pc:sldMk cId="1693793110" sldId="371"/>
            <ac:spMk id="46" creationId="{DE087CD0-6A21-4B2D-B231-C4198596D91B}"/>
          </ac:spMkLst>
        </pc:spChg>
        <pc:spChg chg="del">
          <ac:chgData name="Luvy Loor Saltos" userId="c834381751cc7c2b" providerId="LiveId" clId="{2F2C1B4B-F10A-4043-833B-91AAE7D08048}" dt="2021-12-07T02:05:49.021" v="269" actId="478"/>
          <ac:spMkLst>
            <pc:docMk/>
            <pc:sldMk cId="1693793110" sldId="371"/>
            <ac:spMk id="47" creationId="{E997EADF-1969-4C36-8BFD-F3F2DB453571}"/>
          </ac:spMkLst>
        </pc:spChg>
        <pc:spChg chg="del">
          <ac:chgData name="Luvy Loor Saltos" userId="c834381751cc7c2b" providerId="LiveId" clId="{2F2C1B4B-F10A-4043-833B-91AAE7D08048}" dt="2021-12-07T02:05:49.021" v="269" actId="478"/>
          <ac:spMkLst>
            <pc:docMk/>
            <pc:sldMk cId="1693793110" sldId="371"/>
            <ac:spMk id="54" creationId="{05629D0C-D2A5-4C3C-8E2F-F1EF735CBDD2}"/>
          </ac:spMkLst>
        </pc:spChg>
        <pc:picChg chg="add mod modCrop">
          <ac:chgData name="Luvy Loor Saltos" userId="c834381751cc7c2b" providerId="LiveId" clId="{2F2C1B4B-F10A-4043-833B-91AAE7D08048}" dt="2021-12-07T02:07:07.080" v="280" actId="1076"/>
          <ac:picMkLst>
            <pc:docMk/>
            <pc:sldMk cId="1693793110" sldId="371"/>
            <ac:picMk id="7" creationId="{4824EDEA-33F1-4B10-9F28-A1AAE7315201}"/>
          </ac:picMkLst>
        </pc:picChg>
        <pc:cxnChg chg="del mod">
          <ac:chgData name="Luvy Loor Saltos" userId="c834381751cc7c2b" providerId="LiveId" clId="{2F2C1B4B-F10A-4043-833B-91AAE7D08048}" dt="2021-12-07T02:05:49.021" v="269" actId="478"/>
          <ac:cxnSpMkLst>
            <pc:docMk/>
            <pc:sldMk cId="1693793110" sldId="371"/>
            <ac:cxnSpMk id="8" creationId="{0EB7F6D4-23DA-4EEF-9E51-70146EF898F9}"/>
          </ac:cxnSpMkLst>
        </pc:cxnChg>
        <pc:cxnChg chg="del">
          <ac:chgData name="Luvy Loor Saltos" userId="c834381751cc7c2b" providerId="LiveId" clId="{2F2C1B4B-F10A-4043-833B-91AAE7D08048}" dt="2021-12-07T02:05:49.021" v="269" actId="478"/>
          <ac:cxnSpMkLst>
            <pc:docMk/>
            <pc:sldMk cId="1693793110" sldId="371"/>
            <ac:cxnSpMk id="24" creationId="{A82F0850-FA73-4FFB-A8B8-D10AB7ABB9F6}"/>
          </ac:cxnSpMkLst>
        </pc:cxnChg>
        <pc:cxnChg chg="del">
          <ac:chgData name="Luvy Loor Saltos" userId="c834381751cc7c2b" providerId="LiveId" clId="{2F2C1B4B-F10A-4043-833B-91AAE7D08048}" dt="2021-12-07T02:05:49.021" v="269" actId="478"/>
          <ac:cxnSpMkLst>
            <pc:docMk/>
            <pc:sldMk cId="1693793110" sldId="371"/>
            <ac:cxnSpMk id="25" creationId="{8498DA36-62D1-4E03-98A4-787C53695F64}"/>
          </ac:cxnSpMkLst>
        </pc:cxnChg>
        <pc:cxnChg chg="del">
          <ac:chgData name="Luvy Loor Saltos" userId="c834381751cc7c2b" providerId="LiveId" clId="{2F2C1B4B-F10A-4043-833B-91AAE7D08048}" dt="2021-12-07T02:05:49.021" v="269" actId="478"/>
          <ac:cxnSpMkLst>
            <pc:docMk/>
            <pc:sldMk cId="1693793110" sldId="371"/>
            <ac:cxnSpMk id="26" creationId="{7F3B7CEB-B5E7-40B1-8978-EE4DD88EDD66}"/>
          </ac:cxnSpMkLst>
        </pc:cxnChg>
        <pc:cxnChg chg="del">
          <ac:chgData name="Luvy Loor Saltos" userId="c834381751cc7c2b" providerId="LiveId" clId="{2F2C1B4B-F10A-4043-833B-91AAE7D08048}" dt="2021-12-07T02:05:49.021" v="269" actId="478"/>
          <ac:cxnSpMkLst>
            <pc:docMk/>
            <pc:sldMk cId="1693793110" sldId="371"/>
            <ac:cxnSpMk id="29" creationId="{B6BEDA28-645B-4805-9149-02ED3D0881A6}"/>
          </ac:cxnSpMkLst>
        </pc:cxnChg>
        <pc:cxnChg chg="del mod">
          <ac:chgData name="Luvy Loor Saltos" userId="c834381751cc7c2b" providerId="LiveId" clId="{2F2C1B4B-F10A-4043-833B-91AAE7D08048}" dt="2021-12-07T02:05:49.021" v="269" actId="478"/>
          <ac:cxnSpMkLst>
            <pc:docMk/>
            <pc:sldMk cId="1693793110" sldId="371"/>
            <ac:cxnSpMk id="32" creationId="{EE463CAA-EE53-4815-8275-67E03BC6BD02}"/>
          </ac:cxnSpMkLst>
        </pc:cxnChg>
        <pc:cxnChg chg="del">
          <ac:chgData name="Luvy Loor Saltos" userId="c834381751cc7c2b" providerId="LiveId" clId="{2F2C1B4B-F10A-4043-833B-91AAE7D08048}" dt="2021-12-07T02:05:49.021" v="269" actId="478"/>
          <ac:cxnSpMkLst>
            <pc:docMk/>
            <pc:sldMk cId="1693793110" sldId="371"/>
            <ac:cxnSpMk id="33" creationId="{3F3F6546-9660-4880-AFA3-075F38B8FAA6}"/>
          </ac:cxnSpMkLst>
        </pc:cxnChg>
        <pc:cxnChg chg="del">
          <ac:chgData name="Luvy Loor Saltos" userId="c834381751cc7c2b" providerId="LiveId" clId="{2F2C1B4B-F10A-4043-833B-91AAE7D08048}" dt="2021-12-07T02:05:49.021" v="269" actId="478"/>
          <ac:cxnSpMkLst>
            <pc:docMk/>
            <pc:sldMk cId="1693793110" sldId="371"/>
            <ac:cxnSpMk id="34" creationId="{CD2881FE-4AE4-495F-BFEB-BE0A0E1C93CC}"/>
          </ac:cxnSpMkLst>
        </pc:cxnChg>
        <pc:cxnChg chg="del">
          <ac:chgData name="Luvy Loor Saltos" userId="c834381751cc7c2b" providerId="LiveId" clId="{2F2C1B4B-F10A-4043-833B-91AAE7D08048}" dt="2021-12-07T02:05:49.021" v="269" actId="478"/>
          <ac:cxnSpMkLst>
            <pc:docMk/>
            <pc:sldMk cId="1693793110" sldId="371"/>
            <ac:cxnSpMk id="35" creationId="{B7EA4E22-7413-4013-AB4D-E350662C500B}"/>
          </ac:cxnSpMkLst>
        </pc:cxnChg>
        <pc:cxnChg chg="del">
          <ac:chgData name="Luvy Loor Saltos" userId="c834381751cc7c2b" providerId="LiveId" clId="{2F2C1B4B-F10A-4043-833B-91AAE7D08048}" dt="2021-12-07T02:05:49.021" v="269" actId="478"/>
          <ac:cxnSpMkLst>
            <pc:docMk/>
            <pc:sldMk cId="1693793110" sldId="371"/>
            <ac:cxnSpMk id="38" creationId="{9E2437E3-3743-4E2B-9021-1CE885A4C74B}"/>
          </ac:cxnSpMkLst>
        </pc:cxnChg>
        <pc:cxnChg chg="del">
          <ac:chgData name="Luvy Loor Saltos" userId="c834381751cc7c2b" providerId="LiveId" clId="{2F2C1B4B-F10A-4043-833B-91AAE7D08048}" dt="2021-12-07T02:05:49.021" v="269" actId="478"/>
          <ac:cxnSpMkLst>
            <pc:docMk/>
            <pc:sldMk cId="1693793110" sldId="371"/>
            <ac:cxnSpMk id="41" creationId="{D6884F8C-A084-4DB3-A3FE-FC2CDC054741}"/>
          </ac:cxnSpMkLst>
        </pc:cxnChg>
        <pc:cxnChg chg="del">
          <ac:chgData name="Luvy Loor Saltos" userId="c834381751cc7c2b" providerId="LiveId" clId="{2F2C1B4B-F10A-4043-833B-91AAE7D08048}" dt="2021-12-07T02:05:49.021" v="269" actId="478"/>
          <ac:cxnSpMkLst>
            <pc:docMk/>
            <pc:sldMk cId="1693793110" sldId="371"/>
            <ac:cxnSpMk id="48" creationId="{CA023AA2-A733-4A11-B362-F6B23EDBACF5}"/>
          </ac:cxnSpMkLst>
        </pc:cxnChg>
        <pc:cxnChg chg="del">
          <ac:chgData name="Luvy Loor Saltos" userId="c834381751cc7c2b" providerId="LiveId" clId="{2F2C1B4B-F10A-4043-833B-91AAE7D08048}" dt="2021-12-07T02:05:49.021" v="269" actId="478"/>
          <ac:cxnSpMkLst>
            <pc:docMk/>
            <pc:sldMk cId="1693793110" sldId="371"/>
            <ac:cxnSpMk id="49" creationId="{81A7F67D-5407-49FF-B73B-1D8FF9848364}"/>
          </ac:cxnSpMkLst>
        </pc:cxnChg>
        <pc:cxnChg chg="del">
          <ac:chgData name="Luvy Loor Saltos" userId="c834381751cc7c2b" providerId="LiveId" clId="{2F2C1B4B-F10A-4043-833B-91AAE7D08048}" dt="2021-12-07T02:05:49.021" v="269" actId="478"/>
          <ac:cxnSpMkLst>
            <pc:docMk/>
            <pc:sldMk cId="1693793110" sldId="371"/>
            <ac:cxnSpMk id="50" creationId="{04649E05-012D-4322-8CE6-3CCB8DA7A138}"/>
          </ac:cxnSpMkLst>
        </pc:cxnChg>
        <pc:cxnChg chg="del">
          <ac:chgData name="Luvy Loor Saltos" userId="c834381751cc7c2b" providerId="LiveId" clId="{2F2C1B4B-F10A-4043-833B-91AAE7D08048}" dt="2021-12-07T02:05:49.021" v="269" actId="478"/>
          <ac:cxnSpMkLst>
            <pc:docMk/>
            <pc:sldMk cId="1693793110" sldId="371"/>
            <ac:cxnSpMk id="51" creationId="{7A9C8CEB-D897-43BA-BE91-F54621022A9C}"/>
          </ac:cxnSpMkLst>
        </pc:cxnChg>
        <pc:cxnChg chg="del">
          <ac:chgData name="Luvy Loor Saltos" userId="c834381751cc7c2b" providerId="LiveId" clId="{2F2C1B4B-F10A-4043-833B-91AAE7D08048}" dt="2021-12-07T02:05:49.021" v="269" actId="478"/>
          <ac:cxnSpMkLst>
            <pc:docMk/>
            <pc:sldMk cId="1693793110" sldId="371"/>
            <ac:cxnSpMk id="52" creationId="{594560AE-920C-4F9A-B7CA-139852C84AFC}"/>
          </ac:cxnSpMkLst>
        </pc:cxnChg>
        <pc:cxnChg chg="del">
          <ac:chgData name="Luvy Loor Saltos" userId="c834381751cc7c2b" providerId="LiveId" clId="{2F2C1B4B-F10A-4043-833B-91AAE7D08048}" dt="2021-12-07T02:05:49.021" v="269" actId="478"/>
          <ac:cxnSpMkLst>
            <pc:docMk/>
            <pc:sldMk cId="1693793110" sldId="371"/>
            <ac:cxnSpMk id="53" creationId="{23AB1513-E86F-4981-A0C4-71E500CB94B9}"/>
          </ac:cxnSpMkLst>
        </pc:cxnChg>
      </pc:sldChg>
      <pc:sldChg chg="addSp delSp modSp mod">
        <pc:chgData name="Luvy Loor Saltos" userId="c834381751cc7c2b" providerId="LiveId" clId="{2F2C1B4B-F10A-4043-833B-91AAE7D08048}" dt="2021-12-07T02:19:17.477" v="521" actId="1076"/>
        <pc:sldMkLst>
          <pc:docMk/>
          <pc:sldMk cId="3476022521" sldId="421"/>
        </pc:sldMkLst>
        <pc:spChg chg="del">
          <ac:chgData name="Luvy Loor Saltos" userId="c834381751cc7c2b" providerId="LiveId" clId="{2F2C1B4B-F10A-4043-833B-91AAE7D08048}" dt="2021-12-07T02:12:49.145" v="419" actId="478"/>
          <ac:spMkLst>
            <pc:docMk/>
            <pc:sldMk cId="3476022521" sldId="421"/>
            <ac:spMk id="3" creationId="{0CFFD2A1-487A-4B5C-B9E7-6678DC053F41}"/>
          </ac:spMkLst>
        </pc:spChg>
        <pc:spChg chg="add del mod">
          <ac:chgData name="Luvy Loor Saltos" userId="c834381751cc7c2b" providerId="LiveId" clId="{2F2C1B4B-F10A-4043-833B-91AAE7D08048}" dt="2021-12-07T02:12:53.387" v="421" actId="478"/>
          <ac:spMkLst>
            <pc:docMk/>
            <pc:sldMk cId="3476022521" sldId="421"/>
            <ac:spMk id="4" creationId="{D22B0F81-9189-4213-BFC9-28C7B59B0DEC}"/>
          </ac:spMkLst>
        </pc:spChg>
        <pc:spChg chg="del">
          <ac:chgData name="Luvy Loor Saltos" userId="c834381751cc7c2b" providerId="LiveId" clId="{2F2C1B4B-F10A-4043-833B-91AAE7D08048}" dt="2021-12-07T02:12:51.464" v="420" actId="478"/>
          <ac:spMkLst>
            <pc:docMk/>
            <pc:sldMk cId="3476022521" sldId="421"/>
            <ac:spMk id="7" creationId="{75CDE48F-9371-4DEC-AEE6-96ADA9E585A7}"/>
          </ac:spMkLst>
        </pc:spChg>
        <pc:spChg chg="del">
          <ac:chgData name="Luvy Loor Saltos" userId="c834381751cc7c2b" providerId="LiveId" clId="{2F2C1B4B-F10A-4043-833B-91AAE7D08048}" dt="2021-12-07T02:12:56.767" v="423" actId="478"/>
          <ac:spMkLst>
            <pc:docMk/>
            <pc:sldMk cId="3476022521" sldId="421"/>
            <ac:spMk id="8" creationId="{1874A434-BD31-4929-9BFC-6ECCC6BB70ED}"/>
          </ac:spMkLst>
        </pc:spChg>
        <pc:spChg chg="del">
          <ac:chgData name="Luvy Loor Saltos" userId="c834381751cc7c2b" providerId="LiveId" clId="{2F2C1B4B-F10A-4043-833B-91AAE7D08048}" dt="2021-12-07T02:12:49.145" v="419" actId="478"/>
          <ac:spMkLst>
            <pc:docMk/>
            <pc:sldMk cId="3476022521" sldId="421"/>
            <ac:spMk id="9" creationId="{E037B5FB-4FE4-4F5C-B0A0-D1AB682FAE05}"/>
          </ac:spMkLst>
        </pc:spChg>
        <pc:spChg chg="del">
          <ac:chgData name="Luvy Loor Saltos" userId="c834381751cc7c2b" providerId="LiveId" clId="{2F2C1B4B-F10A-4043-833B-91AAE7D08048}" dt="2021-12-07T02:12:49.145" v="419" actId="478"/>
          <ac:spMkLst>
            <pc:docMk/>
            <pc:sldMk cId="3476022521" sldId="421"/>
            <ac:spMk id="10" creationId="{BC0B564B-3F44-461B-9497-9363CDB99E2B}"/>
          </ac:spMkLst>
        </pc:spChg>
        <pc:spChg chg="del">
          <ac:chgData name="Luvy Loor Saltos" userId="c834381751cc7c2b" providerId="LiveId" clId="{2F2C1B4B-F10A-4043-833B-91AAE7D08048}" dt="2021-12-07T02:12:49.145" v="419" actId="478"/>
          <ac:spMkLst>
            <pc:docMk/>
            <pc:sldMk cId="3476022521" sldId="421"/>
            <ac:spMk id="11" creationId="{FA60C6D3-6B94-435F-BF0D-B6B3212FD103}"/>
          </ac:spMkLst>
        </pc:spChg>
        <pc:spChg chg="del">
          <ac:chgData name="Luvy Loor Saltos" userId="c834381751cc7c2b" providerId="LiveId" clId="{2F2C1B4B-F10A-4043-833B-91AAE7D08048}" dt="2021-12-07T02:12:55.294" v="422" actId="478"/>
          <ac:spMkLst>
            <pc:docMk/>
            <pc:sldMk cId="3476022521" sldId="421"/>
            <ac:spMk id="12" creationId="{EE23BFD3-3211-4F61-B7F0-3DEA846BCE7C}"/>
          </ac:spMkLst>
        </pc:spChg>
        <pc:spChg chg="del">
          <ac:chgData name="Luvy Loor Saltos" userId="c834381751cc7c2b" providerId="LiveId" clId="{2F2C1B4B-F10A-4043-833B-91AAE7D08048}" dt="2021-12-07T02:12:49.145" v="419" actId="478"/>
          <ac:spMkLst>
            <pc:docMk/>
            <pc:sldMk cId="3476022521" sldId="421"/>
            <ac:spMk id="22" creationId="{578BE8C6-2E84-49B2-BC6D-F868081458E0}"/>
          </ac:spMkLst>
        </pc:spChg>
        <pc:spChg chg="del">
          <ac:chgData name="Luvy Loor Saltos" userId="c834381751cc7c2b" providerId="LiveId" clId="{2F2C1B4B-F10A-4043-833B-91AAE7D08048}" dt="2021-12-07T02:12:49.145" v="419" actId="478"/>
          <ac:spMkLst>
            <pc:docMk/>
            <pc:sldMk cId="3476022521" sldId="421"/>
            <ac:spMk id="23" creationId="{F4141C85-0370-4E70-9E98-E825BD113636}"/>
          </ac:spMkLst>
        </pc:spChg>
        <pc:spChg chg="del">
          <ac:chgData name="Luvy Loor Saltos" userId="c834381751cc7c2b" providerId="LiveId" clId="{2F2C1B4B-F10A-4043-833B-91AAE7D08048}" dt="2021-12-07T02:12:49.145" v="419" actId="478"/>
          <ac:spMkLst>
            <pc:docMk/>
            <pc:sldMk cId="3476022521" sldId="421"/>
            <ac:spMk id="24" creationId="{74F398DB-C55D-406C-B1E3-52B1EB0F4E27}"/>
          </ac:spMkLst>
        </pc:spChg>
        <pc:spChg chg="del">
          <ac:chgData name="Luvy Loor Saltos" userId="c834381751cc7c2b" providerId="LiveId" clId="{2F2C1B4B-F10A-4043-833B-91AAE7D08048}" dt="2021-12-07T02:12:49.145" v="419" actId="478"/>
          <ac:spMkLst>
            <pc:docMk/>
            <pc:sldMk cId="3476022521" sldId="421"/>
            <ac:spMk id="25" creationId="{8B1C7B79-C828-4D69-9346-4A592EB99C6E}"/>
          </ac:spMkLst>
        </pc:spChg>
        <pc:picChg chg="add mod modCrop">
          <ac:chgData name="Luvy Loor Saltos" userId="c834381751cc7c2b" providerId="LiveId" clId="{2F2C1B4B-F10A-4043-833B-91AAE7D08048}" dt="2021-12-07T02:19:17.477" v="521" actId="1076"/>
          <ac:picMkLst>
            <pc:docMk/>
            <pc:sldMk cId="3476022521" sldId="421"/>
            <ac:picMk id="6" creationId="{B59D3891-3413-47C4-858B-13B6D8DD96F0}"/>
          </ac:picMkLst>
        </pc:picChg>
        <pc:cxnChg chg="del">
          <ac:chgData name="Luvy Loor Saltos" userId="c834381751cc7c2b" providerId="LiveId" clId="{2F2C1B4B-F10A-4043-833B-91AAE7D08048}" dt="2021-12-07T02:12:49.145" v="419" actId="478"/>
          <ac:cxnSpMkLst>
            <pc:docMk/>
            <pc:sldMk cId="3476022521" sldId="421"/>
            <ac:cxnSpMk id="13" creationId="{D88359E9-96CA-4BB8-8F5A-279F304BA99B}"/>
          </ac:cxnSpMkLst>
        </pc:cxnChg>
        <pc:cxnChg chg="del">
          <ac:chgData name="Luvy Loor Saltos" userId="c834381751cc7c2b" providerId="LiveId" clId="{2F2C1B4B-F10A-4043-833B-91AAE7D08048}" dt="2021-12-07T02:12:49.145" v="419" actId="478"/>
          <ac:cxnSpMkLst>
            <pc:docMk/>
            <pc:sldMk cId="3476022521" sldId="421"/>
            <ac:cxnSpMk id="15" creationId="{17D465EF-98B1-4BFF-BCB3-4EA606C27F5A}"/>
          </ac:cxnSpMkLst>
        </pc:cxnChg>
        <pc:cxnChg chg="del">
          <ac:chgData name="Luvy Loor Saltos" userId="c834381751cc7c2b" providerId="LiveId" clId="{2F2C1B4B-F10A-4043-833B-91AAE7D08048}" dt="2021-12-07T02:12:49.145" v="419" actId="478"/>
          <ac:cxnSpMkLst>
            <pc:docMk/>
            <pc:sldMk cId="3476022521" sldId="421"/>
            <ac:cxnSpMk id="17" creationId="{60FD986C-7838-417F-ABE7-E2BC5DC0720F}"/>
          </ac:cxnSpMkLst>
        </pc:cxnChg>
        <pc:cxnChg chg="del">
          <ac:chgData name="Luvy Loor Saltos" userId="c834381751cc7c2b" providerId="LiveId" clId="{2F2C1B4B-F10A-4043-833B-91AAE7D08048}" dt="2021-12-07T02:12:49.145" v="419" actId="478"/>
          <ac:cxnSpMkLst>
            <pc:docMk/>
            <pc:sldMk cId="3476022521" sldId="421"/>
            <ac:cxnSpMk id="19" creationId="{AE92BAE6-2971-442C-BBB2-A39A26312AB2}"/>
          </ac:cxnSpMkLst>
        </pc:cxnChg>
        <pc:cxnChg chg="del">
          <ac:chgData name="Luvy Loor Saltos" userId="c834381751cc7c2b" providerId="LiveId" clId="{2F2C1B4B-F10A-4043-833B-91AAE7D08048}" dt="2021-12-07T02:12:49.145" v="419" actId="478"/>
          <ac:cxnSpMkLst>
            <pc:docMk/>
            <pc:sldMk cId="3476022521" sldId="421"/>
            <ac:cxnSpMk id="20" creationId="{98159DF6-24AE-4325-8EF2-79EC68CE33C1}"/>
          </ac:cxnSpMkLst>
        </pc:cxnChg>
        <pc:cxnChg chg="del">
          <ac:chgData name="Luvy Loor Saltos" userId="c834381751cc7c2b" providerId="LiveId" clId="{2F2C1B4B-F10A-4043-833B-91AAE7D08048}" dt="2021-12-07T02:12:49.145" v="419" actId="478"/>
          <ac:cxnSpMkLst>
            <pc:docMk/>
            <pc:sldMk cId="3476022521" sldId="421"/>
            <ac:cxnSpMk id="21" creationId="{DE4934B0-0829-48E8-8336-0ABFA961DE7E}"/>
          </ac:cxnSpMkLst>
        </pc:cxnChg>
        <pc:cxnChg chg="del mod">
          <ac:chgData name="Luvy Loor Saltos" userId="c834381751cc7c2b" providerId="LiveId" clId="{2F2C1B4B-F10A-4043-833B-91AAE7D08048}" dt="2021-12-07T02:12:49.145" v="419" actId="478"/>
          <ac:cxnSpMkLst>
            <pc:docMk/>
            <pc:sldMk cId="3476022521" sldId="421"/>
            <ac:cxnSpMk id="27" creationId="{154A8BE3-1910-4551-85D2-704AC3139524}"/>
          </ac:cxnSpMkLst>
        </pc:cxnChg>
        <pc:cxnChg chg="del mod">
          <ac:chgData name="Luvy Loor Saltos" userId="c834381751cc7c2b" providerId="LiveId" clId="{2F2C1B4B-F10A-4043-833B-91AAE7D08048}" dt="2021-12-07T02:12:49.145" v="419" actId="478"/>
          <ac:cxnSpMkLst>
            <pc:docMk/>
            <pc:sldMk cId="3476022521" sldId="421"/>
            <ac:cxnSpMk id="29" creationId="{B9260B52-1639-4ABF-89A8-58FC9D80A0A8}"/>
          </ac:cxnSpMkLst>
        </pc:cxnChg>
        <pc:cxnChg chg="del mod">
          <ac:chgData name="Luvy Loor Saltos" userId="c834381751cc7c2b" providerId="LiveId" clId="{2F2C1B4B-F10A-4043-833B-91AAE7D08048}" dt="2021-12-07T02:12:49.145" v="419" actId="478"/>
          <ac:cxnSpMkLst>
            <pc:docMk/>
            <pc:sldMk cId="3476022521" sldId="421"/>
            <ac:cxnSpMk id="31" creationId="{5589A110-FE99-455B-B02F-C9476F7A93EB}"/>
          </ac:cxnSpMkLst>
        </pc:cxnChg>
        <pc:cxnChg chg="del">
          <ac:chgData name="Luvy Loor Saltos" userId="c834381751cc7c2b" providerId="LiveId" clId="{2F2C1B4B-F10A-4043-833B-91AAE7D08048}" dt="2021-12-07T02:12:49.145" v="419" actId="478"/>
          <ac:cxnSpMkLst>
            <pc:docMk/>
            <pc:sldMk cId="3476022521" sldId="421"/>
            <ac:cxnSpMk id="40" creationId="{7AC492D0-756D-44E3-B8F0-440731C8B97F}"/>
          </ac:cxnSpMkLst>
        </pc:cxnChg>
      </pc:sldChg>
      <pc:sldChg chg="del">
        <pc:chgData name="Luvy Loor Saltos" userId="c834381751cc7c2b" providerId="LiveId" clId="{2F2C1B4B-F10A-4043-833B-91AAE7D08048}" dt="2021-12-07T02:07:13.245" v="281" actId="47"/>
        <pc:sldMkLst>
          <pc:docMk/>
          <pc:sldMk cId="2585893097" sldId="422"/>
        </pc:sldMkLst>
      </pc:sldChg>
      <pc:sldChg chg="addSp delSp modSp del mod">
        <pc:chgData name="Luvy Loor Saltos" userId="c834381751cc7c2b" providerId="LiveId" clId="{2F2C1B4B-F10A-4043-833B-91AAE7D08048}" dt="2021-12-07T02:19:34.164" v="525" actId="47"/>
        <pc:sldMkLst>
          <pc:docMk/>
          <pc:sldMk cId="1211592105" sldId="423"/>
        </pc:sldMkLst>
        <pc:spChg chg="del">
          <ac:chgData name="Luvy Loor Saltos" userId="c834381751cc7c2b" providerId="LiveId" clId="{2F2C1B4B-F10A-4043-833B-91AAE7D08048}" dt="2021-12-07T02:19:24.920" v="522" actId="478"/>
          <ac:spMkLst>
            <pc:docMk/>
            <pc:sldMk cId="1211592105" sldId="423"/>
            <ac:spMk id="3" creationId="{0CFFD2A1-487A-4B5C-B9E7-6678DC053F41}"/>
          </ac:spMkLst>
        </pc:spChg>
        <pc:spChg chg="add del mod">
          <ac:chgData name="Luvy Loor Saltos" userId="c834381751cc7c2b" providerId="LiveId" clId="{2F2C1B4B-F10A-4043-833B-91AAE7D08048}" dt="2021-12-07T02:19:27.379" v="523" actId="478"/>
          <ac:spMkLst>
            <pc:docMk/>
            <pc:sldMk cId="1211592105" sldId="423"/>
            <ac:spMk id="4" creationId="{EA9D16A6-1EC9-4CCB-8971-A079BD6EB331}"/>
          </ac:spMkLst>
        </pc:spChg>
        <pc:spChg chg="del">
          <ac:chgData name="Luvy Loor Saltos" userId="c834381751cc7c2b" providerId="LiveId" clId="{2F2C1B4B-F10A-4043-833B-91AAE7D08048}" dt="2021-12-07T02:19:30.036" v="524" actId="478"/>
          <ac:spMkLst>
            <pc:docMk/>
            <pc:sldMk cId="1211592105" sldId="423"/>
            <ac:spMk id="8" creationId="{1874A434-BD31-4929-9BFC-6ECCC6BB70ED}"/>
          </ac:spMkLst>
        </pc:spChg>
        <pc:spChg chg="del">
          <ac:chgData name="Luvy Loor Saltos" userId="c834381751cc7c2b" providerId="LiveId" clId="{2F2C1B4B-F10A-4043-833B-91AAE7D08048}" dt="2021-12-07T02:19:24.920" v="522" actId="478"/>
          <ac:spMkLst>
            <pc:docMk/>
            <pc:sldMk cId="1211592105" sldId="423"/>
            <ac:spMk id="11" creationId="{FA60C6D3-6B94-435F-BF0D-B6B3212FD103}"/>
          </ac:spMkLst>
        </pc:spChg>
        <pc:spChg chg="del">
          <ac:chgData name="Luvy Loor Saltos" userId="c834381751cc7c2b" providerId="LiveId" clId="{2F2C1B4B-F10A-4043-833B-91AAE7D08048}" dt="2021-12-07T02:19:30.036" v="524" actId="478"/>
          <ac:spMkLst>
            <pc:docMk/>
            <pc:sldMk cId="1211592105" sldId="423"/>
            <ac:spMk id="12" creationId="{EE23BFD3-3211-4F61-B7F0-3DEA846BCE7C}"/>
          </ac:spMkLst>
        </pc:spChg>
        <pc:spChg chg="del">
          <ac:chgData name="Luvy Loor Saltos" userId="c834381751cc7c2b" providerId="LiveId" clId="{2F2C1B4B-F10A-4043-833B-91AAE7D08048}" dt="2021-12-07T02:19:24.920" v="522" actId="478"/>
          <ac:spMkLst>
            <pc:docMk/>
            <pc:sldMk cId="1211592105" sldId="423"/>
            <ac:spMk id="22" creationId="{578BE8C6-2E84-49B2-BC6D-F868081458E0}"/>
          </ac:spMkLst>
        </pc:spChg>
        <pc:spChg chg="del">
          <ac:chgData name="Luvy Loor Saltos" userId="c834381751cc7c2b" providerId="LiveId" clId="{2F2C1B4B-F10A-4043-833B-91AAE7D08048}" dt="2021-12-07T02:19:24.920" v="522" actId="478"/>
          <ac:spMkLst>
            <pc:docMk/>
            <pc:sldMk cId="1211592105" sldId="423"/>
            <ac:spMk id="23" creationId="{F4141C85-0370-4E70-9E98-E825BD113636}"/>
          </ac:spMkLst>
        </pc:spChg>
        <pc:spChg chg="del">
          <ac:chgData name="Luvy Loor Saltos" userId="c834381751cc7c2b" providerId="LiveId" clId="{2F2C1B4B-F10A-4043-833B-91AAE7D08048}" dt="2021-12-07T02:19:24.920" v="522" actId="478"/>
          <ac:spMkLst>
            <pc:docMk/>
            <pc:sldMk cId="1211592105" sldId="423"/>
            <ac:spMk id="26" creationId="{5D14FB3A-5BE6-45CA-BCA6-FF3A6A3BE207}"/>
          </ac:spMkLst>
        </pc:spChg>
        <pc:cxnChg chg="del mod">
          <ac:chgData name="Luvy Loor Saltos" userId="c834381751cc7c2b" providerId="LiveId" clId="{2F2C1B4B-F10A-4043-833B-91AAE7D08048}" dt="2021-12-07T02:19:24.920" v="522" actId="478"/>
          <ac:cxnSpMkLst>
            <pc:docMk/>
            <pc:sldMk cId="1211592105" sldId="423"/>
            <ac:cxnSpMk id="5" creationId="{6DCCE809-DEFE-4BD6-843A-D91EA69C0B21}"/>
          </ac:cxnSpMkLst>
        </pc:cxnChg>
        <pc:cxnChg chg="del">
          <ac:chgData name="Luvy Loor Saltos" userId="c834381751cc7c2b" providerId="LiveId" clId="{2F2C1B4B-F10A-4043-833B-91AAE7D08048}" dt="2021-12-07T02:19:24.920" v="522" actId="478"/>
          <ac:cxnSpMkLst>
            <pc:docMk/>
            <pc:sldMk cId="1211592105" sldId="423"/>
            <ac:cxnSpMk id="13" creationId="{D88359E9-96CA-4BB8-8F5A-279F304BA99B}"/>
          </ac:cxnSpMkLst>
        </pc:cxnChg>
        <pc:cxnChg chg="del">
          <ac:chgData name="Luvy Loor Saltos" userId="c834381751cc7c2b" providerId="LiveId" clId="{2F2C1B4B-F10A-4043-833B-91AAE7D08048}" dt="2021-12-07T02:19:24.920" v="522" actId="478"/>
          <ac:cxnSpMkLst>
            <pc:docMk/>
            <pc:sldMk cId="1211592105" sldId="423"/>
            <ac:cxnSpMk id="15" creationId="{17D465EF-98B1-4BFF-BCB3-4EA606C27F5A}"/>
          </ac:cxnSpMkLst>
        </pc:cxnChg>
        <pc:cxnChg chg="del">
          <ac:chgData name="Luvy Loor Saltos" userId="c834381751cc7c2b" providerId="LiveId" clId="{2F2C1B4B-F10A-4043-833B-91AAE7D08048}" dt="2021-12-07T02:19:24.920" v="522" actId="478"/>
          <ac:cxnSpMkLst>
            <pc:docMk/>
            <pc:sldMk cId="1211592105" sldId="423"/>
            <ac:cxnSpMk id="19" creationId="{AE92BAE6-2971-442C-BBB2-A39A26312AB2}"/>
          </ac:cxnSpMkLst>
        </pc:cxnChg>
        <pc:cxnChg chg="del">
          <ac:chgData name="Luvy Loor Saltos" userId="c834381751cc7c2b" providerId="LiveId" clId="{2F2C1B4B-F10A-4043-833B-91AAE7D08048}" dt="2021-12-07T02:19:24.920" v="522" actId="478"/>
          <ac:cxnSpMkLst>
            <pc:docMk/>
            <pc:sldMk cId="1211592105" sldId="423"/>
            <ac:cxnSpMk id="21" creationId="{DE4934B0-0829-48E8-8336-0ABFA961DE7E}"/>
          </ac:cxnSpMkLst>
        </pc:cxnChg>
        <pc:cxnChg chg="del">
          <ac:chgData name="Luvy Loor Saltos" userId="c834381751cc7c2b" providerId="LiveId" clId="{2F2C1B4B-F10A-4043-833B-91AAE7D08048}" dt="2021-12-07T02:19:24.920" v="522" actId="478"/>
          <ac:cxnSpMkLst>
            <pc:docMk/>
            <pc:sldMk cId="1211592105" sldId="423"/>
            <ac:cxnSpMk id="28" creationId="{1BF17D07-9288-4D9F-A811-56C3E4F04BE1}"/>
          </ac:cxnSpMkLst>
        </pc:cxnChg>
      </pc:sldChg>
      <pc:sldChg chg="addSp delSp modSp add mod">
        <pc:chgData name="Luvy Loor Saltos" userId="c834381751cc7c2b" providerId="LiveId" clId="{2F2C1B4B-F10A-4043-833B-91AAE7D08048}" dt="2021-12-07T02:11:26.723" v="407" actId="1076"/>
        <pc:sldMkLst>
          <pc:docMk/>
          <pc:sldMk cId="2802777963" sldId="424"/>
        </pc:sldMkLst>
        <pc:spChg chg="mod">
          <ac:chgData name="Luvy Loor Saltos" userId="c834381751cc7c2b" providerId="LiveId" clId="{2F2C1B4B-F10A-4043-833B-91AAE7D08048}" dt="2021-12-07T02:11:01.527" v="402" actId="1036"/>
          <ac:spMkLst>
            <pc:docMk/>
            <pc:sldMk cId="2802777963" sldId="424"/>
            <ac:spMk id="8" creationId="{28A60345-F14F-46A5-95AB-56C7673BDFC0}"/>
          </ac:spMkLst>
        </pc:spChg>
        <pc:spChg chg="mod">
          <ac:chgData name="Luvy Loor Saltos" userId="c834381751cc7c2b" providerId="LiveId" clId="{2F2C1B4B-F10A-4043-833B-91AAE7D08048}" dt="2021-12-07T02:11:16.192" v="405" actId="14100"/>
          <ac:spMkLst>
            <pc:docMk/>
            <pc:sldMk cId="2802777963" sldId="424"/>
            <ac:spMk id="9" creationId="{F8C1C21E-48BA-45B7-BEB8-49C2EB5E2EB1}"/>
          </ac:spMkLst>
        </pc:spChg>
        <pc:spChg chg="mod">
          <ac:chgData name="Luvy Loor Saltos" userId="c834381751cc7c2b" providerId="LiveId" clId="{2F2C1B4B-F10A-4043-833B-91AAE7D08048}" dt="2021-12-07T02:11:09.145" v="404" actId="1076"/>
          <ac:spMkLst>
            <pc:docMk/>
            <pc:sldMk cId="2802777963" sldId="424"/>
            <ac:spMk id="10" creationId="{8A61FC4D-7EFB-485A-97E8-335098D251FA}"/>
          </ac:spMkLst>
        </pc:spChg>
        <pc:picChg chg="add mod modCrop">
          <ac:chgData name="Luvy Loor Saltos" userId="c834381751cc7c2b" providerId="LiveId" clId="{2F2C1B4B-F10A-4043-833B-91AAE7D08048}" dt="2021-12-07T02:11:26.723" v="407" actId="1076"/>
          <ac:picMkLst>
            <pc:docMk/>
            <pc:sldMk cId="2802777963" sldId="424"/>
            <ac:picMk id="4" creationId="{6BF531D9-00E8-4BE2-BD74-914AB40FB19A}"/>
          </ac:picMkLst>
        </pc:picChg>
        <pc:picChg chg="del">
          <ac:chgData name="Luvy Loor Saltos" userId="c834381751cc7c2b" providerId="LiveId" clId="{2F2C1B4B-F10A-4043-833B-91AAE7D08048}" dt="2021-12-07T02:07:45.128" v="285" actId="478"/>
          <ac:picMkLst>
            <pc:docMk/>
            <pc:sldMk cId="2802777963" sldId="424"/>
            <ac:picMk id="7" creationId="{4B809E9B-0E2E-4A01-A998-F232B56E579C}"/>
          </ac:picMkLst>
        </pc:picChg>
      </pc:sldChg>
      <pc:sldChg chg="addSp delSp modSp add mod">
        <pc:chgData name="Luvy Loor Saltos" userId="c834381751cc7c2b" providerId="LiveId" clId="{2F2C1B4B-F10A-4043-833B-91AAE7D08048}" dt="2021-12-07T02:12:42.262" v="418" actId="1076"/>
        <pc:sldMkLst>
          <pc:docMk/>
          <pc:sldMk cId="2255812313" sldId="425"/>
        </pc:sldMkLst>
        <pc:picChg chg="add mod modCrop">
          <ac:chgData name="Luvy Loor Saltos" userId="c834381751cc7c2b" providerId="LiveId" clId="{2F2C1B4B-F10A-4043-833B-91AAE7D08048}" dt="2021-12-07T02:12:42.262" v="418" actId="1076"/>
          <ac:picMkLst>
            <pc:docMk/>
            <pc:sldMk cId="2255812313" sldId="425"/>
            <ac:picMk id="3" creationId="{85F5EF44-E15D-4E6C-ACA6-68D4185B4398}"/>
          </ac:picMkLst>
        </pc:picChg>
        <pc:picChg chg="del">
          <ac:chgData name="Luvy Loor Saltos" userId="c834381751cc7c2b" providerId="LiveId" clId="{2F2C1B4B-F10A-4043-833B-91AAE7D08048}" dt="2021-12-07T02:11:43.019" v="409" actId="478"/>
          <ac:picMkLst>
            <pc:docMk/>
            <pc:sldMk cId="2255812313" sldId="425"/>
            <ac:picMk id="7" creationId="{4824EDEA-33F1-4B10-9F28-A1AAE7315201}"/>
          </ac:picMkLst>
        </pc:picChg>
      </pc:sldChg>
      <pc:sldChg chg="addSp delSp modSp add mod">
        <pc:chgData name="Luvy Loor Saltos" userId="c834381751cc7c2b" providerId="LiveId" clId="{2F2C1B4B-F10A-4043-833B-91AAE7D08048}" dt="2021-12-07T02:17:44.420" v="511" actId="14100"/>
        <pc:sldMkLst>
          <pc:docMk/>
          <pc:sldMk cId="857050484" sldId="426"/>
        </pc:sldMkLst>
        <pc:spChg chg="mod">
          <ac:chgData name="Luvy Loor Saltos" userId="c834381751cc7c2b" providerId="LiveId" clId="{2F2C1B4B-F10A-4043-833B-91AAE7D08048}" dt="2021-12-07T02:17:29.946" v="508" actId="1076"/>
          <ac:spMkLst>
            <pc:docMk/>
            <pc:sldMk cId="857050484" sldId="426"/>
            <ac:spMk id="8" creationId="{28A60345-F14F-46A5-95AB-56C7673BDFC0}"/>
          </ac:spMkLst>
        </pc:spChg>
        <pc:spChg chg="mod">
          <ac:chgData name="Luvy Loor Saltos" userId="c834381751cc7c2b" providerId="LiveId" clId="{2F2C1B4B-F10A-4043-833B-91AAE7D08048}" dt="2021-12-07T02:17:44.420" v="511" actId="14100"/>
          <ac:spMkLst>
            <pc:docMk/>
            <pc:sldMk cId="857050484" sldId="426"/>
            <ac:spMk id="9" creationId="{F8C1C21E-48BA-45B7-BEB8-49C2EB5E2EB1}"/>
          </ac:spMkLst>
        </pc:spChg>
        <pc:picChg chg="del">
          <ac:chgData name="Luvy Loor Saltos" userId="c834381751cc7c2b" providerId="LiveId" clId="{2F2C1B4B-F10A-4043-833B-91AAE7D08048}" dt="2021-12-07T02:13:20.787" v="425" actId="478"/>
          <ac:picMkLst>
            <pc:docMk/>
            <pc:sldMk cId="857050484" sldId="426"/>
            <ac:picMk id="4" creationId="{6BF531D9-00E8-4BE2-BD74-914AB40FB19A}"/>
          </ac:picMkLst>
        </pc:picChg>
        <pc:picChg chg="add mod modCrop">
          <ac:chgData name="Luvy Loor Saltos" userId="c834381751cc7c2b" providerId="LiveId" clId="{2F2C1B4B-F10A-4043-833B-91AAE7D08048}" dt="2021-12-07T02:17:34.703" v="509" actId="14100"/>
          <ac:picMkLst>
            <pc:docMk/>
            <pc:sldMk cId="857050484" sldId="426"/>
            <ac:picMk id="5" creationId="{36A36A42-2D7C-4836-9491-71FFB0CA564C}"/>
          </ac:picMkLst>
        </pc:picChg>
      </pc:sldChg>
      <pc:sldChg chg="addSp delSp modSp add mod">
        <pc:chgData name="Luvy Loor Saltos" userId="c834381751cc7c2b" providerId="LiveId" clId="{2F2C1B4B-F10A-4043-833B-91AAE7D08048}" dt="2021-12-07T02:22:45.225" v="582" actId="14100"/>
        <pc:sldMkLst>
          <pc:docMk/>
          <pc:sldMk cId="2424021974" sldId="427"/>
        </pc:sldMkLst>
        <pc:spChg chg="mod">
          <ac:chgData name="Luvy Loor Saltos" userId="c834381751cc7c2b" providerId="LiveId" clId="{2F2C1B4B-F10A-4043-833B-91AAE7D08048}" dt="2021-12-07T02:22:32.586" v="578" actId="1076"/>
          <ac:spMkLst>
            <pc:docMk/>
            <pc:sldMk cId="2424021974" sldId="427"/>
            <ac:spMk id="8" creationId="{28A60345-F14F-46A5-95AB-56C7673BDFC0}"/>
          </ac:spMkLst>
        </pc:spChg>
        <pc:spChg chg="mod">
          <ac:chgData name="Luvy Loor Saltos" userId="c834381751cc7c2b" providerId="LiveId" clId="{2F2C1B4B-F10A-4043-833B-91AAE7D08048}" dt="2021-12-07T02:22:37.703" v="580" actId="14100"/>
          <ac:spMkLst>
            <pc:docMk/>
            <pc:sldMk cId="2424021974" sldId="427"/>
            <ac:spMk id="9" creationId="{F8C1C21E-48BA-45B7-BEB8-49C2EB5E2EB1}"/>
          </ac:spMkLst>
        </pc:spChg>
        <pc:spChg chg="mod">
          <ac:chgData name="Luvy Loor Saltos" userId="c834381751cc7c2b" providerId="LiveId" clId="{2F2C1B4B-F10A-4043-833B-91AAE7D08048}" dt="2021-12-07T02:22:41.251" v="581" actId="1076"/>
          <ac:spMkLst>
            <pc:docMk/>
            <pc:sldMk cId="2424021974" sldId="427"/>
            <ac:spMk id="10" creationId="{8A61FC4D-7EFB-485A-97E8-335098D251FA}"/>
          </ac:spMkLst>
        </pc:spChg>
        <pc:picChg chg="add mod modCrop">
          <ac:chgData name="Luvy Loor Saltos" userId="c834381751cc7c2b" providerId="LiveId" clId="{2F2C1B4B-F10A-4043-833B-91AAE7D08048}" dt="2021-12-07T02:22:45.225" v="582" actId="14100"/>
          <ac:picMkLst>
            <pc:docMk/>
            <pc:sldMk cId="2424021974" sldId="427"/>
            <ac:picMk id="4" creationId="{F4DF742F-2721-4FD3-BE9E-5E8E9E6C541D}"/>
          </ac:picMkLst>
        </pc:picChg>
        <pc:picChg chg="del">
          <ac:chgData name="Luvy Loor Saltos" userId="c834381751cc7c2b" providerId="LiveId" clId="{2F2C1B4B-F10A-4043-833B-91AAE7D08048}" dt="2021-12-07T02:19:57.776" v="527" actId="478"/>
          <ac:picMkLst>
            <pc:docMk/>
            <pc:sldMk cId="2424021974" sldId="427"/>
            <ac:picMk id="5" creationId="{36A36A42-2D7C-4836-9491-71FFB0CA564C}"/>
          </ac:picMkLst>
        </pc:picChg>
      </pc:sldChg>
      <pc:sldChg chg="addSp delSp modSp add mod">
        <pc:chgData name="Luvy Loor Saltos" userId="c834381751cc7c2b" providerId="LiveId" clId="{2F2C1B4B-F10A-4043-833B-91AAE7D08048}" dt="2021-12-07T02:23:41.605" v="593" actId="1035"/>
        <pc:sldMkLst>
          <pc:docMk/>
          <pc:sldMk cId="159435714" sldId="428"/>
        </pc:sldMkLst>
        <pc:picChg chg="add mod modCrop">
          <ac:chgData name="Luvy Loor Saltos" userId="c834381751cc7c2b" providerId="LiveId" clId="{2F2C1B4B-F10A-4043-833B-91AAE7D08048}" dt="2021-12-07T02:23:41.605" v="593" actId="1035"/>
          <ac:picMkLst>
            <pc:docMk/>
            <pc:sldMk cId="159435714" sldId="428"/>
            <ac:picMk id="3" creationId="{7A9B2884-BCE9-4732-9991-D540C99461ED}"/>
          </ac:picMkLst>
        </pc:picChg>
        <pc:picChg chg="del">
          <ac:chgData name="Luvy Loor Saltos" userId="c834381751cc7c2b" providerId="LiveId" clId="{2F2C1B4B-F10A-4043-833B-91AAE7D08048}" dt="2021-12-07T02:23:00.652" v="584" actId="478"/>
          <ac:picMkLst>
            <pc:docMk/>
            <pc:sldMk cId="159435714" sldId="428"/>
            <ac:picMk id="6" creationId="{B59D3891-3413-47C4-858B-13B6D8DD96F0}"/>
          </ac:picMkLst>
        </pc:picChg>
      </pc:sldChg>
      <pc:sldChg chg="addSp delSp modSp mod">
        <pc:chgData name="Luvy Loor Saltos" userId="c834381751cc7c2b" providerId="LiveId" clId="{2F2C1B4B-F10A-4043-833B-91AAE7D08048}" dt="2021-12-07T02:28:08.003" v="669" actId="14100"/>
        <pc:sldMkLst>
          <pc:docMk/>
          <pc:sldMk cId="1250940666" sldId="429"/>
        </pc:sldMkLst>
        <pc:spChg chg="mod">
          <ac:chgData name="Luvy Loor Saltos" userId="c834381751cc7c2b" providerId="LiveId" clId="{2F2C1B4B-F10A-4043-833B-91AAE7D08048}" dt="2021-12-07T02:28:01.396" v="667" actId="1076"/>
          <ac:spMkLst>
            <pc:docMk/>
            <pc:sldMk cId="1250940666" sldId="429"/>
            <ac:spMk id="8" creationId="{28A60345-F14F-46A5-95AB-56C7673BDFC0}"/>
          </ac:spMkLst>
        </pc:spChg>
        <pc:spChg chg="mod">
          <ac:chgData name="Luvy Loor Saltos" userId="c834381751cc7c2b" providerId="LiveId" clId="{2F2C1B4B-F10A-4043-833B-91AAE7D08048}" dt="2021-12-07T02:28:08.003" v="669" actId="14100"/>
          <ac:spMkLst>
            <pc:docMk/>
            <pc:sldMk cId="1250940666" sldId="429"/>
            <ac:spMk id="9" creationId="{F8C1C21E-48BA-45B7-BEB8-49C2EB5E2EB1}"/>
          </ac:spMkLst>
        </pc:spChg>
        <pc:picChg chg="del">
          <ac:chgData name="Luvy Loor Saltos" userId="c834381751cc7c2b" providerId="LiveId" clId="{2F2C1B4B-F10A-4043-833B-91AAE7D08048}" dt="2021-12-07T02:25:23.018" v="599" actId="478"/>
          <ac:picMkLst>
            <pc:docMk/>
            <pc:sldMk cId="1250940666" sldId="429"/>
            <ac:picMk id="4" creationId="{F4DF742F-2721-4FD3-BE9E-5E8E9E6C541D}"/>
          </ac:picMkLst>
        </pc:picChg>
        <pc:picChg chg="add mod modCrop">
          <ac:chgData name="Luvy Loor Saltos" userId="c834381751cc7c2b" providerId="LiveId" clId="{2F2C1B4B-F10A-4043-833B-91AAE7D08048}" dt="2021-12-07T02:25:42.942" v="606" actId="1076"/>
          <ac:picMkLst>
            <pc:docMk/>
            <pc:sldMk cId="1250940666" sldId="429"/>
            <ac:picMk id="5" creationId="{449F09E3-9E9E-4258-BF23-1439018A9707}"/>
          </ac:picMkLst>
        </pc:picChg>
      </pc:sldChg>
      <pc:sldChg chg="addSp delSp del mod">
        <pc:chgData name="Luvy Loor Saltos" userId="c834381751cc7c2b" providerId="LiveId" clId="{2F2C1B4B-F10A-4043-833B-91AAE7D08048}" dt="2021-12-07T02:24:52.489" v="598"/>
        <pc:sldMkLst>
          <pc:docMk/>
          <pc:sldMk cId="1381017506" sldId="429"/>
        </pc:sldMkLst>
        <pc:picChg chg="add del">
          <ac:chgData name="Luvy Loor Saltos" userId="c834381751cc7c2b" providerId="LiveId" clId="{2F2C1B4B-F10A-4043-833B-91AAE7D08048}" dt="2021-12-07T02:24:45.117" v="597" actId="478"/>
          <ac:picMkLst>
            <pc:docMk/>
            <pc:sldMk cId="1381017506" sldId="429"/>
            <ac:picMk id="4" creationId="{F4DF742F-2721-4FD3-BE9E-5E8E9E6C541D}"/>
          </ac:picMkLst>
        </pc:picChg>
      </pc:sldChg>
      <pc:sldChg chg="addSp delSp modSp add mod">
        <pc:chgData name="Luvy Loor Saltos" userId="c834381751cc7c2b" providerId="LiveId" clId="{2F2C1B4B-F10A-4043-833B-91AAE7D08048}" dt="2021-12-07T02:28:59.624" v="680" actId="1076"/>
        <pc:sldMkLst>
          <pc:docMk/>
          <pc:sldMk cId="2157715465" sldId="430"/>
        </pc:sldMkLst>
        <pc:picChg chg="del">
          <ac:chgData name="Luvy Loor Saltos" userId="c834381751cc7c2b" providerId="LiveId" clId="{2F2C1B4B-F10A-4043-833B-91AAE7D08048}" dt="2021-12-07T02:28:22.868" v="671" actId="478"/>
          <ac:picMkLst>
            <pc:docMk/>
            <pc:sldMk cId="2157715465" sldId="430"/>
            <ac:picMk id="3" creationId="{7A9B2884-BCE9-4732-9991-D540C99461ED}"/>
          </ac:picMkLst>
        </pc:picChg>
        <pc:picChg chg="add mod modCrop">
          <ac:chgData name="Luvy Loor Saltos" userId="c834381751cc7c2b" providerId="LiveId" clId="{2F2C1B4B-F10A-4043-833B-91AAE7D08048}" dt="2021-12-07T02:28:59.624" v="680" actId="1076"/>
          <ac:picMkLst>
            <pc:docMk/>
            <pc:sldMk cId="2157715465" sldId="430"/>
            <ac:picMk id="4" creationId="{BE2591AD-1F12-4044-9AB5-DDFD2F773B34}"/>
          </ac:picMkLst>
        </pc:picChg>
      </pc:sldChg>
      <pc:sldChg chg="add del">
        <pc:chgData name="Luvy Loor Saltos" userId="c834381751cc7c2b" providerId="LiveId" clId="{2F2C1B4B-F10A-4043-833B-91AAE7D08048}" dt="2021-12-07T02:24:39.907" v="596"/>
        <pc:sldMkLst>
          <pc:docMk/>
          <pc:sldMk cId="2824244089" sldId="430"/>
        </pc:sldMkLst>
      </pc:sldChg>
      <pc:sldChg chg="del">
        <pc:chgData name="Luvy Loor Saltos" userId="c834381751cc7c2b" providerId="LiveId" clId="{2F2C1B4B-F10A-4043-833B-91AAE7D08048}" dt="2021-12-07T02:29:14.083" v="681" actId="47"/>
        <pc:sldMkLst>
          <pc:docMk/>
          <pc:sldMk cId="356748091" sldId="431"/>
        </pc:sldMkLst>
      </pc:sldChg>
      <pc:sldChg chg="addSp delSp modSp add mod">
        <pc:chgData name="Luvy Loor Saltos" userId="c834381751cc7c2b" providerId="LiveId" clId="{2F2C1B4B-F10A-4043-833B-91AAE7D08048}" dt="2021-12-07T02:34:16.307" v="833" actId="1035"/>
        <pc:sldMkLst>
          <pc:docMk/>
          <pc:sldMk cId="3379402706" sldId="431"/>
        </pc:sldMkLst>
        <pc:spChg chg="mod">
          <ac:chgData name="Luvy Loor Saltos" userId="c834381751cc7c2b" providerId="LiveId" clId="{2F2C1B4B-F10A-4043-833B-91AAE7D08048}" dt="2021-12-07T02:34:16.307" v="833" actId="1035"/>
          <ac:spMkLst>
            <pc:docMk/>
            <pc:sldMk cId="3379402706" sldId="431"/>
            <ac:spMk id="8" creationId="{28A60345-F14F-46A5-95AB-56C7673BDFC0}"/>
          </ac:spMkLst>
        </pc:spChg>
        <pc:spChg chg="mod">
          <ac:chgData name="Luvy Loor Saltos" userId="c834381751cc7c2b" providerId="LiveId" clId="{2F2C1B4B-F10A-4043-833B-91AAE7D08048}" dt="2021-12-07T02:34:07.629" v="828" actId="14100"/>
          <ac:spMkLst>
            <pc:docMk/>
            <pc:sldMk cId="3379402706" sldId="431"/>
            <ac:spMk id="9" creationId="{F8C1C21E-48BA-45B7-BEB8-49C2EB5E2EB1}"/>
          </ac:spMkLst>
        </pc:spChg>
        <pc:picChg chg="add mod modCrop">
          <ac:chgData name="Luvy Loor Saltos" userId="c834381751cc7c2b" providerId="LiveId" clId="{2F2C1B4B-F10A-4043-833B-91AAE7D08048}" dt="2021-12-07T02:34:12.489" v="829" actId="1076"/>
          <ac:picMkLst>
            <pc:docMk/>
            <pc:sldMk cId="3379402706" sldId="431"/>
            <ac:picMk id="4" creationId="{33960BFF-A592-43A3-9688-303D80D6BC4D}"/>
          </ac:picMkLst>
        </pc:picChg>
        <pc:picChg chg="del">
          <ac:chgData name="Luvy Loor Saltos" userId="c834381751cc7c2b" providerId="LiveId" clId="{2F2C1B4B-F10A-4043-833B-91AAE7D08048}" dt="2021-12-07T02:30:15.610" v="683" actId="478"/>
          <ac:picMkLst>
            <pc:docMk/>
            <pc:sldMk cId="3379402706" sldId="431"/>
            <ac:picMk id="5" creationId="{449F09E3-9E9E-4258-BF23-1439018A9707}"/>
          </ac:picMkLst>
        </pc:picChg>
      </pc:sldChg>
      <pc:sldChg chg="addSp delSp modSp add mod">
        <pc:chgData name="Luvy Loor Saltos" userId="c834381751cc7c2b" providerId="LiveId" clId="{2F2C1B4B-F10A-4043-833B-91AAE7D08048}" dt="2021-12-07T02:35:16.876" v="843" actId="14100"/>
        <pc:sldMkLst>
          <pc:docMk/>
          <pc:sldMk cId="3427048752" sldId="432"/>
        </pc:sldMkLst>
        <pc:picChg chg="add mod modCrop">
          <ac:chgData name="Luvy Loor Saltos" userId="c834381751cc7c2b" providerId="LiveId" clId="{2F2C1B4B-F10A-4043-833B-91AAE7D08048}" dt="2021-12-07T02:35:16.876" v="843" actId="14100"/>
          <ac:picMkLst>
            <pc:docMk/>
            <pc:sldMk cId="3427048752" sldId="432"/>
            <ac:picMk id="3" creationId="{B4E9292F-F9E6-405B-9C82-AE7868D87425}"/>
          </ac:picMkLst>
        </pc:picChg>
        <pc:picChg chg="del">
          <ac:chgData name="Luvy Loor Saltos" userId="c834381751cc7c2b" providerId="LiveId" clId="{2F2C1B4B-F10A-4043-833B-91AAE7D08048}" dt="2021-12-07T02:34:31.081" v="835" actId="478"/>
          <ac:picMkLst>
            <pc:docMk/>
            <pc:sldMk cId="3427048752" sldId="432"/>
            <ac:picMk id="4" creationId="{BE2591AD-1F12-4044-9AB5-DDFD2F773B34}"/>
          </ac:picMkLst>
        </pc:picChg>
      </pc:sldChg>
    </pc:docChg>
  </pc:docChgLst>
  <pc:docChgLst>
    <pc:chgData name="INTRIAGO GARCIA MARIA REBECA" userId="S::maria.intriagog@uleam.edu.ec::9c6bec1a-6974-4b60-b7b8-f8e7a20975cd" providerId="AD" clId="Web-{0E446C46-AF4F-A757-C714-6D1B4E249BDA}"/>
    <pc:docChg chg="modSld">
      <pc:chgData name="INTRIAGO GARCIA MARIA REBECA" userId="S::maria.intriagog@uleam.edu.ec::9c6bec1a-6974-4b60-b7b8-f8e7a20975cd" providerId="AD" clId="Web-{0E446C46-AF4F-A757-C714-6D1B4E249BDA}" dt="2019-05-15T21:54:37.511" v="36" actId="20577"/>
      <pc:docMkLst>
        <pc:docMk/>
      </pc:docMkLst>
      <pc:sldChg chg="modSp">
        <pc:chgData name="INTRIAGO GARCIA MARIA REBECA" userId="S::maria.intriagog@uleam.edu.ec::9c6bec1a-6974-4b60-b7b8-f8e7a20975cd" providerId="AD" clId="Web-{0E446C46-AF4F-A757-C714-6D1B4E249BDA}" dt="2019-05-15T21:54:21.698" v="30" actId="20577"/>
        <pc:sldMkLst>
          <pc:docMk/>
          <pc:sldMk cId="1564472315" sldId="300"/>
        </pc:sldMkLst>
        <pc:spChg chg="mod">
          <ac:chgData name="INTRIAGO GARCIA MARIA REBECA" userId="S::maria.intriagog@uleam.edu.ec::9c6bec1a-6974-4b60-b7b8-f8e7a20975cd" providerId="AD" clId="Web-{0E446C46-AF4F-A757-C714-6D1B4E249BDA}" dt="2019-05-15T21:54:21.698" v="30" actId="20577"/>
          <ac:spMkLst>
            <pc:docMk/>
            <pc:sldMk cId="1564472315" sldId="300"/>
            <ac:spMk id="3" creationId="{00000000-0000-0000-0000-000000000000}"/>
          </ac:spMkLst>
        </pc:spChg>
      </pc:sldChg>
      <pc:sldChg chg="modSp">
        <pc:chgData name="INTRIAGO GARCIA MARIA REBECA" userId="S::maria.intriagog@uleam.edu.ec::9c6bec1a-6974-4b60-b7b8-f8e7a20975cd" providerId="AD" clId="Web-{0E446C46-AF4F-A757-C714-6D1B4E249BDA}" dt="2019-05-15T21:54:37.511" v="36" actId="20577"/>
        <pc:sldMkLst>
          <pc:docMk/>
          <pc:sldMk cId="1205063012" sldId="301"/>
        </pc:sldMkLst>
        <pc:spChg chg="mod">
          <ac:chgData name="INTRIAGO GARCIA MARIA REBECA" userId="S::maria.intriagog@uleam.edu.ec::9c6bec1a-6974-4b60-b7b8-f8e7a20975cd" providerId="AD" clId="Web-{0E446C46-AF4F-A757-C714-6D1B4E249BDA}" dt="2019-05-15T21:54:37.511" v="36" actId="20577"/>
          <ac:spMkLst>
            <pc:docMk/>
            <pc:sldMk cId="1205063012" sldId="301"/>
            <ac:spMk id="6" creationId="{38086527-BF55-4613-B32F-D0FBF1F509EF}"/>
          </ac:spMkLst>
        </pc:spChg>
      </pc:sldChg>
      <pc:sldChg chg="modSp">
        <pc:chgData name="INTRIAGO GARCIA MARIA REBECA" userId="S::maria.intriagog@uleam.edu.ec::9c6bec1a-6974-4b60-b7b8-f8e7a20975cd" providerId="AD" clId="Web-{0E446C46-AF4F-A757-C714-6D1B4E249BDA}" dt="2019-05-15T21:53:41.150" v="9" actId="20577"/>
        <pc:sldMkLst>
          <pc:docMk/>
          <pc:sldMk cId="2910721580" sldId="302"/>
        </pc:sldMkLst>
        <pc:spChg chg="mod">
          <ac:chgData name="INTRIAGO GARCIA MARIA REBECA" userId="S::maria.intriagog@uleam.edu.ec::9c6bec1a-6974-4b60-b7b8-f8e7a20975cd" providerId="AD" clId="Web-{0E446C46-AF4F-A757-C714-6D1B4E249BDA}" dt="2019-05-15T21:53:41.150" v="9" actId="20577"/>
          <ac:spMkLst>
            <pc:docMk/>
            <pc:sldMk cId="2910721580" sldId="302"/>
            <ac:spMk id="6" creationId="{38086527-BF55-4613-B32F-D0FBF1F509EF}"/>
          </ac:spMkLst>
        </pc:spChg>
      </pc:sldChg>
    </pc:docChg>
  </pc:docChgLst>
  <pc:docChgLst>
    <pc:chgData name="ZAMBRANO VERA MARIA FERNANDA" userId="S::mafer.zambrano@uleam.edu.ec::e67555f1-4c53-4a12-ae37-05a3b2ff0b0b" providerId="AD" clId="Web-{A46331DE-6528-42EE-B0FD-F3465023CD20}"/>
    <pc:docChg chg="modSld">
      <pc:chgData name="ZAMBRANO VERA MARIA FERNANDA" userId="S::mafer.zambrano@uleam.edu.ec::e67555f1-4c53-4a12-ae37-05a3b2ff0b0b" providerId="AD" clId="Web-{A46331DE-6528-42EE-B0FD-F3465023CD20}" dt="2019-06-12T14:23:20.287" v="211" actId="20577"/>
      <pc:docMkLst>
        <pc:docMk/>
      </pc:docMkLst>
      <pc:sldChg chg="modSp">
        <pc:chgData name="ZAMBRANO VERA MARIA FERNANDA" userId="S::mafer.zambrano@uleam.edu.ec::e67555f1-4c53-4a12-ae37-05a3b2ff0b0b" providerId="AD" clId="Web-{A46331DE-6528-42EE-B0FD-F3465023CD20}" dt="2019-06-12T13:20:11.901" v="3"/>
        <pc:sldMkLst>
          <pc:docMk/>
          <pc:sldMk cId="2842146838" sldId="270"/>
        </pc:sldMkLst>
        <pc:graphicFrameChg chg="mod modGraphic">
          <ac:chgData name="ZAMBRANO VERA MARIA FERNANDA" userId="S::mafer.zambrano@uleam.edu.ec::e67555f1-4c53-4a12-ae37-05a3b2ff0b0b" providerId="AD" clId="Web-{A46331DE-6528-42EE-B0FD-F3465023CD20}" dt="2019-06-12T13:20:11.901" v="3"/>
          <ac:graphicFrameMkLst>
            <pc:docMk/>
            <pc:sldMk cId="2842146838" sldId="270"/>
            <ac:graphicFrameMk id="4" creationId="{00000000-0000-0000-0000-000000000000}"/>
          </ac:graphicFrameMkLst>
        </pc:graphicFrameChg>
      </pc:sldChg>
      <pc:sldChg chg="addSp modSp">
        <pc:chgData name="ZAMBRANO VERA MARIA FERNANDA" userId="S::mafer.zambrano@uleam.edu.ec::e67555f1-4c53-4a12-ae37-05a3b2ff0b0b" providerId="AD" clId="Web-{A46331DE-6528-42EE-B0FD-F3465023CD20}" dt="2019-06-12T14:23:19.959" v="210"/>
        <pc:sldMkLst>
          <pc:docMk/>
          <pc:sldMk cId="2819183455" sldId="278"/>
        </pc:sldMkLst>
        <pc:spChg chg="add mod">
          <ac:chgData name="ZAMBRANO VERA MARIA FERNANDA" userId="S::mafer.zambrano@uleam.edu.ec::e67555f1-4c53-4a12-ae37-05a3b2ff0b0b" providerId="AD" clId="Web-{A46331DE-6528-42EE-B0FD-F3465023CD20}" dt="2019-06-12T13:39:17.446" v="150" actId="1076"/>
          <ac:spMkLst>
            <pc:docMk/>
            <pc:sldMk cId="2819183455" sldId="278"/>
            <ac:spMk id="2" creationId="{674A2DAE-A22F-4093-8E57-F5A75B4B0D72}"/>
          </ac:spMkLst>
        </pc:spChg>
        <pc:graphicFrameChg chg="mod modGraphic">
          <ac:chgData name="ZAMBRANO VERA MARIA FERNANDA" userId="S::mafer.zambrano@uleam.edu.ec::e67555f1-4c53-4a12-ae37-05a3b2ff0b0b" providerId="AD" clId="Web-{A46331DE-6528-42EE-B0FD-F3465023CD20}" dt="2019-06-12T14:23:19.959" v="210"/>
          <ac:graphicFrameMkLst>
            <pc:docMk/>
            <pc:sldMk cId="2819183455" sldId="278"/>
            <ac:graphicFrameMk id="3" creationId="{00000000-0000-0000-0000-000000000000}"/>
          </ac:graphicFrameMkLst>
        </pc:graphicFrameChg>
      </pc:sldChg>
      <pc:sldChg chg="modSp">
        <pc:chgData name="ZAMBRANO VERA MARIA FERNANDA" userId="S::mafer.zambrano@uleam.edu.ec::e67555f1-4c53-4a12-ae37-05a3b2ff0b0b" providerId="AD" clId="Web-{A46331DE-6528-42EE-B0FD-F3465023CD20}" dt="2019-06-12T13:29:33.056" v="20" actId="20577"/>
        <pc:sldMkLst>
          <pc:docMk/>
          <pc:sldMk cId="2860486864" sldId="287"/>
        </pc:sldMkLst>
        <pc:spChg chg="mod">
          <ac:chgData name="ZAMBRANO VERA MARIA FERNANDA" userId="S::mafer.zambrano@uleam.edu.ec::e67555f1-4c53-4a12-ae37-05a3b2ff0b0b" providerId="AD" clId="Web-{A46331DE-6528-42EE-B0FD-F3465023CD20}" dt="2019-06-12T13:29:33.056" v="20" actId="20577"/>
          <ac:spMkLst>
            <pc:docMk/>
            <pc:sldMk cId="2860486864" sldId="287"/>
            <ac:spMk id="5" creationId="{00000000-0000-0000-0000-000000000000}"/>
          </ac:spMkLst>
        </pc:spChg>
      </pc:sldChg>
      <pc:sldChg chg="modSp">
        <pc:chgData name="ZAMBRANO VERA MARIA FERNANDA" userId="S::mafer.zambrano@uleam.edu.ec::e67555f1-4c53-4a12-ae37-05a3b2ff0b0b" providerId="AD" clId="Web-{A46331DE-6528-42EE-B0FD-F3465023CD20}" dt="2019-06-12T14:19:49.248" v="195" actId="20577"/>
        <pc:sldMkLst>
          <pc:docMk/>
          <pc:sldMk cId="2773624490" sldId="292"/>
        </pc:sldMkLst>
        <pc:spChg chg="mod">
          <ac:chgData name="ZAMBRANO VERA MARIA FERNANDA" userId="S::mafer.zambrano@uleam.edu.ec::e67555f1-4c53-4a12-ae37-05a3b2ff0b0b" providerId="AD" clId="Web-{A46331DE-6528-42EE-B0FD-F3465023CD20}" dt="2019-06-12T14:19:49.248" v="195" actId="20577"/>
          <ac:spMkLst>
            <pc:docMk/>
            <pc:sldMk cId="2773624490" sldId="292"/>
            <ac:spMk id="8" creationId="{00000000-0000-0000-0000-000000000000}"/>
          </ac:spMkLst>
        </pc:spChg>
      </pc:sldChg>
      <pc:sldChg chg="modSp">
        <pc:chgData name="ZAMBRANO VERA MARIA FERNANDA" userId="S::mafer.zambrano@uleam.edu.ec::e67555f1-4c53-4a12-ae37-05a3b2ff0b0b" providerId="AD" clId="Web-{A46331DE-6528-42EE-B0FD-F3465023CD20}" dt="2019-06-12T14:20:08.093" v="207" actId="20577"/>
        <pc:sldMkLst>
          <pc:docMk/>
          <pc:sldMk cId="95563226" sldId="293"/>
        </pc:sldMkLst>
        <pc:spChg chg="mod">
          <ac:chgData name="ZAMBRANO VERA MARIA FERNANDA" userId="S::mafer.zambrano@uleam.edu.ec::e67555f1-4c53-4a12-ae37-05a3b2ff0b0b" providerId="AD" clId="Web-{A46331DE-6528-42EE-B0FD-F3465023CD20}" dt="2019-06-12T14:20:08.093" v="207" actId="20577"/>
          <ac:spMkLst>
            <pc:docMk/>
            <pc:sldMk cId="95563226" sldId="293"/>
            <ac:spMk id="8" creationId="{00000000-0000-0000-0000-000000000000}"/>
          </ac:spMkLst>
        </pc:spChg>
      </pc:sldChg>
      <pc:sldChg chg="modSp">
        <pc:chgData name="ZAMBRANO VERA MARIA FERNANDA" userId="S::mafer.zambrano@uleam.edu.ec::e67555f1-4c53-4a12-ae37-05a3b2ff0b0b" providerId="AD" clId="Web-{A46331DE-6528-42EE-B0FD-F3465023CD20}" dt="2019-06-12T14:23:20.287" v="211" actId="20577"/>
        <pc:sldMkLst>
          <pc:docMk/>
          <pc:sldMk cId="2079651792" sldId="304"/>
        </pc:sldMkLst>
        <pc:spChg chg="mod">
          <ac:chgData name="ZAMBRANO VERA MARIA FERNANDA" userId="S::mafer.zambrano@uleam.edu.ec::e67555f1-4c53-4a12-ae37-05a3b2ff0b0b" providerId="AD" clId="Web-{A46331DE-6528-42EE-B0FD-F3465023CD20}" dt="2019-06-12T14:23:20.287" v="211" actId="20577"/>
          <ac:spMkLst>
            <pc:docMk/>
            <pc:sldMk cId="2079651792" sldId="304"/>
            <ac:spMk id="9" creationId="{00000000-0000-0000-0000-000000000000}"/>
          </ac:spMkLst>
        </pc:spChg>
        <pc:spChg chg="mod">
          <ac:chgData name="ZAMBRANO VERA MARIA FERNANDA" userId="S::mafer.zambrano@uleam.edu.ec::e67555f1-4c53-4a12-ae37-05a3b2ff0b0b" providerId="AD" clId="Web-{A46331DE-6528-42EE-B0FD-F3465023CD20}" dt="2019-06-12T13:35:05.315" v="26" actId="20577"/>
          <ac:spMkLst>
            <pc:docMk/>
            <pc:sldMk cId="2079651792" sldId="304"/>
            <ac:spMk id="11" creationId="{00000000-0000-0000-0000-000000000000}"/>
          </ac:spMkLst>
        </pc:spChg>
      </pc:sldChg>
      <pc:sldChg chg="modSp">
        <pc:chgData name="ZAMBRANO VERA MARIA FERNANDA" userId="S::mafer.zambrano@uleam.edu.ec::e67555f1-4c53-4a12-ae37-05a3b2ff0b0b" providerId="AD" clId="Web-{A46331DE-6528-42EE-B0FD-F3465023CD20}" dt="2019-06-12T13:54:06.453" v="166" actId="20577"/>
        <pc:sldMkLst>
          <pc:docMk/>
          <pc:sldMk cId="1150301423" sldId="307"/>
        </pc:sldMkLst>
        <pc:spChg chg="mod">
          <ac:chgData name="ZAMBRANO VERA MARIA FERNANDA" userId="S::mafer.zambrano@uleam.edu.ec::e67555f1-4c53-4a12-ae37-05a3b2ff0b0b" providerId="AD" clId="Web-{A46331DE-6528-42EE-B0FD-F3465023CD20}" dt="2019-06-12T13:54:06.453" v="166" actId="20577"/>
          <ac:spMkLst>
            <pc:docMk/>
            <pc:sldMk cId="1150301423" sldId="307"/>
            <ac:spMk id="2" creationId="{00000000-0000-0000-0000-000000000000}"/>
          </ac:spMkLst>
        </pc:spChg>
      </pc:sldChg>
    </pc:docChg>
  </pc:docChgLst>
  <pc:docChgLst>
    <pc:chgData name="INTRIAGO GARCIA MARIA REBECA" userId="S::maria.intriagog@uleam.edu.ec::9c6bec1a-6974-4b60-b7b8-f8e7a20975cd" providerId="AD" clId="Web-{E73EAE35-075F-4657-41D1-301477D972A9}"/>
    <pc:docChg chg="addSld delSld modSld">
      <pc:chgData name="INTRIAGO GARCIA MARIA REBECA" userId="S::maria.intriagog@uleam.edu.ec::9c6bec1a-6974-4b60-b7b8-f8e7a20975cd" providerId="AD" clId="Web-{E73EAE35-075F-4657-41D1-301477D972A9}" dt="2019-05-08T21:51:01.415" v="4"/>
      <pc:docMkLst>
        <pc:docMk/>
      </pc:docMkLst>
      <pc:sldChg chg="modSp">
        <pc:chgData name="INTRIAGO GARCIA MARIA REBECA" userId="S::maria.intriagog@uleam.edu.ec::9c6bec1a-6974-4b60-b7b8-f8e7a20975cd" providerId="AD" clId="Web-{E73EAE35-075F-4657-41D1-301477D972A9}" dt="2019-05-08T21:49:56.649" v="2" actId="20577"/>
        <pc:sldMkLst>
          <pc:docMk/>
          <pc:sldMk cId="1324779599" sldId="256"/>
        </pc:sldMkLst>
        <pc:spChg chg="mod">
          <ac:chgData name="INTRIAGO GARCIA MARIA REBECA" userId="S::maria.intriagog@uleam.edu.ec::9c6bec1a-6974-4b60-b7b8-f8e7a20975cd" providerId="AD" clId="Web-{E73EAE35-075F-4657-41D1-301477D972A9}" dt="2019-05-08T21:49:56.649" v="2" actId="20577"/>
          <ac:spMkLst>
            <pc:docMk/>
            <pc:sldMk cId="1324779599" sldId="256"/>
            <ac:spMk id="12" creationId="{00000000-0000-0000-0000-000000000000}"/>
          </ac:spMkLst>
        </pc:spChg>
      </pc:sldChg>
      <pc:sldChg chg="new del">
        <pc:chgData name="INTRIAGO GARCIA MARIA REBECA" userId="S::maria.intriagog@uleam.edu.ec::9c6bec1a-6974-4b60-b7b8-f8e7a20975cd" providerId="AD" clId="Web-{E73EAE35-075F-4657-41D1-301477D972A9}" dt="2019-05-08T21:51:01.415" v="4"/>
        <pc:sldMkLst>
          <pc:docMk/>
          <pc:sldMk cId="3455816272" sldId="280"/>
        </pc:sldMkLst>
      </pc:sldChg>
    </pc:docChg>
  </pc:docChgLst>
  <pc:docChgLst>
    <pc:chgData name="INTRIAGO GARCIA MARIA REBECA" userId="S::maria.intriagog@uleam.edu.ec::9c6bec1a-6974-4b60-b7b8-f8e7a20975cd" providerId="AD" clId="Web-{1EE4C8B1-5F0C-2997-C58A-E8FAD9E31930}"/>
    <pc:docChg chg="addSld modSld">
      <pc:chgData name="INTRIAGO GARCIA MARIA REBECA" userId="S::maria.intriagog@uleam.edu.ec::9c6bec1a-6974-4b60-b7b8-f8e7a20975cd" providerId="AD" clId="Web-{1EE4C8B1-5F0C-2997-C58A-E8FAD9E31930}" dt="2019-05-08T21:44:00.566" v="3"/>
      <pc:docMkLst>
        <pc:docMk/>
      </pc:docMkLst>
      <pc:sldChg chg="delSp modSp new">
        <pc:chgData name="INTRIAGO GARCIA MARIA REBECA" userId="S::maria.intriagog@uleam.edu.ec::9c6bec1a-6974-4b60-b7b8-f8e7a20975cd" providerId="AD" clId="Web-{1EE4C8B1-5F0C-2997-C58A-E8FAD9E31930}" dt="2019-05-08T21:44:00.566" v="3"/>
        <pc:sldMkLst>
          <pc:docMk/>
          <pc:sldMk cId="147877244" sldId="276"/>
        </pc:sldMkLst>
        <pc:spChg chg="del mod">
          <ac:chgData name="INTRIAGO GARCIA MARIA REBECA" userId="S::maria.intriagog@uleam.edu.ec::9c6bec1a-6974-4b60-b7b8-f8e7a20975cd" providerId="AD" clId="Web-{1EE4C8B1-5F0C-2997-C58A-E8FAD9E31930}" dt="2019-05-08T21:44:00.566" v="3"/>
          <ac:spMkLst>
            <pc:docMk/>
            <pc:sldMk cId="147877244" sldId="276"/>
            <ac:spMk id="2" creationId="{09809F71-8764-4208-81E2-D9603BBF0755}"/>
          </ac:spMkLst>
        </pc:spChg>
        <pc:spChg chg="del">
          <ac:chgData name="INTRIAGO GARCIA MARIA REBECA" userId="S::maria.intriagog@uleam.edu.ec::9c6bec1a-6974-4b60-b7b8-f8e7a20975cd" providerId="AD" clId="Web-{1EE4C8B1-5F0C-2997-C58A-E8FAD9E31930}" dt="2019-05-08T21:43:56.801" v="1"/>
          <ac:spMkLst>
            <pc:docMk/>
            <pc:sldMk cId="147877244" sldId="276"/>
            <ac:spMk id="3" creationId="{F89B17EA-852C-4C7F-8365-2AC85472E5E6}"/>
          </ac:spMkLst>
        </pc:spChg>
      </pc:sldChg>
    </pc:docChg>
  </pc:docChgLst>
  <pc:docChgLst>
    <pc:chgData name="INTRIAGO GARCIA MARIA REBECA" userId="S::maria.intriagog@uleam.edu.ec::9c6bec1a-6974-4b60-b7b8-f8e7a20975cd" providerId="AD" clId="Web-{D072855A-F3EB-45F2-B41F-644E51508EE2}"/>
    <pc:docChg chg="modSld">
      <pc:chgData name="INTRIAGO GARCIA MARIA REBECA" userId="S::maria.intriagog@uleam.edu.ec::9c6bec1a-6974-4b60-b7b8-f8e7a20975cd" providerId="AD" clId="Web-{D072855A-F3EB-45F2-B41F-644E51508EE2}" dt="2019-05-15T21:47:57.718" v="0"/>
      <pc:docMkLst>
        <pc:docMk/>
      </pc:docMkLst>
      <pc:sldChg chg="delSp">
        <pc:chgData name="INTRIAGO GARCIA MARIA REBECA" userId="S::maria.intriagog@uleam.edu.ec::9c6bec1a-6974-4b60-b7b8-f8e7a20975cd" providerId="AD" clId="Web-{D072855A-F3EB-45F2-B41F-644E51508EE2}" dt="2019-05-15T21:47:57.718" v="0"/>
        <pc:sldMkLst>
          <pc:docMk/>
          <pc:sldMk cId="2860486864" sldId="287"/>
        </pc:sldMkLst>
        <pc:spChg chg="del">
          <ac:chgData name="INTRIAGO GARCIA MARIA REBECA" userId="S::maria.intriagog@uleam.edu.ec::9c6bec1a-6974-4b60-b7b8-f8e7a20975cd" providerId="AD" clId="Web-{D072855A-F3EB-45F2-B41F-644E51508EE2}" dt="2019-05-15T21:47:57.718" v="0"/>
          <ac:spMkLst>
            <pc:docMk/>
            <pc:sldMk cId="2860486864" sldId="287"/>
            <ac:spMk id="3" creationId="{00000000-0000-0000-0000-000000000000}"/>
          </ac:spMkLst>
        </pc:spChg>
      </pc:sldChg>
    </pc:docChg>
  </pc:docChgLst>
  <pc:docChgLst>
    <pc:chgData name="Luvy Loor Saltos" userId="c834381751cc7c2b" providerId="LiveId" clId="{C611F00A-56CC-43AD-8A3B-C84564350659}"/>
    <pc:docChg chg="undo custSel addSld delSld modSld sldOrd">
      <pc:chgData name="Luvy Loor Saltos" userId="c834381751cc7c2b" providerId="LiveId" clId="{C611F00A-56CC-43AD-8A3B-C84564350659}" dt="2022-06-15T01:56:27.866" v="5675" actId="47"/>
      <pc:docMkLst>
        <pc:docMk/>
      </pc:docMkLst>
      <pc:sldChg chg="addSp modSp mod">
        <pc:chgData name="Luvy Loor Saltos" userId="c834381751cc7c2b" providerId="LiveId" clId="{C611F00A-56CC-43AD-8A3B-C84564350659}" dt="2022-06-14T22:22:28.136" v="336" actId="1076"/>
        <pc:sldMkLst>
          <pc:docMk/>
          <pc:sldMk cId="2860486864" sldId="287"/>
        </pc:sldMkLst>
        <pc:spChg chg="mod">
          <ac:chgData name="Luvy Loor Saltos" userId="c834381751cc7c2b" providerId="LiveId" clId="{C611F00A-56CC-43AD-8A3B-C84564350659}" dt="2022-06-14T22:22:28.136" v="336" actId="1076"/>
          <ac:spMkLst>
            <pc:docMk/>
            <pc:sldMk cId="2860486864" sldId="287"/>
            <ac:spMk id="4" creationId="{00000000-0000-0000-0000-000000000000}"/>
          </ac:spMkLst>
        </pc:spChg>
        <pc:spChg chg="mod">
          <ac:chgData name="Luvy Loor Saltos" userId="c834381751cc7c2b" providerId="LiveId" clId="{C611F00A-56CC-43AD-8A3B-C84564350659}" dt="2022-06-14T22:22:21.102" v="334" actId="255"/>
          <ac:spMkLst>
            <pc:docMk/>
            <pc:sldMk cId="2860486864" sldId="287"/>
            <ac:spMk id="5" creationId="{00000000-0000-0000-0000-000000000000}"/>
          </ac:spMkLst>
        </pc:spChg>
        <pc:spChg chg="add mod">
          <ac:chgData name="Luvy Loor Saltos" userId="c834381751cc7c2b" providerId="LiveId" clId="{C611F00A-56CC-43AD-8A3B-C84564350659}" dt="2022-06-14T22:22:25.775" v="335" actId="1076"/>
          <ac:spMkLst>
            <pc:docMk/>
            <pc:sldMk cId="2860486864" sldId="287"/>
            <ac:spMk id="6" creationId="{01502093-0154-2BA6-3162-C38D2F5CB0BF}"/>
          </ac:spMkLst>
        </pc:spChg>
      </pc:sldChg>
      <pc:sldChg chg="addSp delSp modSp mod modClrScheme chgLayout">
        <pc:chgData name="Luvy Loor Saltos" userId="c834381751cc7c2b" providerId="LiveId" clId="{C611F00A-56CC-43AD-8A3B-C84564350659}" dt="2022-06-15T01:00:31.607" v="1494" actId="113"/>
        <pc:sldMkLst>
          <pc:docMk/>
          <pc:sldMk cId="2839078791" sldId="365"/>
        </pc:sldMkLst>
        <pc:spChg chg="del">
          <ac:chgData name="Luvy Loor Saltos" userId="c834381751cc7c2b" providerId="LiveId" clId="{C611F00A-56CC-43AD-8A3B-C84564350659}" dt="2022-06-14T23:41:13.399" v="400" actId="478"/>
          <ac:spMkLst>
            <pc:docMk/>
            <pc:sldMk cId="2839078791" sldId="365"/>
            <ac:spMk id="3" creationId="{0CFFD2A1-487A-4B5C-B9E7-6678DC053F41}"/>
          </ac:spMkLst>
        </pc:spChg>
        <pc:spChg chg="add del mod">
          <ac:chgData name="Luvy Loor Saltos" userId="c834381751cc7c2b" providerId="LiveId" clId="{C611F00A-56CC-43AD-8A3B-C84564350659}" dt="2022-06-14T23:41:14.959" v="401" actId="478"/>
          <ac:spMkLst>
            <pc:docMk/>
            <pc:sldMk cId="2839078791" sldId="365"/>
            <ac:spMk id="4" creationId="{25105152-7CA5-3D0D-8431-125AA94198EB}"/>
          </ac:spMkLst>
        </pc:spChg>
        <pc:spChg chg="add mod">
          <ac:chgData name="Luvy Loor Saltos" userId="c834381751cc7c2b" providerId="LiveId" clId="{C611F00A-56CC-43AD-8A3B-C84564350659}" dt="2022-06-14T23:46:47.268" v="658" actId="1076"/>
          <ac:spMkLst>
            <pc:docMk/>
            <pc:sldMk cId="2839078791" sldId="365"/>
            <ac:spMk id="6" creationId="{7FD39B1C-5ADC-0394-449E-362757B0009B}"/>
          </ac:spMkLst>
        </pc:spChg>
        <pc:spChg chg="del mod">
          <ac:chgData name="Luvy Loor Saltos" userId="c834381751cc7c2b" providerId="LiveId" clId="{C611F00A-56CC-43AD-8A3B-C84564350659}" dt="2022-06-14T23:41:17.403" v="402" actId="478"/>
          <ac:spMkLst>
            <pc:docMk/>
            <pc:sldMk cId="2839078791" sldId="365"/>
            <ac:spMk id="8" creationId="{28A60345-F14F-46A5-95AB-56C7673BDFC0}"/>
          </ac:spMkLst>
        </pc:spChg>
        <pc:spChg chg="del">
          <ac:chgData name="Luvy Loor Saltos" userId="c834381751cc7c2b" providerId="LiveId" clId="{C611F00A-56CC-43AD-8A3B-C84564350659}" dt="2022-06-14T23:41:21.228" v="404" actId="478"/>
          <ac:spMkLst>
            <pc:docMk/>
            <pc:sldMk cId="2839078791" sldId="365"/>
            <ac:spMk id="9" creationId="{F8C1C21E-48BA-45B7-BEB8-49C2EB5E2EB1}"/>
          </ac:spMkLst>
        </pc:spChg>
        <pc:spChg chg="del">
          <ac:chgData name="Luvy Loor Saltos" userId="c834381751cc7c2b" providerId="LiveId" clId="{C611F00A-56CC-43AD-8A3B-C84564350659}" dt="2022-06-14T23:41:19.768" v="403" actId="478"/>
          <ac:spMkLst>
            <pc:docMk/>
            <pc:sldMk cId="2839078791" sldId="365"/>
            <ac:spMk id="10" creationId="{8A61FC4D-7EFB-485A-97E8-335098D251FA}"/>
          </ac:spMkLst>
        </pc:spChg>
        <pc:spChg chg="add del mod ord">
          <ac:chgData name="Luvy Loor Saltos" userId="c834381751cc7c2b" providerId="LiveId" clId="{C611F00A-56CC-43AD-8A3B-C84564350659}" dt="2022-06-14T23:49:05.283" v="662" actId="478"/>
          <ac:spMkLst>
            <pc:docMk/>
            <pc:sldMk cId="2839078791" sldId="365"/>
            <ac:spMk id="11" creationId="{CD994D51-EF76-AB20-5173-EEB1E6819BF1}"/>
          </ac:spMkLst>
        </pc:spChg>
        <pc:spChg chg="add mod ord">
          <ac:chgData name="Luvy Loor Saltos" userId="c834381751cc7c2b" providerId="LiveId" clId="{C611F00A-56CC-43AD-8A3B-C84564350659}" dt="2022-06-15T01:00:18.417" v="1492" actId="207"/>
          <ac:spMkLst>
            <pc:docMk/>
            <pc:sldMk cId="2839078791" sldId="365"/>
            <ac:spMk id="12" creationId="{9C37E142-7CCF-CF5C-7ED6-D81219F138B2}"/>
          </ac:spMkLst>
        </pc:spChg>
        <pc:spChg chg="add del mod ord">
          <ac:chgData name="Luvy Loor Saltos" userId="c834381751cc7c2b" providerId="LiveId" clId="{C611F00A-56CC-43AD-8A3B-C84564350659}" dt="2022-06-14T23:49:12.318" v="664" actId="478"/>
          <ac:spMkLst>
            <pc:docMk/>
            <pc:sldMk cId="2839078791" sldId="365"/>
            <ac:spMk id="13" creationId="{9C4D34AB-A744-0BFF-4F03-67833D570629}"/>
          </ac:spMkLst>
        </pc:spChg>
        <pc:spChg chg="add del mod">
          <ac:chgData name="Luvy Loor Saltos" userId="c834381751cc7c2b" providerId="LiveId" clId="{C611F00A-56CC-43AD-8A3B-C84564350659}" dt="2022-06-14T23:49:08.938" v="663" actId="478"/>
          <ac:spMkLst>
            <pc:docMk/>
            <pc:sldMk cId="2839078791" sldId="365"/>
            <ac:spMk id="15" creationId="{852072BC-2B9A-24F3-D4A0-F2B1D938F646}"/>
          </ac:spMkLst>
        </pc:spChg>
        <pc:spChg chg="add mod">
          <ac:chgData name="Luvy Loor Saltos" userId="c834381751cc7c2b" providerId="LiveId" clId="{C611F00A-56CC-43AD-8A3B-C84564350659}" dt="2022-06-15T01:00:31.607" v="1494" actId="113"/>
          <ac:spMkLst>
            <pc:docMk/>
            <pc:sldMk cId="2839078791" sldId="365"/>
            <ac:spMk id="16" creationId="{3506F716-105D-1A5A-7FB9-81BE91FC102B}"/>
          </ac:spMkLst>
        </pc:spChg>
        <pc:graphicFrameChg chg="add mod modGraphic">
          <ac:chgData name="Luvy Loor Saltos" userId="c834381751cc7c2b" providerId="LiveId" clId="{C611F00A-56CC-43AD-8A3B-C84564350659}" dt="2022-06-14T23:46:06.413" v="621" actId="14100"/>
          <ac:graphicFrameMkLst>
            <pc:docMk/>
            <pc:sldMk cId="2839078791" sldId="365"/>
            <ac:graphicFrameMk id="5" creationId="{BE07A297-97FC-486A-E512-5316B0554E99}"/>
          </ac:graphicFrameMkLst>
        </pc:graphicFrameChg>
        <pc:picChg chg="del">
          <ac:chgData name="Luvy Loor Saltos" userId="c834381751cc7c2b" providerId="LiveId" clId="{C611F00A-56CC-43AD-8A3B-C84564350659}" dt="2022-06-14T23:41:07.628" v="398" actId="478"/>
          <ac:picMkLst>
            <pc:docMk/>
            <pc:sldMk cId="2839078791" sldId="365"/>
            <ac:picMk id="7" creationId="{4B809E9B-0E2E-4A01-A998-F232B56E579C}"/>
          </ac:picMkLst>
        </pc:picChg>
      </pc:sldChg>
      <pc:sldChg chg="addSp delSp modSp mod">
        <pc:chgData name="Luvy Loor Saltos" userId="c834381751cc7c2b" providerId="LiveId" clId="{C611F00A-56CC-43AD-8A3B-C84564350659}" dt="2022-06-15T01:15:27.347" v="2349" actId="948"/>
        <pc:sldMkLst>
          <pc:docMk/>
          <pc:sldMk cId="1693793110" sldId="371"/>
        </pc:sldMkLst>
        <pc:spChg chg="add mod">
          <ac:chgData name="Luvy Loor Saltos" userId="c834381751cc7c2b" providerId="LiveId" clId="{C611F00A-56CC-43AD-8A3B-C84564350659}" dt="2022-06-15T01:14:01.887" v="2310" actId="20577"/>
          <ac:spMkLst>
            <pc:docMk/>
            <pc:sldMk cId="1693793110" sldId="371"/>
            <ac:spMk id="4" creationId="{BCD6D44F-8E54-35CD-6837-D13ED770C777}"/>
          </ac:spMkLst>
        </pc:spChg>
        <pc:graphicFrameChg chg="add mod modGraphic">
          <ac:chgData name="Luvy Loor Saltos" userId="c834381751cc7c2b" providerId="LiveId" clId="{C611F00A-56CC-43AD-8A3B-C84564350659}" dt="2022-06-15T01:15:27.347" v="2349" actId="948"/>
          <ac:graphicFrameMkLst>
            <pc:docMk/>
            <pc:sldMk cId="1693793110" sldId="371"/>
            <ac:graphicFrameMk id="2" creationId="{3E4B9055-8E22-F2FA-75FA-1D706724DBF1}"/>
          </ac:graphicFrameMkLst>
        </pc:graphicFrameChg>
        <pc:picChg chg="del mod">
          <ac:chgData name="Luvy Loor Saltos" userId="c834381751cc7c2b" providerId="LiveId" clId="{C611F00A-56CC-43AD-8A3B-C84564350659}" dt="2022-06-15T00:45:58.662" v="1452" actId="478"/>
          <ac:picMkLst>
            <pc:docMk/>
            <pc:sldMk cId="1693793110" sldId="371"/>
            <ac:picMk id="7" creationId="{4824EDEA-33F1-4B10-9F28-A1AAE7315201}"/>
          </ac:picMkLst>
        </pc:picChg>
      </pc:sldChg>
      <pc:sldChg chg="addSp modSp del mod">
        <pc:chgData name="Luvy Loor Saltos" userId="c834381751cc7c2b" providerId="LiveId" clId="{C611F00A-56CC-43AD-8A3B-C84564350659}" dt="2022-06-15T01:56:27.866" v="5675" actId="47"/>
        <pc:sldMkLst>
          <pc:docMk/>
          <pc:sldMk cId="391991517" sldId="407"/>
        </pc:sldMkLst>
        <pc:graphicFrameChg chg="add mod modGraphic">
          <ac:chgData name="Luvy Loor Saltos" userId="c834381751cc7c2b" providerId="LiveId" clId="{C611F00A-56CC-43AD-8A3B-C84564350659}" dt="2022-06-15T01:56:19.586" v="5674" actId="14100"/>
          <ac:graphicFrameMkLst>
            <pc:docMk/>
            <pc:sldMk cId="391991517" sldId="407"/>
            <ac:graphicFrameMk id="3" creationId="{0B57495D-9CE9-5518-75EC-78AF1B73B9DE}"/>
          </ac:graphicFrameMkLst>
        </pc:graphicFrameChg>
      </pc:sldChg>
      <pc:sldChg chg="del">
        <pc:chgData name="Luvy Loor Saltos" userId="c834381751cc7c2b" providerId="LiveId" clId="{C611F00A-56CC-43AD-8A3B-C84564350659}" dt="2022-06-15T01:51:15.436" v="5276" actId="47"/>
        <pc:sldMkLst>
          <pc:docMk/>
          <pc:sldMk cId="3476022521" sldId="421"/>
        </pc:sldMkLst>
      </pc:sldChg>
      <pc:sldChg chg="addSp delSp modSp mod">
        <pc:chgData name="Luvy Loor Saltos" userId="c834381751cc7c2b" providerId="LiveId" clId="{C611F00A-56CC-43AD-8A3B-C84564350659}" dt="2022-06-15T01:46:36.476" v="5107" actId="1076"/>
        <pc:sldMkLst>
          <pc:docMk/>
          <pc:sldMk cId="2802777963" sldId="424"/>
        </pc:sldMkLst>
        <pc:spChg chg="del">
          <ac:chgData name="Luvy Loor Saltos" userId="c834381751cc7c2b" providerId="LiveId" clId="{C611F00A-56CC-43AD-8A3B-C84564350659}" dt="2022-06-15T00:49:10.838" v="1463" actId="478"/>
          <ac:spMkLst>
            <pc:docMk/>
            <pc:sldMk cId="2802777963" sldId="424"/>
            <ac:spMk id="3" creationId="{0CFFD2A1-487A-4B5C-B9E7-6678DC053F41}"/>
          </ac:spMkLst>
        </pc:spChg>
        <pc:spChg chg="add del mod">
          <ac:chgData name="Luvy Loor Saltos" userId="c834381751cc7c2b" providerId="LiveId" clId="{C611F00A-56CC-43AD-8A3B-C84564350659}" dt="2022-06-15T00:49:12.863" v="1464" actId="478"/>
          <ac:spMkLst>
            <pc:docMk/>
            <pc:sldMk cId="2802777963" sldId="424"/>
            <ac:spMk id="5" creationId="{07F6D63D-F9D1-7BB2-A71A-C9209A6DC9DC}"/>
          </ac:spMkLst>
        </pc:spChg>
        <pc:spChg chg="add mod">
          <ac:chgData name="Luvy Loor Saltos" userId="c834381751cc7c2b" providerId="LiveId" clId="{C611F00A-56CC-43AD-8A3B-C84564350659}" dt="2022-06-15T01:46:36.476" v="5107" actId="1076"/>
          <ac:spMkLst>
            <pc:docMk/>
            <pc:sldMk cId="2802777963" sldId="424"/>
            <ac:spMk id="6" creationId="{9C7719D5-185C-63C9-E0FC-59ED333DF6E4}"/>
          </ac:spMkLst>
        </pc:spChg>
        <pc:spChg chg="del">
          <ac:chgData name="Luvy Loor Saltos" userId="c834381751cc7c2b" providerId="LiveId" clId="{C611F00A-56CC-43AD-8A3B-C84564350659}" dt="2022-06-15T00:49:14.629" v="1465" actId="478"/>
          <ac:spMkLst>
            <pc:docMk/>
            <pc:sldMk cId="2802777963" sldId="424"/>
            <ac:spMk id="8" creationId="{28A60345-F14F-46A5-95AB-56C7673BDFC0}"/>
          </ac:spMkLst>
        </pc:spChg>
        <pc:spChg chg="del">
          <ac:chgData name="Luvy Loor Saltos" userId="c834381751cc7c2b" providerId="LiveId" clId="{C611F00A-56CC-43AD-8A3B-C84564350659}" dt="2022-06-15T00:49:16.499" v="1466" actId="478"/>
          <ac:spMkLst>
            <pc:docMk/>
            <pc:sldMk cId="2802777963" sldId="424"/>
            <ac:spMk id="9" creationId="{F8C1C21E-48BA-45B7-BEB8-49C2EB5E2EB1}"/>
          </ac:spMkLst>
        </pc:spChg>
        <pc:spChg chg="del">
          <ac:chgData name="Luvy Loor Saltos" userId="c834381751cc7c2b" providerId="LiveId" clId="{C611F00A-56CC-43AD-8A3B-C84564350659}" dt="2022-06-15T00:49:20.934" v="1467" actId="478"/>
          <ac:spMkLst>
            <pc:docMk/>
            <pc:sldMk cId="2802777963" sldId="424"/>
            <ac:spMk id="10" creationId="{8A61FC4D-7EFB-485A-97E8-335098D251FA}"/>
          </ac:spMkLst>
        </pc:spChg>
        <pc:spChg chg="add mod">
          <ac:chgData name="Luvy Loor Saltos" userId="c834381751cc7c2b" providerId="LiveId" clId="{C611F00A-56CC-43AD-8A3B-C84564350659}" dt="2022-06-15T01:44:18.626" v="4845" actId="20577"/>
          <ac:spMkLst>
            <pc:docMk/>
            <pc:sldMk cId="2802777963" sldId="424"/>
            <ac:spMk id="12" creationId="{6356FC5C-D235-D26C-1FBA-5279D309B4A1}"/>
          </ac:spMkLst>
        </pc:spChg>
        <pc:picChg chg="del">
          <ac:chgData name="Luvy Loor Saltos" userId="c834381751cc7c2b" providerId="LiveId" clId="{C611F00A-56CC-43AD-8A3B-C84564350659}" dt="2022-06-15T00:49:05.760" v="1462" actId="478"/>
          <ac:picMkLst>
            <pc:docMk/>
            <pc:sldMk cId="2802777963" sldId="424"/>
            <ac:picMk id="4" creationId="{6BF531D9-00E8-4BE2-BD74-914AB40FB19A}"/>
          </ac:picMkLst>
        </pc:picChg>
        <pc:picChg chg="add mod">
          <ac:chgData name="Luvy Loor Saltos" userId="c834381751cc7c2b" providerId="LiveId" clId="{C611F00A-56CC-43AD-8A3B-C84564350659}" dt="2022-06-15T01:44:58.526" v="4849" actId="1076"/>
          <ac:picMkLst>
            <pc:docMk/>
            <pc:sldMk cId="2802777963" sldId="424"/>
            <ac:picMk id="11" creationId="{21B0139A-8747-2BD0-7AA7-8C94B673A74E}"/>
          </ac:picMkLst>
        </pc:picChg>
      </pc:sldChg>
      <pc:sldChg chg="del">
        <pc:chgData name="Luvy Loor Saltos" userId="c834381751cc7c2b" providerId="LiveId" clId="{C611F00A-56CC-43AD-8A3B-C84564350659}" dt="2022-06-15T01:51:13.336" v="5274" actId="47"/>
        <pc:sldMkLst>
          <pc:docMk/>
          <pc:sldMk cId="2255812313" sldId="425"/>
        </pc:sldMkLst>
      </pc:sldChg>
      <pc:sldChg chg="del">
        <pc:chgData name="Luvy Loor Saltos" userId="c834381751cc7c2b" providerId="LiveId" clId="{C611F00A-56CC-43AD-8A3B-C84564350659}" dt="2022-06-15T01:51:14.406" v="5275" actId="47"/>
        <pc:sldMkLst>
          <pc:docMk/>
          <pc:sldMk cId="857050484" sldId="426"/>
        </pc:sldMkLst>
      </pc:sldChg>
      <pc:sldChg chg="del">
        <pc:chgData name="Luvy Loor Saltos" userId="c834381751cc7c2b" providerId="LiveId" clId="{C611F00A-56CC-43AD-8A3B-C84564350659}" dt="2022-06-15T01:51:16.346" v="5277" actId="47"/>
        <pc:sldMkLst>
          <pc:docMk/>
          <pc:sldMk cId="2424021974" sldId="427"/>
        </pc:sldMkLst>
      </pc:sldChg>
      <pc:sldChg chg="del">
        <pc:chgData name="Luvy Loor Saltos" userId="c834381751cc7c2b" providerId="LiveId" clId="{C611F00A-56CC-43AD-8A3B-C84564350659}" dt="2022-06-15T01:51:17.225" v="5278" actId="47"/>
        <pc:sldMkLst>
          <pc:docMk/>
          <pc:sldMk cId="159435714" sldId="428"/>
        </pc:sldMkLst>
      </pc:sldChg>
      <pc:sldChg chg="del">
        <pc:chgData name="Luvy Loor Saltos" userId="c834381751cc7c2b" providerId="LiveId" clId="{C611F00A-56CC-43AD-8A3B-C84564350659}" dt="2022-06-15T01:51:18.111" v="5279" actId="47"/>
        <pc:sldMkLst>
          <pc:docMk/>
          <pc:sldMk cId="1250940666" sldId="429"/>
        </pc:sldMkLst>
      </pc:sldChg>
      <pc:sldChg chg="del">
        <pc:chgData name="Luvy Loor Saltos" userId="c834381751cc7c2b" providerId="LiveId" clId="{C611F00A-56CC-43AD-8A3B-C84564350659}" dt="2022-06-15T01:51:19.088" v="5280" actId="47"/>
        <pc:sldMkLst>
          <pc:docMk/>
          <pc:sldMk cId="2157715465" sldId="430"/>
        </pc:sldMkLst>
      </pc:sldChg>
      <pc:sldChg chg="del">
        <pc:chgData name="Luvy Loor Saltos" userId="c834381751cc7c2b" providerId="LiveId" clId="{C611F00A-56CC-43AD-8A3B-C84564350659}" dt="2022-06-15T01:51:20.016" v="5281" actId="47"/>
        <pc:sldMkLst>
          <pc:docMk/>
          <pc:sldMk cId="3379402706" sldId="431"/>
        </pc:sldMkLst>
      </pc:sldChg>
      <pc:sldChg chg="addSp delSp modSp mod chgLayout">
        <pc:chgData name="Luvy Loor Saltos" userId="c834381751cc7c2b" providerId="LiveId" clId="{C611F00A-56CC-43AD-8A3B-C84564350659}" dt="2022-06-14T22:36:25.231" v="380" actId="20577"/>
        <pc:sldMkLst>
          <pc:docMk/>
          <pc:sldMk cId="3427048752" sldId="432"/>
        </pc:sldMkLst>
        <pc:spChg chg="add mod">
          <ac:chgData name="Luvy Loor Saltos" userId="c834381751cc7c2b" providerId="LiveId" clId="{C611F00A-56CC-43AD-8A3B-C84564350659}" dt="2022-06-14T22:33:24.288" v="368" actId="113"/>
          <ac:spMkLst>
            <pc:docMk/>
            <pc:sldMk cId="3427048752" sldId="432"/>
            <ac:spMk id="2" creationId="{D00ACF5D-18F4-2CA6-2766-A9FB1A36DBFA}"/>
          </ac:spMkLst>
        </pc:spChg>
        <pc:spChg chg="add mod">
          <ac:chgData name="Luvy Loor Saltos" userId="c834381751cc7c2b" providerId="LiveId" clId="{C611F00A-56CC-43AD-8A3B-C84564350659}" dt="2022-06-14T22:36:25.231" v="380" actId="20577"/>
          <ac:spMkLst>
            <pc:docMk/>
            <pc:sldMk cId="3427048752" sldId="432"/>
            <ac:spMk id="4" creationId="{21A75204-1B1B-CDC1-F015-135097BB0B22}"/>
          </ac:spMkLst>
        </pc:spChg>
        <pc:picChg chg="del">
          <ac:chgData name="Luvy Loor Saltos" userId="c834381751cc7c2b" providerId="LiveId" clId="{C611F00A-56CC-43AD-8A3B-C84564350659}" dt="2022-06-14T22:31:21.243" v="337" actId="478"/>
          <ac:picMkLst>
            <pc:docMk/>
            <pc:sldMk cId="3427048752" sldId="432"/>
            <ac:picMk id="3" creationId="{B4E9292F-F9E6-405B-9C82-AE7868D87425}"/>
          </ac:picMkLst>
        </pc:picChg>
      </pc:sldChg>
      <pc:sldChg chg="addSp delSp modSp add mod">
        <pc:chgData name="Luvy Loor Saltos" userId="c834381751cc7c2b" providerId="LiveId" clId="{C611F00A-56CC-43AD-8A3B-C84564350659}" dt="2022-06-14T23:40:01.078" v="397" actId="20577"/>
        <pc:sldMkLst>
          <pc:docMk/>
          <pc:sldMk cId="2632190609" sldId="433"/>
        </pc:sldMkLst>
        <pc:spChg chg="mod">
          <ac:chgData name="Luvy Loor Saltos" userId="c834381751cc7c2b" providerId="LiveId" clId="{C611F00A-56CC-43AD-8A3B-C84564350659}" dt="2022-06-14T23:40:01.078" v="397" actId="20577"/>
          <ac:spMkLst>
            <pc:docMk/>
            <pc:sldMk cId="2632190609" sldId="433"/>
            <ac:spMk id="4" creationId="{21A75204-1B1B-CDC1-F015-135097BB0B22}"/>
          </ac:spMkLst>
        </pc:spChg>
        <pc:picChg chg="add del mod">
          <ac:chgData name="Luvy Loor Saltos" userId="c834381751cc7c2b" providerId="LiveId" clId="{C611F00A-56CC-43AD-8A3B-C84564350659}" dt="2022-06-14T23:38:21.938" v="383" actId="478"/>
          <ac:picMkLst>
            <pc:docMk/>
            <pc:sldMk cId="2632190609" sldId="433"/>
            <ac:picMk id="5" creationId="{922765DB-F97A-1748-07FA-661EC07B9D61}"/>
          </ac:picMkLst>
        </pc:picChg>
      </pc:sldChg>
      <pc:sldChg chg="addSp delSp modSp add mod">
        <pc:chgData name="Luvy Loor Saltos" userId="c834381751cc7c2b" providerId="LiveId" clId="{C611F00A-56CC-43AD-8A3B-C84564350659}" dt="2022-06-15T01:04:15.627" v="1589" actId="1036"/>
        <pc:sldMkLst>
          <pc:docMk/>
          <pc:sldMk cId="709915696" sldId="434"/>
        </pc:sldMkLst>
        <pc:spChg chg="add del mod">
          <ac:chgData name="Luvy Loor Saltos" userId="c834381751cc7c2b" providerId="LiveId" clId="{C611F00A-56CC-43AD-8A3B-C84564350659}" dt="2022-06-14T23:54:53.498" v="986" actId="478"/>
          <ac:spMkLst>
            <pc:docMk/>
            <pc:sldMk cId="709915696" sldId="434"/>
            <ac:spMk id="3" creationId="{7A8AAD57-AD83-0ADF-118D-A670A6DCF286}"/>
          </ac:spMkLst>
        </pc:spChg>
        <pc:spChg chg="del">
          <ac:chgData name="Luvy Loor Saltos" userId="c834381751cc7c2b" providerId="LiveId" clId="{C611F00A-56CC-43AD-8A3B-C84564350659}" dt="2022-06-14T23:58:54.378" v="1155" actId="478"/>
          <ac:spMkLst>
            <pc:docMk/>
            <pc:sldMk cId="709915696" sldId="434"/>
            <ac:spMk id="6" creationId="{7FD39B1C-5ADC-0394-449E-362757B0009B}"/>
          </ac:spMkLst>
        </pc:spChg>
        <pc:spChg chg="add mod">
          <ac:chgData name="Luvy Loor Saltos" userId="c834381751cc7c2b" providerId="LiveId" clId="{C611F00A-56CC-43AD-8A3B-C84564350659}" dt="2022-06-15T01:04:15.627" v="1589" actId="1036"/>
          <ac:spMkLst>
            <pc:docMk/>
            <pc:sldMk cId="709915696" sldId="434"/>
            <ac:spMk id="9" creationId="{98238A66-F644-BE68-CEB4-A90691483E0C}"/>
          </ac:spMkLst>
        </pc:spChg>
        <pc:spChg chg="add mod">
          <ac:chgData name="Luvy Loor Saltos" userId="c834381751cc7c2b" providerId="LiveId" clId="{C611F00A-56CC-43AD-8A3B-C84564350659}" dt="2022-06-15T01:04:05.287" v="1580" actId="1076"/>
          <ac:spMkLst>
            <pc:docMk/>
            <pc:sldMk cId="709915696" sldId="434"/>
            <ac:spMk id="10" creationId="{E713D330-0438-173A-4414-AB729C74D27A}"/>
          </ac:spMkLst>
        </pc:spChg>
        <pc:spChg chg="del">
          <ac:chgData name="Luvy Loor Saltos" userId="c834381751cc7c2b" providerId="LiveId" clId="{C611F00A-56CC-43AD-8A3B-C84564350659}" dt="2022-06-14T23:54:47.418" v="985" actId="478"/>
          <ac:spMkLst>
            <pc:docMk/>
            <pc:sldMk cId="709915696" sldId="434"/>
            <ac:spMk id="12" creationId="{9C37E142-7CCF-CF5C-7ED6-D81219F138B2}"/>
          </ac:spMkLst>
        </pc:spChg>
        <pc:spChg chg="mod">
          <ac:chgData name="Luvy Loor Saltos" userId="c834381751cc7c2b" providerId="LiveId" clId="{C611F00A-56CC-43AD-8A3B-C84564350659}" dt="2022-06-15T00:01:43.303" v="1450" actId="20577"/>
          <ac:spMkLst>
            <pc:docMk/>
            <pc:sldMk cId="709915696" sldId="434"/>
            <ac:spMk id="16" creationId="{3506F716-105D-1A5A-7FB9-81BE91FC102B}"/>
          </ac:spMkLst>
        </pc:spChg>
        <pc:graphicFrameChg chg="add mod modGraphic">
          <ac:chgData name="Luvy Loor Saltos" userId="c834381751cc7c2b" providerId="LiveId" clId="{C611F00A-56CC-43AD-8A3B-C84564350659}" dt="2022-06-15T01:04:08.578" v="1581" actId="1076"/>
          <ac:graphicFrameMkLst>
            <pc:docMk/>
            <pc:sldMk cId="709915696" sldId="434"/>
            <ac:graphicFrameMk id="4" creationId="{3A6B3250-C2FB-5EAE-DF0D-55169FBAFE6E}"/>
          </ac:graphicFrameMkLst>
        </pc:graphicFrameChg>
        <pc:graphicFrameChg chg="del">
          <ac:chgData name="Luvy Loor Saltos" userId="c834381751cc7c2b" providerId="LiveId" clId="{C611F00A-56CC-43AD-8A3B-C84564350659}" dt="2022-06-14T23:54:45.558" v="984" actId="478"/>
          <ac:graphicFrameMkLst>
            <pc:docMk/>
            <pc:sldMk cId="709915696" sldId="434"/>
            <ac:graphicFrameMk id="5" creationId="{BE07A297-97FC-486A-E512-5316B0554E99}"/>
          </ac:graphicFrameMkLst>
        </pc:graphicFrameChg>
      </pc:sldChg>
      <pc:sldChg chg="addSp delSp modSp add mod ord">
        <pc:chgData name="Luvy Loor Saltos" userId="c834381751cc7c2b" providerId="LiveId" clId="{C611F00A-56CC-43AD-8A3B-C84564350659}" dt="2022-06-15T01:50:39.466" v="5272" actId="1076"/>
        <pc:sldMkLst>
          <pc:docMk/>
          <pc:sldMk cId="81822082" sldId="435"/>
        </pc:sldMkLst>
        <pc:spChg chg="add mod">
          <ac:chgData name="Luvy Loor Saltos" userId="c834381751cc7c2b" providerId="LiveId" clId="{C611F00A-56CC-43AD-8A3B-C84564350659}" dt="2022-06-15T01:50:31.426" v="5270" actId="20577"/>
          <ac:spMkLst>
            <pc:docMk/>
            <pc:sldMk cId="81822082" sldId="435"/>
            <ac:spMk id="4" creationId="{BE0C4D1C-1178-6808-761C-205B11D2F558}"/>
          </ac:spMkLst>
        </pc:spChg>
        <pc:graphicFrameChg chg="add mod">
          <ac:chgData name="Luvy Loor Saltos" userId="c834381751cc7c2b" providerId="LiveId" clId="{C611F00A-56CC-43AD-8A3B-C84564350659}" dt="2022-06-15T01:50:39.466" v="5272" actId="1076"/>
          <ac:graphicFrameMkLst>
            <pc:docMk/>
            <pc:sldMk cId="81822082" sldId="435"/>
            <ac:graphicFrameMk id="3" creationId="{6D00A6C0-6BAB-1756-F1D1-6F62E093731B}"/>
          </ac:graphicFrameMkLst>
        </pc:graphicFrameChg>
        <pc:picChg chg="del">
          <ac:chgData name="Luvy Loor Saltos" userId="c834381751cc7c2b" providerId="LiveId" clId="{C611F00A-56CC-43AD-8A3B-C84564350659}" dt="2022-06-15T00:52:06.197" v="1473" actId="478"/>
          <ac:picMkLst>
            <pc:docMk/>
            <pc:sldMk cId="81822082" sldId="435"/>
            <ac:picMk id="11" creationId="{21B0139A-8747-2BD0-7AA7-8C94B673A74E}"/>
          </ac:picMkLst>
        </pc:picChg>
      </pc:sldChg>
      <pc:sldChg chg="addSp delSp modSp add mod ord">
        <pc:chgData name="Luvy Loor Saltos" userId="c834381751cc7c2b" providerId="LiveId" clId="{C611F00A-56CC-43AD-8A3B-C84564350659}" dt="2022-06-15T01:48:20.261" v="5174" actId="1076"/>
        <pc:sldMkLst>
          <pc:docMk/>
          <pc:sldMk cId="3702207103" sldId="436"/>
        </pc:sldMkLst>
        <pc:spChg chg="add mod">
          <ac:chgData name="Luvy Loor Saltos" userId="c834381751cc7c2b" providerId="LiveId" clId="{C611F00A-56CC-43AD-8A3B-C84564350659}" dt="2022-06-15T01:48:04.979" v="5169" actId="20577"/>
          <ac:spMkLst>
            <pc:docMk/>
            <pc:sldMk cId="3702207103" sldId="436"/>
            <ac:spMk id="6" creationId="{FCF6E12F-642F-C509-D5CD-AF2F6F1D42CE}"/>
          </ac:spMkLst>
        </pc:spChg>
        <pc:graphicFrameChg chg="del">
          <ac:chgData name="Luvy Loor Saltos" userId="c834381751cc7c2b" providerId="LiveId" clId="{C611F00A-56CC-43AD-8A3B-C84564350659}" dt="2022-06-15T00:53:00.408" v="1476" actId="478"/>
          <ac:graphicFrameMkLst>
            <pc:docMk/>
            <pc:sldMk cId="3702207103" sldId="436"/>
            <ac:graphicFrameMk id="3" creationId="{6D00A6C0-6BAB-1756-F1D1-6F62E093731B}"/>
          </ac:graphicFrameMkLst>
        </pc:graphicFrameChg>
        <pc:graphicFrameChg chg="add mod">
          <ac:chgData name="Luvy Loor Saltos" userId="c834381751cc7c2b" providerId="LiveId" clId="{C611F00A-56CC-43AD-8A3B-C84564350659}" dt="2022-06-15T01:48:20.261" v="5174" actId="1076"/>
          <ac:graphicFrameMkLst>
            <pc:docMk/>
            <pc:sldMk cId="3702207103" sldId="436"/>
            <ac:graphicFrameMk id="4" creationId="{CF0212DA-3268-B2A4-EF36-E823648A3A90}"/>
          </ac:graphicFrameMkLst>
        </pc:graphicFrameChg>
        <pc:graphicFrameChg chg="add del mod">
          <ac:chgData name="Luvy Loor Saltos" userId="c834381751cc7c2b" providerId="LiveId" clId="{C611F00A-56CC-43AD-8A3B-C84564350659}" dt="2022-06-15T01:48:11.006" v="5171" actId="478"/>
          <ac:graphicFrameMkLst>
            <pc:docMk/>
            <pc:sldMk cId="3702207103" sldId="436"/>
            <ac:graphicFrameMk id="5" creationId="{9E21C69E-453C-A68A-1DFB-E44AF5FF7DCB}"/>
          </ac:graphicFrameMkLst>
        </pc:graphicFrameChg>
      </pc:sldChg>
      <pc:sldChg chg="add del">
        <pc:chgData name="Luvy Loor Saltos" userId="c834381751cc7c2b" providerId="LiveId" clId="{C611F00A-56CC-43AD-8A3B-C84564350659}" dt="2022-06-15T01:51:11.906" v="5273" actId="47"/>
        <pc:sldMkLst>
          <pc:docMk/>
          <pc:sldMk cId="224395026" sldId="437"/>
        </pc:sldMkLst>
      </pc:sldChg>
      <pc:sldChg chg="add del">
        <pc:chgData name="Luvy Loor Saltos" userId="c834381751cc7c2b" providerId="LiveId" clId="{C611F00A-56CC-43AD-8A3B-C84564350659}" dt="2022-06-15T00:53:06.797" v="1478" actId="2696"/>
        <pc:sldMkLst>
          <pc:docMk/>
          <pc:sldMk cId="1559007052" sldId="437"/>
        </pc:sldMkLst>
      </pc:sldChg>
      <pc:sldChg chg="addSp modSp add mod">
        <pc:chgData name="Luvy Loor Saltos" userId="c834381751cc7c2b" providerId="LiveId" clId="{C611F00A-56CC-43AD-8A3B-C84564350659}" dt="2022-06-15T01:50:06.661" v="5248" actId="1076"/>
        <pc:sldMkLst>
          <pc:docMk/>
          <pc:sldMk cId="2664537455" sldId="438"/>
        </pc:sldMkLst>
        <pc:spChg chg="add mod">
          <ac:chgData name="Luvy Loor Saltos" userId="c834381751cc7c2b" providerId="LiveId" clId="{C611F00A-56CC-43AD-8A3B-C84564350659}" dt="2022-06-15T01:49:59.126" v="5246" actId="20577"/>
          <ac:spMkLst>
            <pc:docMk/>
            <pc:sldMk cId="2664537455" sldId="438"/>
            <ac:spMk id="3" creationId="{C0B918C1-28BF-92CA-95B0-89987EFBCBB1}"/>
          </ac:spMkLst>
        </pc:spChg>
        <pc:graphicFrameChg chg="add mod">
          <ac:chgData name="Luvy Loor Saltos" userId="c834381751cc7c2b" providerId="LiveId" clId="{C611F00A-56CC-43AD-8A3B-C84564350659}" dt="2022-06-15T01:50:06.661" v="5248" actId="1076"/>
          <ac:graphicFrameMkLst>
            <pc:docMk/>
            <pc:sldMk cId="2664537455" sldId="438"/>
            <ac:graphicFrameMk id="2" creationId="{5B88A2E9-17C2-C9E3-6B64-DE22B337D656}"/>
          </ac:graphicFrameMkLst>
        </pc:graphicFrameChg>
      </pc:sldChg>
      <pc:sldChg chg="addSp modSp add mod">
        <pc:chgData name="Luvy Loor Saltos" userId="c834381751cc7c2b" providerId="LiveId" clId="{C611F00A-56CC-43AD-8A3B-C84564350659}" dt="2022-06-15T01:49:44.516" v="5231" actId="1076"/>
        <pc:sldMkLst>
          <pc:docMk/>
          <pc:sldMk cId="2696577088" sldId="439"/>
        </pc:sldMkLst>
        <pc:spChg chg="add mod">
          <ac:chgData name="Luvy Loor Saltos" userId="c834381751cc7c2b" providerId="LiveId" clId="{C611F00A-56CC-43AD-8A3B-C84564350659}" dt="2022-06-15T01:49:36.996" v="5229" actId="20577"/>
          <ac:spMkLst>
            <pc:docMk/>
            <pc:sldMk cId="2696577088" sldId="439"/>
            <ac:spMk id="3" creationId="{10091A99-9984-C9A6-62FD-B97B3C3AD60D}"/>
          </ac:spMkLst>
        </pc:spChg>
        <pc:graphicFrameChg chg="add mod">
          <ac:chgData name="Luvy Loor Saltos" userId="c834381751cc7c2b" providerId="LiveId" clId="{C611F00A-56CC-43AD-8A3B-C84564350659}" dt="2022-06-15T01:49:44.516" v="5231" actId="1076"/>
          <ac:graphicFrameMkLst>
            <pc:docMk/>
            <pc:sldMk cId="2696577088" sldId="439"/>
            <ac:graphicFrameMk id="2" creationId="{B473FA78-E15E-DBF9-69FF-B6B1E0AB1303}"/>
          </ac:graphicFrameMkLst>
        </pc:graphicFrameChg>
      </pc:sldChg>
      <pc:sldChg chg="addSp modSp add mod">
        <pc:chgData name="Luvy Loor Saltos" userId="c834381751cc7c2b" providerId="LiveId" clId="{C611F00A-56CC-43AD-8A3B-C84564350659}" dt="2022-06-15T01:49:15.296" v="5219" actId="1076"/>
        <pc:sldMkLst>
          <pc:docMk/>
          <pc:sldMk cId="3653042989" sldId="440"/>
        </pc:sldMkLst>
        <pc:spChg chg="add mod">
          <ac:chgData name="Luvy Loor Saltos" userId="c834381751cc7c2b" providerId="LiveId" clId="{C611F00A-56CC-43AD-8A3B-C84564350659}" dt="2022-06-15T01:49:02.456" v="5214" actId="6549"/>
          <ac:spMkLst>
            <pc:docMk/>
            <pc:sldMk cId="3653042989" sldId="440"/>
            <ac:spMk id="3" creationId="{0443F221-9D54-E586-2AD3-971DA59A4155}"/>
          </ac:spMkLst>
        </pc:spChg>
        <pc:graphicFrameChg chg="add mod">
          <ac:chgData name="Luvy Loor Saltos" userId="c834381751cc7c2b" providerId="LiveId" clId="{C611F00A-56CC-43AD-8A3B-C84564350659}" dt="2022-06-15T01:49:15.296" v="5219" actId="1076"/>
          <ac:graphicFrameMkLst>
            <pc:docMk/>
            <pc:sldMk cId="3653042989" sldId="440"/>
            <ac:graphicFrameMk id="2" creationId="{02628113-B33C-DB06-3990-46AB4FA64619}"/>
          </ac:graphicFrameMkLst>
        </pc:graphicFrameChg>
      </pc:sldChg>
      <pc:sldChg chg="modSp add mod">
        <pc:chgData name="Luvy Loor Saltos" userId="c834381751cc7c2b" providerId="LiveId" clId="{C611F00A-56CC-43AD-8A3B-C84564350659}" dt="2022-06-15T01:13:05.260" v="2294" actId="20577"/>
        <pc:sldMkLst>
          <pc:docMk/>
          <pc:sldMk cId="1161981468" sldId="441"/>
        </pc:sldMkLst>
        <pc:spChg chg="mod">
          <ac:chgData name="Luvy Loor Saltos" userId="c834381751cc7c2b" providerId="LiveId" clId="{C611F00A-56CC-43AD-8A3B-C84564350659}" dt="2022-06-15T01:13:05.260" v="2294" actId="20577"/>
          <ac:spMkLst>
            <pc:docMk/>
            <pc:sldMk cId="1161981468" sldId="441"/>
            <ac:spMk id="9" creationId="{98238A66-F644-BE68-CEB4-A90691483E0C}"/>
          </ac:spMkLst>
        </pc:spChg>
        <pc:spChg chg="mod">
          <ac:chgData name="Luvy Loor Saltos" userId="c834381751cc7c2b" providerId="LiveId" clId="{C611F00A-56CC-43AD-8A3B-C84564350659}" dt="2022-06-15T01:11:14.257" v="2058" actId="20577"/>
          <ac:spMkLst>
            <pc:docMk/>
            <pc:sldMk cId="1161981468" sldId="441"/>
            <ac:spMk id="10" creationId="{E713D330-0438-173A-4414-AB729C74D27A}"/>
          </ac:spMkLst>
        </pc:spChg>
        <pc:spChg chg="mod">
          <ac:chgData name="Luvy Loor Saltos" userId="c834381751cc7c2b" providerId="LiveId" clId="{C611F00A-56CC-43AD-8A3B-C84564350659}" dt="2022-06-15T01:07:06.427" v="1599" actId="20577"/>
          <ac:spMkLst>
            <pc:docMk/>
            <pc:sldMk cId="1161981468" sldId="441"/>
            <ac:spMk id="16" creationId="{3506F716-105D-1A5A-7FB9-81BE91FC102B}"/>
          </ac:spMkLst>
        </pc:spChg>
        <pc:graphicFrameChg chg="modGraphic">
          <ac:chgData name="Luvy Loor Saltos" userId="c834381751cc7c2b" providerId="LiveId" clId="{C611F00A-56CC-43AD-8A3B-C84564350659}" dt="2022-06-15T01:10:05.917" v="1942" actId="113"/>
          <ac:graphicFrameMkLst>
            <pc:docMk/>
            <pc:sldMk cId="1161981468" sldId="441"/>
            <ac:graphicFrameMk id="4" creationId="{3A6B3250-C2FB-5EAE-DF0D-55169FBAFE6E}"/>
          </ac:graphicFrameMkLst>
        </pc:graphicFrameChg>
      </pc:sldChg>
      <pc:sldChg chg="addSp delSp modSp add mod">
        <pc:chgData name="Luvy Loor Saltos" userId="c834381751cc7c2b" providerId="LiveId" clId="{C611F00A-56CC-43AD-8A3B-C84564350659}" dt="2022-06-15T01:25:13.437" v="3058" actId="13822"/>
        <pc:sldMkLst>
          <pc:docMk/>
          <pc:sldMk cId="3737313431" sldId="442"/>
        </pc:sldMkLst>
        <pc:spChg chg="add mod">
          <ac:chgData name="Luvy Loor Saltos" userId="c834381751cc7c2b" providerId="LiveId" clId="{C611F00A-56CC-43AD-8A3B-C84564350659}" dt="2022-06-15T01:21:04.437" v="2866" actId="255"/>
          <ac:spMkLst>
            <pc:docMk/>
            <pc:sldMk cId="3737313431" sldId="442"/>
            <ac:spMk id="3" creationId="{3B7582A4-C708-BEB9-0B3F-3470AAC1725A}"/>
          </ac:spMkLst>
        </pc:spChg>
        <pc:spChg chg="add mod">
          <ac:chgData name="Luvy Loor Saltos" userId="c834381751cc7c2b" providerId="LiveId" clId="{C611F00A-56CC-43AD-8A3B-C84564350659}" dt="2022-06-15T01:25:13.437" v="3058" actId="13822"/>
          <ac:spMkLst>
            <pc:docMk/>
            <pc:sldMk cId="3737313431" sldId="442"/>
            <ac:spMk id="5" creationId="{74254DD0-7607-7FDA-F1EC-CF1BED1EE1EA}"/>
          </ac:spMkLst>
        </pc:spChg>
        <pc:spChg chg="add mod">
          <ac:chgData name="Luvy Loor Saltos" userId="c834381751cc7c2b" providerId="LiveId" clId="{C611F00A-56CC-43AD-8A3B-C84564350659}" dt="2022-06-15T01:25:11.027" v="3057" actId="1076"/>
          <ac:spMkLst>
            <pc:docMk/>
            <pc:sldMk cId="3737313431" sldId="442"/>
            <ac:spMk id="6" creationId="{718777AC-76FC-4322-B488-C99F0A450DAE}"/>
          </ac:spMkLst>
        </pc:spChg>
        <pc:graphicFrameChg chg="del">
          <ac:chgData name="Luvy Loor Saltos" userId="c834381751cc7c2b" providerId="LiveId" clId="{C611F00A-56CC-43AD-8A3B-C84564350659}" dt="2022-06-15T01:15:45.107" v="2351" actId="478"/>
          <ac:graphicFrameMkLst>
            <pc:docMk/>
            <pc:sldMk cId="3737313431" sldId="442"/>
            <ac:graphicFrameMk id="2" creationId="{3E4B9055-8E22-F2FA-75FA-1D706724DBF1}"/>
          </ac:graphicFrameMkLst>
        </pc:graphicFrameChg>
      </pc:sldChg>
      <pc:sldChg chg="addSp delSp modSp add mod">
        <pc:chgData name="Luvy Loor Saltos" userId="c834381751cc7c2b" providerId="LiveId" clId="{C611F00A-56CC-43AD-8A3B-C84564350659}" dt="2022-06-15T01:36:22.767" v="3710" actId="20577"/>
        <pc:sldMkLst>
          <pc:docMk/>
          <pc:sldMk cId="766814396" sldId="443"/>
        </pc:sldMkLst>
        <pc:spChg chg="mod">
          <ac:chgData name="Luvy Loor Saltos" userId="c834381751cc7c2b" providerId="LiveId" clId="{C611F00A-56CC-43AD-8A3B-C84564350659}" dt="2022-06-15T01:36:22.767" v="3710" actId="20577"/>
          <ac:spMkLst>
            <pc:docMk/>
            <pc:sldMk cId="766814396" sldId="443"/>
            <ac:spMk id="3" creationId="{3B7582A4-C708-BEB9-0B3F-3470AAC1725A}"/>
          </ac:spMkLst>
        </pc:spChg>
        <pc:spChg chg="mod">
          <ac:chgData name="Luvy Loor Saltos" userId="c834381751cc7c2b" providerId="LiveId" clId="{C611F00A-56CC-43AD-8A3B-C84564350659}" dt="2022-06-15T01:26:32.127" v="3156" actId="14100"/>
          <ac:spMkLst>
            <pc:docMk/>
            <pc:sldMk cId="766814396" sldId="443"/>
            <ac:spMk id="4" creationId="{BCD6D44F-8E54-35CD-6837-D13ED770C777}"/>
          </ac:spMkLst>
        </pc:spChg>
        <pc:spChg chg="del">
          <ac:chgData name="Luvy Loor Saltos" userId="c834381751cc7c2b" providerId="LiveId" clId="{C611F00A-56CC-43AD-8A3B-C84564350659}" dt="2022-06-15T01:35:48.457" v="3638" actId="478"/>
          <ac:spMkLst>
            <pc:docMk/>
            <pc:sldMk cId="766814396" sldId="443"/>
            <ac:spMk id="5" creationId="{74254DD0-7607-7FDA-F1EC-CF1BED1EE1EA}"/>
          </ac:spMkLst>
        </pc:spChg>
        <pc:spChg chg="add del">
          <ac:chgData name="Luvy Loor Saltos" userId="c834381751cc7c2b" providerId="LiveId" clId="{C611F00A-56CC-43AD-8A3B-C84564350659}" dt="2022-06-15T01:35:46.627" v="3637" actId="478"/>
          <ac:spMkLst>
            <pc:docMk/>
            <pc:sldMk cId="766814396" sldId="443"/>
            <ac:spMk id="6" creationId="{718777AC-76FC-4322-B488-C99F0A450DAE}"/>
          </ac:spMkLst>
        </pc:spChg>
      </pc:sldChg>
      <pc:sldChg chg="addSp delSp modSp add mod">
        <pc:chgData name="Luvy Loor Saltos" userId="c834381751cc7c2b" providerId="LiveId" clId="{C611F00A-56CC-43AD-8A3B-C84564350659}" dt="2022-06-15T01:43:08.072" v="4793" actId="207"/>
        <pc:sldMkLst>
          <pc:docMk/>
          <pc:sldMk cId="3312076642" sldId="444"/>
        </pc:sldMkLst>
        <pc:spChg chg="mod">
          <ac:chgData name="Luvy Loor Saltos" userId="c834381751cc7c2b" providerId="LiveId" clId="{C611F00A-56CC-43AD-8A3B-C84564350659}" dt="2022-06-15T01:42:20.937" v="4786" actId="113"/>
          <ac:spMkLst>
            <pc:docMk/>
            <pc:sldMk cId="3312076642" sldId="444"/>
            <ac:spMk id="3" creationId="{3B7582A4-C708-BEB9-0B3F-3470AAC1725A}"/>
          </ac:spMkLst>
        </pc:spChg>
        <pc:spChg chg="mod">
          <ac:chgData name="Luvy Loor Saltos" userId="c834381751cc7c2b" providerId="LiveId" clId="{C611F00A-56CC-43AD-8A3B-C84564350659}" dt="2022-06-15T01:36:52.867" v="3764" actId="20577"/>
          <ac:spMkLst>
            <pc:docMk/>
            <pc:sldMk cId="3312076642" sldId="444"/>
            <ac:spMk id="4" creationId="{BCD6D44F-8E54-35CD-6837-D13ED770C777}"/>
          </ac:spMkLst>
        </pc:spChg>
        <pc:spChg chg="mod">
          <ac:chgData name="Luvy Loor Saltos" userId="c834381751cc7c2b" providerId="LiveId" clId="{C611F00A-56CC-43AD-8A3B-C84564350659}" dt="2022-06-15T01:42:13.547" v="4785" actId="1076"/>
          <ac:spMkLst>
            <pc:docMk/>
            <pc:sldMk cId="3312076642" sldId="444"/>
            <ac:spMk id="5" creationId="{74254DD0-7607-7FDA-F1EC-CF1BED1EE1EA}"/>
          </ac:spMkLst>
        </pc:spChg>
        <pc:spChg chg="del">
          <ac:chgData name="Luvy Loor Saltos" userId="c834381751cc7c2b" providerId="LiveId" clId="{C611F00A-56CC-43AD-8A3B-C84564350659}" dt="2022-06-15T01:41:06.476" v="4590" actId="478"/>
          <ac:spMkLst>
            <pc:docMk/>
            <pc:sldMk cId="3312076642" sldId="444"/>
            <ac:spMk id="6" creationId="{718777AC-76FC-4322-B488-C99F0A450DAE}"/>
          </ac:spMkLst>
        </pc:spChg>
        <pc:spChg chg="add mod">
          <ac:chgData name="Luvy Loor Saltos" userId="c834381751cc7c2b" providerId="LiveId" clId="{C611F00A-56CC-43AD-8A3B-C84564350659}" dt="2022-06-15T01:43:08.072" v="4793" actId="207"/>
          <ac:spMkLst>
            <pc:docMk/>
            <pc:sldMk cId="3312076642" sldId="444"/>
            <ac:spMk id="9" creationId="{CCF75B7C-8878-20B5-BA23-647CE3296373}"/>
          </ac:spMkLst>
        </pc:spChg>
        <pc:cxnChg chg="add mod">
          <ac:chgData name="Luvy Loor Saltos" userId="c834381751cc7c2b" providerId="LiveId" clId="{C611F00A-56CC-43AD-8A3B-C84564350659}" dt="2022-06-15T01:42:41.277" v="4789" actId="13822"/>
          <ac:cxnSpMkLst>
            <pc:docMk/>
            <pc:sldMk cId="3312076642" sldId="444"/>
            <ac:cxnSpMk id="7" creationId="{C5E97A7D-0F24-38E0-CA0F-EFB5E7BE13F0}"/>
          </ac:cxnSpMkLst>
        </pc:cxnChg>
      </pc:sldChg>
      <pc:sldChg chg="delSp modSp add mod">
        <pc:chgData name="Luvy Loor Saltos" userId="c834381751cc7c2b" providerId="LiveId" clId="{C611F00A-56CC-43AD-8A3B-C84564350659}" dt="2022-06-15T01:48:42.006" v="5201" actId="1076"/>
        <pc:sldMkLst>
          <pc:docMk/>
          <pc:sldMk cId="3733240606" sldId="445"/>
        </pc:sldMkLst>
        <pc:spChg chg="mod">
          <ac:chgData name="Luvy Loor Saltos" userId="c834381751cc7c2b" providerId="LiveId" clId="{C611F00A-56CC-43AD-8A3B-C84564350659}" dt="2022-06-15T01:48:31.576" v="5197" actId="20577"/>
          <ac:spMkLst>
            <pc:docMk/>
            <pc:sldMk cId="3733240606" sldId="445"/>
            <ac:spMk id="6" creationId="{FCF6E12F-642F-C509-D5CD-AF2F6F1D42CE}"/>
          </ac:spMkLst>
        </pc:spChg>
        <pc:graphicFrameChg chg="del">
          <ac:chgData name="Luvy Loor Saltos" userId="c834381751cc7c2b" providerId="LiveId" clId="{C611F00A-56CC-43AD-8A3B-C84564350659}" dt="2022-06-15T01:48:34.136" v="5198" actId="478"/>
          <ac:graphicFrameMkLst>
            <pc:docMk/>
            <pc:sldMk cId="3733240606" sldId="445"/>
            <ac:graphicFrameMk id="4" creationId="{CF0212DA-3268-B2A4-EF36-E823648A3A90}"/>
          </ac:graphicFrameMkLst>
        </pc:graphicFrameChg>
        <pc:graphicFrameChg chg="mod">
          <ac:chgData name="Luvy Loor Saltos" userId="c834381751cc7c2b" providerId="LiveId" clId="{C611F00A-56CC-43AD-8A3B-C84564350659}" dt="2022-06-15T01:48:42.006" v="5201" actId="1076"/>
          <ac:graphicFrameMkLst>
            <pc:docMk/>
            <pc:sldMk cId="3733240606" sldId="445"/>
            <ac:graphicFrameMk id="5" creationId="{9E21C69E-453C-A68A-1DFB-E44AF5FF7DCB}"/>
          </ac:graphicFrameMkLst>
        </pc:graphicFrameChg>
      </pc:sldChg>
      <pc:sldChg chg="addSp delSp modSp add mod">
        <pc:chgData name="Luvy Loor Saltos" userId="c834381751cc7c2b" providerId="LiveId" clId="{C611F00A-56CC-43AD-8A3B-C84564350659}" dt="2022-06-15T01:53:03.716" v="5291" actId="1076"/>
        <pc:sldMkLst>
          <pc:docMk/>
          <pc:sldMk cId="1094264055" sldId="446"/>
        </pc:sldMkLst>
        <pc:spChg chg="del">
          <ac:chgData name="Luvy Loor Saltos" userId="c834381751cc7c2b" providerId="LiveId" clId="{C611F00A-56CC-43AD-8A3B-C84564350659}" dt="2022-06-15T01:52:05.576" v="5285" actId="478"/>
          <ac:spMkLst>
            <pc:docMk/>
            <pc:sldMk cId="1094264055" sldId="446"/>
            <ac:spMk id="4" creationId="{BE0C4D1C-1178-6808-761C-205B11D2F558}"/>
          </ac:spMkLst>
        </pc:spChg>
        <pc:spChg chg="add mod">
          <ac:chgData name="Luvy Loor Saltos" userId="c834381751cc7c2b" providerId="LiveId" clId="{C611F00A-56CC-43AD-8A3B-C84564350659}" dt="2022-06-15T01:52:09.496" v="5287" actId="1076"/>
          <ac:spMkLst>
            <pc:docMk/>
            <pc:sldMk cId="1094264055" sldId="446"/>
            <ac:spMk id="5" creationId="{DC31ED4F-11F4-2DC9-18A6-11BEA24CA540}"/>
          </ac:spMkLst>
        </pc:spChg>
        <pc:spChg chg="add del mod">
          <ac:chgData name="Luvy Loor Saltos" userId="c834381751cc7c2b" providerId="LiveId" clId="{C611F00A-56CC-43AD-8A3B-C84564350659}" dt="2022-06-15T01:52:07.791" v="5286" actId="478"/>
          <ac:spMkLst>
            <pc:docMk/>
            <pc:sldMk cId="1094264055" sldId="446"/>
            <ac:spMk id="6" creationId="{8267F2D6-F903-7508-97DD-2E363E404ED8}"/>
          </ac:spMkLst>
        </pc:spChg>
        <pc:spChg chg="add mod">
          <ac:chgData name="Luvy Loor Saltos" userId="c834381751cc7c2b" providerId="LiveId" clId="{C611F00A-56CC-43AD-8A3B-C84564350659}" dt="2022-06-15T01:53:03.716" v="5291" actId="1076"/>
          <ac:spMkLst>
            <pc:docMk/>
            <pc:sldMk cId="1094264055" sldId="446"/>
            <ac:spMk id="8" creationId="{1CCE5A7D-90EE-B987-0C85-73354258B04D}"/>
          </ac:spMkLst>
        </pc:spChg>
        <pc:graphicFrameChg chg="del">
          <ac:chgData name="Luvy Loor Saltos" userId="c834381751cc7c2b" providerId="LiveId" clId="{C611F00A-56CC-43AD-8A3B-C84564350659}" dt="2022-06-15T01:51:45.326" v="5283" actId="478"/>
          <ac:graphicFrameMkLst>
            <pc:docMk/>
            <pc:sldMk cId="1094264055" sldId="446"/>
            <ac:graphicFrameMk id="3" creationId="{6D00A6C0-6BAB-1756-F1D1-6F62E093731B}"/>
          </ac:graphicFrameMkLst>
        </pc:graphicFrameChg>
      </pc:sldChg>
      <pc:sldChg chg="modSp add mod">
        <pc:chgData name="Luvy Loor Saltos" userId="c834381751cc7c2b" providerId="LiveId" clId="{C611F00A-56CC-43AD-8A3B-C84564350659}" dt="2022-06-15T01:55:32.156" v="5670" actId="948"/>
        <pc:sldMkLst>
          <pc:docMk/>
          <pc:sldMk cId="3277990615" sldId="447"/>
        </pc:sldMkLst>
        <pc:spChg chg="mod">
          <ac:chgData name="Luvy Loor Saltos" userId="c834381751cc7c2b" providerId="LiveId" clId="{C611F00A-56CC-43AD-8A3B-C84564350659}" dt="2022-06-15T01:53:24.866" v="5319" actId="20577"/>
          <ac:spMkLst>
            <pc:docMk/>
            <pc:sldMk cId="3277990615" sldId="447"/>
            <ac:spMk id="2" creationId="{D00ACF5D-18F4-2CA6-2766-A9FB1A36DBFA}"/>
          </ac:spMkLst>
        </pc:spChg>
        <pc:spChg chg="mod">
          <ac:chgData name="Luvy Loor Saltos" userId="c834381751cc7c2b" providerId="LiveId" clId="{C611F00A-56CC-43AD-8A3B-C84564350659}" dt="2022-06-15T01:55:32.156" v="5670" actId="948"/>
          <ac:spMkLst>
            <pc:docMk/>
            <pc:sldMk cId="3277990615" sldId="447"/>
            <ac:spMk id="4" creationId="{21A75204-1B1B-CDC1-F015-135097BB0B22}"/>
          </ac:spMkLst>
        </pc:spChg>
      </pc:sldChg>
      <pc:sldChg chg="add">
        <pc:chgData name="Luvy Loor Saltos" userId="c834381751cc7c2b" providerId="LiveId" clId="{C611F00A-56CC-43AD-8A3B-C84564350659}" dt="2022-06-15T01:55:51.756" v="5671" actId="2890"/>
        <pc:sldMkLst>
          <pc:docMk/>
          <pc:sldMk cId="797367453" sldId="448"/>
        </pc:sldMkLst>
      </pc:sldChg>
    </pc:docChg>
  </pc:docChgLst>
  <pc:docChgLst>
    <pc:chgData name="INTRIAGO GARCIA MARIA REBECA" userId="S::maria.intriagog@uleam.edu.ec::9c6bec1a-6974-4b60-b7b8-f8e7a20975cd" providerId="AD" clId="Web-{F16B6F48-C255-ABE2-298D-48171ECD9453}"/>
    <pc:docChg chg="modSld">
      <pc:chgData name="INTRIAGO GARCIA MARIA REBECA" userId="S::maria.intriagog@uleam.edu.ec::9c6bec1a-6974-4b60-b7b8-f8e7a20975cd" providerId="AD" clId="Web-{F16B6F48-C255-ABE2-298D-48171ECD9453}" dt="2019-06-12T19:01:13.244" v="48" actId="20577"/>
      <pc:docMkLst>
        <pc:docMk/>
      </pc:docMkLst>
      <pc:sldChg chg="modSp">
        <pc:chgData name="INTRIAGO GARCIA MARIA REBECA" userId="S::maria.intriagog@uleam.edu.ec::9c6bec1a-6974-4b60-b7b8-f8e7a20975cd" providerId="AD" clId="Web-{F16B6F48-C255-ABE2-298D-48171ECD9453}" dt="2019-06-12T19:01:13.244" v="48" actId="20577"/>
        <pc:sldMkLst>
          <pc:docMk/>
          <pc:sldMk cId="1361567839" sldId="313"/>
        </pc:sldMkLst>
        <pc:spChg chg="mod">
          <ac:chgData name="INTRIAGO GARCIA MARIA REBECA" userId="S::maria.intriagog@uleam.edu.ec::9c6bec1a-6974-4b60-b7b8-f8e7a20975cd" providerId="AD" clId="Web-{F16B6F48-C255-ABE2-298D-48171ECD9453}" dt="2019-06-12T19:01:13.244" v="48" actId="20577"/>
          <ac:spMkLst>
            <pc:docMk/>
            <pc:sldMk cId="1361567839" sldId="313"/>
            <ac:spMk id="11" creationId="{00000000-0000-0000-0000-000000000000}"/>
          </ac:spMkLst>
        </pc:spChg>
      </pc:sldChg>
    </pc:docChg>
  </pc:docChgLst>
  <pc:docChgLst>
    <pc:chgData name="INTRIAGO GARCIA MARIA REBECA" userId="S::maria.intriagog@uleam.edu.ec::9c6bec1a-6974-4b60-b7b8-f8e7a20975cd" providerId="AD" clId="Web-{21525A58-288D-BDF5-729D-8E52E1047A5F}"/>
    <pc:docChg chg="addSld sldOrd">
      <pc:chgData name="INTRIAGO GARCIA MARIA REBECA" userId="S::maria.intriagog@uleam.edu.ec::9c6bec1a-6974-4b60-b7b8-f8e7a20975cd" providerId="AD" clId="Web-{21525A58-288D-BDF5-729D-8E52E1047A5F}" dt="2019-05-08T21:38:18.800" v="1"/>
      <pc:docMkLst>
        <pc:docMk/>
      </pc:docMkLst>
      <pc:sldChg chg="new ord">
        <pc:chgData name="INTRIAGO GARCIA MARIA REBECA" userId="S::maria.intriagog@uleam.edu.ec::9c6bec1a-6974-4b60-b7b8-f8e7a20975cd" providerId="AD" clId="Web-{21525A58-288D-BDF5-729D-8E52E1047A5F}" dt="2019-05-08T21:38:18.800" v="1"/>
        <pc:sldMkLst>
          <pc:docMk/>
          <pc:sldMk cId="3626312901" sldId="276"/>
        </pc:sldMkLst>
      </pc:sldChg>
    </pc:docChg>
  </pc:docChgLst>
  <pc:docChgLst>
    <pc:chgData name="Luvy Loor Saltos" userId="c834381751cc7c2b" providerId="LiveId" clId="{EF7A0A1B-AF40-4664-8DAA-8375F15B0F73}"/>
    <pc:docChg chg="undo custSel addSld delSld modSld">
      <pc:chgData name="Luvy Loor Saltos" userId="c834381751cc7c2b" providerId="LiveId" clId="{EF7A0A1B-AF40-4664-8DAA-8375F15B0F73}" dt="2021-09-22T02:02:49.068" v="3575" actId="120"/>
      <pc:docMkLst>
        <pc:docMk/>
      </pc:docMkLst>
      <pc:sldChg chg="addSp delSp modSp mod">
        <pc:chgData name="Luvy Loor Saltos" userId="c834381751cc7c2b" providerId="LiveId" clId="{EF7A0A1B-AF40-4664-8DAA-8375F15B0F73}" dt="2021-09-22T01:53:14.378" v="3531" actId="207"/>
        <pc:sldMkLst>
          <pc:docMk/>
          <pc:sldMk cId="2860486864" sldId="287"/>
        </pc:sldMkLst>
        <pc:spChg chg="add del mod">
          <ac:chgData name="Luvy Loor Saltos" userId="c834381751cc7c2b" providerId="LiveId" clId="{EF7A0A1B-AF40-4664-8DAA-8375F15B0F73}" dt="2021-09-22T01:53:05.167" v="3530" actId="1076"/>
          <ac:spMkLst>
            <pc:docMk/>
            <pc:sldMk cId="2860486864" sldId="287"/>
            <ac:spMk id="4" creationId="{00000000-0000-0000-0000-000000000000}"/>
          </ac:spMkLst>
        </pc:spChg>
        <pc:spChg chg="mod">
          <ac:chgData name="Luvy Loor Saltos" userId="c834381751cc7c2b" providerId="LiveId" clId="{EF7A0A1B-AF40-4664-8DAA-8375F15B0F73}" dt="2021-09-22T01:53:14.378" v="3531" actId="207"/>
          <ac:spMkLst>
            <pc:docMk/>
            <pc:sldMk cId="2860486864" sldId="287"/>
            <ac:spMk id="5" creationId="{00000000-0000-0000-0000-000000000000}"/>
          </ac:spMkLst>
        </pc:spChg>
      </pc:sldChg>
      <pc:sldChg chg="del">
        <pc:chgData name="Luvy Loor Saltos" userId="c834381751cc7c2b" providerId="LiveId" clId="{EF7A0A1B-AF40-4664-8DAA-8375F15B0F73}" dt="2021-09-22T00:55:06.980" v="2565" actId="47"/>
        <pc:sldMkLst>
          <pc:docMk/>
          <pc:sldMk cId="2333914636" sldId="319"/>
        </pc:sldMkLst>
      </pc:sldChg>
      <pc:sldChg chg="del">
        <pc:chgData name="Luvy Loor Saltos" userId="c834381751cc7c2b" providerId="LiveId" clId="{EF7A0A1B-AF40-4664-8DAA-8375F15B0F73}" dt="2021-09-22T00:55:05.307" v="2562" actId="47"/>
        <pc:sldMkLst>
          <pc:docMk/>
          <pc:sldMk cId="3762414975" sldId="323"/>
        </pc:sldMkLst>
      </pc:sldChg>
      <pc:sldChg chg="addSp delSp modSp mod">
        <pc:chgData name="Luvy Loor Saltos" userId="c834381751cc7c2b" providerId="LiveId" clId="{EF7A0A1B-AF40-4664-8DAA-8375F15B0F73}" dt="2021-09-22T01:54:31.717" v="3534" actId="207"/>
        <pc:sldMkLst>
          <pc:docMk/>
          <pc:sldMk cId="2839078791" sldId="365"/>
        </pc:sldMkLst>
        <pc:spChg chg="add mod">
          <ac:chgData name="Luvy Loor Saltos" userId="c834381751cc7c2b" providerId="LiveId" clId="{EF7A0A1B-AF40-4664-8DAA-8375F15B0F73}" dt="2021-09-21T22:50:57.306" v="559" actId="1076"/>
          <ac:spMkLst>
            <pc:docMk/>
            <pc:sldMk cId="2839078791" sldId="365"/>
            <ac:spMk id="4" creationId="{AB9B705F-0D30-44E8-9BD3-5B53A981A2E7}"/>
          </ac:spMkLst>
        </pc:spChg>
        <pc:spChg chg="add mod">
          <ac:chgData name="Luvy Loor Saltos" userId="c834381751cc7c2b" providerId="LiveId" clId="{EF7A0A1B-AF40-4664-8DAA-8375F15B0F73}" dt="2021-09-21T22:48:28.998" v="490" actId="1035"/>
          <ac:spMkLst>
            <pc:docMk/>
            <pc:sldMk cId="2839078791" sldId="365"/>
            <ac:spMk id="5" creationId="{1DA52E66-6FD3-4A31-BBE4-A328D4185F76}"/>
          </ac:spMkLst>
        </pc:spChg>
        <pc:spChg chg="del">
          <ac:chgData name="Luvy Loor Saltos" userId="c834381751cc7c2b" providerId="LiveId" clId="{EF7A0A1B-AF40-4664-8DAA-8375F15B0F73}" dt="2021-09-21T15:12:05.208" v="103" actId="478"/>
          <ac:spMkLst>
            <pc:docMk/>
            <pc:sldMk cId="2839078791" sldId="365"/>
            <ac:spMk id="17" creationId="{2C5E966E-F41B-48B8-AE6F-AFE4A6E78A2E}"/>
          </ac:spMkLst>
        </pc:spChg>
        <pc:spChg chg="add mod">
          <ac:chgData name="Luvy Loor Saltos" userId="c834381751cc7c2b" providerId="LiveId" clId="{EF7A0A1B-AF40-4664-8DAA-8375F15B0F73}" dt="2021-09-21T22:48:26.396" v="488" actId="1035"/>
          <ac:spMkLst>
            <pc:docMk/>
            <pc:sldMk cId="2839078791" sldId="365"/>
            <ac:spMk id="19" creationId="{1DB2D31D-181E-4E7E-AF0B-8047D9B784F7}"/>
          </ac:spMkLst>
        </pc:spChg>
        <pc:spChg chg="del">
          <ac:chgData name="Luvy Loor Saltos" userId="c834381751cc7c2b" providerId="LiveId" clId="{EF7A0A1B-AF40-4664-8DAA-8375F15B0F73}" dt="2021-09-21T15:12:02.511" v="102" actId="478"/>
          <ac:spMkLst>
            <pc:docMk/>
            <pc:sldMk cId="2839078791" sldId="365"/>
            <ac:spMk id="20" creationId="{2C5E966E-F41B-48B8-AE6F-AFE4A6E78A2E}"/>
          </ac:spMkLst>
        </pc:spChg>
        <pc:spChg chg="add mod">
          <ac:chgData name="Luvy Loor Saltos" userId="c834381751cc7c2b" providerId="LiveId" clId="{EF7A0A1B-AF40-4664-8DAA-8375F15B0F73}" dt="2021-09-21T22:48:14.713" v="478" actId="1076"/>
          <ac:spMkLst>
            <pc:docMk/>
            <pc:sldMk cId="2839078791" sldId="365"/>
            <ac:spMk id="21" creationId="{F95D2192-445A-4269-A4DD-DA4264C47E22}"/>
          </ac:spMkLst>
        </pc:spChg>
        <pc:graphicFrameChg chg="add mod modGraphic">
          <ac:chgData name="Luvy Loor Saltos" userId="c834381751cc7c2b" providerId="LiveId" clId="{EF7A0A1B-AF40-4664-8DAA-8375F15B0F73}" dt="2021-09-22T01:54:31.717" v="3534" actId="207"/>
          <ac:graphicFrameMkLst>
            <pc:docMk/>
            <pc:sldMk cId="2839078791" sldId="365"/>
            <ac:graphicFrameMk id="2" creationId="{A28A0764-C25D-4379-80C1-F31E10F884F4}"/>
          </ac:graphicFrameMkLst>
        </pc:graphicFrameChg>
        <pc:picChg chg="del">
          <ac:chgData name="Luvy Loor Saltos" userId="c834381751cc7c2b" providerId="LiveId" clId="{EF7A0A1B-AF40-4664-8DAA-8375F15B0F73}" dt="2021-09-21T15:12:08.160" v="105" actId="478"/>
          <ac:picMkLst>
            <pc:docMk/>
            <pc:sldMk cId="2839078791" sldId="365"/>
            <ac:picMk id="6" creationId="{DC9EF060-B39D-4561-AAC6-58358CB5883B}"/>
          </ac:picMkLst>
        </pc:picChg>
        <pc:picChg chg="del">
          <ac:chgData name="Luvy Loor Saltos" userId="c834381751cc7c2b" providerId="LiveId" clId="{EF7A0A1B-AF40-4664-8DAA-8375F15B0F73}" dt="2021-09-21T15:12:22.017" v="108" actId="478"/>
          <ac:picMkLst>
            <pc:docMk/>
            <pc:sldMk cId="2839078791" sldId="365"/>
            <ac:picMk id="7" creationId="{6127E614-2C24-43BC-9338-42D349845C4D}"/>
          </ac:picMkLst>
        </pc:picChg>
        <pc:picChg chg="del">
          <ac:chgData name="Luvy Loor Saltos" userId="c834381751cc7c2b" providerId="LiveId" clId="{EF7A0A1B-AF40-4664-8DAA-8375F15B0F73}" dt="2021-09-21T15:12:06.830" v="104" actId="478"/>
          <ac:picMkLst>
            <pc:docMk/>
            <pc:sldMk cId="2839078791" sldId="365"/>
            <ac:picMk id="10" creationId="{B2FCEC27-151D-4BFC-A08A-AB99C4A929AA}"/>
          </ac:picMkLst>
        </pc:picChg>
        <pc:picChg chg="del">
          <ac:chgData name="Luvy Loor Saltos" userId="c834381751cc7c2b" providerId="LiveId" clId="{EF7A0A1B-AF40-4664-8DAA-8375F15B0F73}" dt="2021-09-21T15:12:22.017" v="108" actId="478"/>
          <ac:picMkLst>
            <pc:docMk/>
            <pc:sldMk cId="2839078791" sldId="365"/>
            <ac:picMk id="12" creationId="{6FBC9633-3252-4B73-897A-494284AF51A4}"/>
          </ac:picMkLst>
        </pc:picChg>
        <pc:picChg chg="add del mod">
          <ac:chgData name="Luvy Loor Saltos" userId="c834381751cc7c2b" providerId="LiveId" clId="{EF7A0A1B-AF40-4664-8DAA-8375F15B0F73}" dt="2021-09-21T15:12:12.076" v="107" actId="478"/>
          <ac:picMkLst>
            <pc:docMk/>
            <pc:sldMk cId="2839078791" sldId="365"/>
            <ac:picMk id="13" creationId="{54A3952E-5883-47AB-A6F9-953A1B3A0F93}"/>
          </ac:picMkLst>
        </pc:picChg>
        <pc:cxnChg chg="add del mod">
          <ac:chgData name="Luvy Loor Saltos" userId="c834381751cc7c2b" providerId="LiveId" clId="{EF7A0A1B-AF40-4664-8DAA-8375F15B0F73}" dt="2021-09-21T22:48:32.987" v="492" actId="478"/>
          <ac:cxnSpMkLst>
            <pc:docMk/>
            <pc:sldMk cId="2839078791" sldId="365"/>
            <ac:cxnSpMk id="9" creationId="{4A538AC9-C46B-44DD-9C6D-38957E3A025E}"/>
          </ac:cxnSpMkLst>
        </pc:cxnChg>
        <pc:cxnChg chg="del mod">
          <ac:chgData name="Luvy Loor Saltos" userId="c834381751cc7c2b" providerId="LiveId" clId="{EF7A0A1B-AF40-4664-8DAA-8375F15B0F73}" dt="2021-09-21T15:12:22.017" v="108" actId="478"/>
          <ac:cxnSpMkLst>
            <pc:docMk/>
            <pc:sldMk cId="2839078791" sldId="365"/>
            <ac:cxnSpMk id="14" creationId="{AB7FBB4F-8741-43FD-A77F-2DD18FD15E12}"/>
          </ac:cxnSpMkLst>
        </pc:cxnChg>
        <pc:cxnChg chg="del mod">
          <ac:chgData name="Luvy Loor Saltos" userId="c834381751cc7c2b" providerId="LiveId" clId="{EF7A0A1B-AF40-4664-8DAA-8375F15B0F73}" dt="2021-09-21T15:12:22.017" v="108" actId="478"/>
          <ac:cxnSpMkLst>
            <pc:docMk/>
            <pc:sldMk cId="2839078791" sldId="365"/>
            <ac:cxnSpMk id="16" creationId="{E75C0103-A531-40FF-A558-4DA30F9A87F7}"/>
          </ac:cxnSpMkLst>
        </pc:cxnChg>
        <pc:cxnChg chg="del">
          <ac:chgData name="Luvy Loor Saltos" userId="c834381751cc7c2b" providerId="LiveId" clId="{EF7A0A1B-AF40-4664-8DAA-8375F15B0F73}" dt="2021-09-21T15:12:22.017" v="108" actId="478"/>
          <ac:cxnSpMkLst>
            <pc:docMk/>
            <pc:sldMk cId="2839078791" sldId="365"/>
            <ac:cxnSpMk id="18" creationId="{BA58F543-5EAA-48E8-B867-397EF499E333}"/>
          </ac:cxnSpMkLst>
        </pc:cxnChg>
        <pc:cxnChg chg="add del mod">
          <ac:chgData name="Luvy Loor Saltos" userId="c834381751cc7c2b" providerId="LiveId" clId="{EF7A0A1B-AF40-4664-8DAA-8375F15B0F73}" dt="2021-09-21T22:46:03.607" v="442" actId="478"/>
          <ac:cxnSpMkLst>
            <pc:docMk/>
            <pc:sldMk cId="2839078791" sldId="365"/>
            <ac:cxnSpMk id="22" creationId="{77BC5E36-F10C-45CC-8595-C7657B6CBDDE}"/>
          </ac:cxnSpMkLst>
        </pc:cxnChg>
        <pc:cxnChg chg="add del mod">
          <ac:chgData name="Luvy Loor Saltos" userId="c834381751cc7c2b" providerId="LiveId" clId="{EF7A0A1B-AF40-4664-8DAA-8375F15B0F73}" dt="2021-09-21T22:48:31.511" v="491" actId="478"/>
          <ac:cxnSpMkLst>
            <pc:docMk/>
            <pc:sldMk cId="2839078791" sldId="365"/>
            <ac:cxnSpMk id="24" creationId="{A4FC43B6-C126-46D5-8C18-B7D92B7DC05D}"/>
          </ac:cxnSpMkLst>
        </pc:cxnChg>
        <pc:cxnChg chg="add del mod">
          <ac:chgData name="Luvy Loor Saltos" userId="c834381751cc7c2b" providerId="LiveId" clId="{EF7A0A1B-AF40-4664-8DAA-8375F15B0F73}" dt="2021-09-21T22:47:53.427" v="472" actId="478"/>
          <ac:cxnSpMkLst>
            <pc:docMk/>
            <pc:sldMk cId="2839078791" sldId="365"/>
            <ac:cxnSpMk id="27" creationId="{BAAA0F2D-C24B-4004-B2DF-2A86F8003F25}"/>
          </ac:cxnSpMkLst>
        </pc:cxnChg>
        <pc:cxnChg chg="add mod">
          <ac:chgData name="Luvy Loor Saltos" userId="c834381751cc7c2b" providerId="LiveId" clId="{EF7A0A1B-AF40-4664-8DAA-8375F15B0F73}" dt="2021-09-21T22:50:50.901" v="558" actId="1038"/>
          <ac:cxnSpMkLst>
            <pc:docMk/>
            <pc:sldMk cId="2839078791" sldId="365"/>
            <ac:cxnSpMk id="31" creationId="{6AEF0D01-3D12-4674-8FF2-E64CB91E1A77}"/>
          </ac:cxnSpMkLst>
        </pc:cxnChg>
        <pc:cxnChg chg="add mod">
          <ac:chgData name="Luvy Loor Saltos" userId="c834381751cc7c2b" providerId="LiveId" clId="{EF7A0A1B-AF40-4664-8DAA-8375F15B0F73}" dt="2021-09-21T22:50:50.901" v="558" actId="1038"/>
          <ac:cxnSpMkLst>
            <pc:docMk/>
            <pc:sldMk cId="2839078791" sldId="365"/>
            <ac:cxnSpMk id="35" creationId="{A48449E6-1980-42B8-A385-9379298126CB}"/>
          </ac:cxnSpMkLst>
        </pc:cxnChg>
        <pc:cxnChg chg="add mod">
          <ac:chgData name="Luvy Loor Saltos" userId="c834381751cc7c2b" providerId="LiveId" clId="{EF7A0A1B-AF40-4664-8DAA-8375F15B0F73}" dt="2021-09-21T22:50:50.901" v="558" actId="1038"/>
          <ac:cxnSpMkLst>
            <pc:docMk/>
            <pc:sldMk cId="2839078791" sldId="365"/>
            <ac:cxnSpMk id="37" creationId="{371981FE-E1D6-405A-AA7D-27C9F836D92E}"/>
          </ac:cxnSpMkLst>
        </pc:cxnChg>
        <pc:cxnChg chg="add mod">
          <ac:chgData name="Luvy Loor Saltos" userId="c834381751cc7c2b" providerId="LiveId" clId="{EF7A0A1B-AF40-4664-8DAA-8375F15B0F73}" dt="2021-09-21T22:50:50.901" v="558" actId="1038"/>
          <ac:cxnSpMkLst>
            <pc:docMk/>
            <pc:sldMk cId="2839078791" sldId="365"/>
            <ac:cxnSpMk id="40" creationId="{4557F30E-CE1C-485B-979C-74351803684A}"/>
          </ac:cxnSpMkLst>
        </pc:cxnChg>
        <pc:cxnChg chg="add mod">
          <ac:chgData name="Luvy Loor Saltos" userId="c834381751cc7c2b" providerId="LiveId" clId="{EF7A0A1B-AF40-4664-8DAA-8375F15B0F73}" dt="2021-09-21T22:50:50.901" v="558" actId="1038"/>
          <ac:cxnSpMkLst>
            <pc:docMk/>
            <pc:sldMk cId="2839078791" sldId="365"/>
            <ac:cxnSpMk id="41" creationId="{84D5D46E-4CBE-4642-BA21-2B17A6EDC54C}"/>
          </ac:cxnSpMkLst>
        </pc:cxnChg>
      </pc:sldChg>
      <pc:sldChg chg="del">
        <pc:chgData name="Luvy Loor Saltos" userId="c834381751cc7c2b" providerId="LiveId" clId="{EF7A0A1B-AF40-4664-8DAA-8375F15B0F73}" dt="2021-09-22T00:55:03.845" v="2561" actId="47"/>
        <pc:sldMkLst>
          <pc:docMk/>
          <pc:sldMk cId="3809241505" sldId="366"/>
        </pc:sldMkLst>
      </pc:sldChg>
      <pc:sldChg chg="del">
        <pc:chgData name="Luvy Loor Saltos" userId="c834381751cc7c2b" providerId="LiveId" clId="{EF7A0A1B-AF40-4664-8DAA-8375F15B0F73}" dt="2021-09-22T00:55:05.917" v="2563" actId="47"/>
        <pc:sldMkLst>
          <pc:docMk/>
          <pc:sldMk cId="2752200753" sldId="368"/>
        </pc:sldMkLst>
      </pc:sldChg>
      <pc:sldChg chg="del">
        <pc:chgData name="Luvy Loor Saltos" userId="c834381751cc7c2b" providerId="LiveId" clId="{EF7A0A1B-AF40-4664-8DAA-8375F15B0F73}" dt="2021-09-22T00:55:06.391" v="2564" actId="47"/>
        <pc:sldMkLst>
          <pc:docMk/>
          <pc:sldMk cId="4227613554" sldId="369"/>
        </pc:sldMkLst>
      </pc:sldChg>
      <pc:sldChg chg="del">
        <pc:chgData name="Luvy Loor Saltos" userId="c834381751cc7c2b" providerId="LiveId" clId="{EF7A0A1B-AF40-4664-8DAA-8375F15B0F73}" dt="2021-09-22T00:55:07.684" v="2567" actId="47"/>
        <pc:sldMkLst>
          <pc:docMk/>
          <pc:sldMk cId="3844482381" sldId="370"/>
        </pc:sldMkLst>
      </pc:sldChg>
      <pc:sldChg chg="addSp delSp modSp mod">
        <pc:chgData name="Luvy Loor Saltos" userId="c834381751cc7c2b" providerId="LiveId" clId="{EF7A0A1B-AF40-4664-8DAA-8375F15B0F73}" dt="2021-09-22T01:54:38.251" v="3535" actId="207"/>
        <pc:sldMkLst>
          <pc:docMk/>
          <pc:sldMk cId="1693793110" sldId="371"/>
        </pc:sldMkLst>
        <pc:spChg chg="del">
          <ac:chgData name="Luvy Loor Saltos" userId="c834381751cc7c2b" providerId="LiveId" clId="{EF7A0A1B-AF40-4664-8DAA-8375F15B0F73}" dt="2021-09-21T15:16:06.283" v="222" actId="478"/>
          <ac:spMkLst>
            <pc:docMk/>
            <pc:sldMk cId="1693793110" sldId="371"/>
            <ac:spMk id="2" creationId="{00000000-0000-0000-0000-000000000000}"/>
          </ac:spMkLst>
        </pc:spChg>
        <pc:spChg chg="add mod">
          <ac:chgData name="Luvy Loor Saltos" userId="c834381751cc7c2b" providerId="LiveId" clId="{EF7A0A1B-AF40-4664-8DAA-8375F15B0F73}" dt="2021-09-21T22:56:14.190" v="702" actId="122"/>
          <ac:spMkLst>
            <pc:docMk/>
            <pc:sldMk cId="1693793110" sldId="371"/>
            <ac:spMk id="6" creationId="{D6E24DF1-6BF4-4940-AB53-39D7525D79D2}"/>
          </ac:spMkLst>
        </pc:spChg>
        <pc:spChg chg="add mod">
          <ac:chgData name="Luvy Loor Saltos" userId="c834381751cc7c2b" providerId="LiveId" clId="{EF7A0A1B-AF40-4664-8DAA-8375F15B0F73}" dt="2021-09-22T01:54:38.251" v="3535" actId="207"/>
          <ac:spMkLst>
            <pc:docMk/>
            <pc:sldMk cId="1693793110" sldId="371"/>
            <ac:spMk id="12" creationId="{EE23BFD3-3211-4F61-B7F0-3DEA846BCE7C}"/>
          </ac:spMkLst>
        </pc:spChg>
        <pc:spChg chg="add mod">
          <ac:chgData name="Luvy Loor Saltos" userId="c834381751cc7c2b" providerId="LiveId" clId="{EF7A0A1B-AF40-4664-8DAA-8375F15B0F73}" dt="2021-09-21T22:56:12.411" v="701" actId="122"/>
          <ac:spMkLst>
            <pc:docMk/>
            <pc:sldMk cId="1693793110" sldId="371"/>
            <ac:spMk id="14" creationId="{05B1F590-69A5-4A1B-BCFB-3834E23BCEC1}"/>
          </ac:spMkLst>
        </pc:spChg>
        <pc:spChg chg="add mod">
          <ac:chgData name="Luvy Loor Saltos" userId="c834381751cc7c2b" providerId="LiveId" clId="{EF7A0A1B-AF40-4664-8DAA-8375F15B0F73}" dt="2021-09-21T22:56:10.268" v="700" actId="122"/>
          <ac:spMkLst>
            <pc:docMk/>
            <pc:sldMk cId="1693793110" sldId="371"/>
            <ac:spMk id="16" creationId="{0BDA5DB5-EACE-4F97-B993-8AF158E99741}"/>
          </ac:spMkLst>
        </pc:spChg>
        <pc:spChg chg="del">
          <ac:chgData name="Luvy Loor Saltos" userId="c834381751cc7c2b" providerId="LiveId" clId="{EF7A0A1B-AF40-4664-8DAA-8375F15B0F73}" dt="2021-09-21T15:16:08.715" v="223" actId="478"/>
          <ac:spMkLst>
            <pc:docMk/>
            <pc:sldMk cId="1693793110" sldId="371"/>
            <ac:spMk id="17" creationId="{2C5E966E-F41B-48B8-AE6F-AFE4A6E78A2E}"/>
          </ac:spMkLst>
        </pc:spChg>
        <pc:spChg chg="add mod">
          <ac:chgData name="Luvy Loor Saltos" userId="c834381751cc7c2b" providerId="LiveId" clId="{EF7A0A1B-AF40-4664-8DAA-8375F15B0F73}" dt="2021-09-21T23:11:51.199" v="1012" actId="208"/>
          <ac:spMkLst>
            <pc:docMk/>
            <pc:sldMk cId="1693793110" sldId="371"/>
            <ac:spMk id="18" creationId="{540D4ED1-18AA-472B-B39F-04E608628FFF}"/>
          </ac:spMkLst>
        </pc:spChg>
        <pc:spChg chg="add mod">
          <ac:chgData name="Luvy Loor Saltos" userId="c834381751cc7c2b" providerId="LiveId" clId="{EF7A0A1B-AF40-4664-8DAA-8375F15B0F73}" dt="2021-09-21T23:02:48.532" v="764" actId="2085"/>
          <ac:spMkLst>
            <pc:docMk/>
            <pc:sldMk cId="1693793110" sldId="371"/>
            <ac:spMk id="19" creationId="{E5EC5BA5-35C0-49B8-AE0B-6A1DA0288662}"/>
          </ac:spMkLst>
        </pc:spChg>
        <pc:spChg chg="del">
          <ac:chgData name="Luvy Loor Saltos" userId="c834381751cc7c2b" providerId="LiveId" clId="{EF7A0A1B-AF40-4664-8DAA-8375F15B0F73}" dt="2021-09-21T15:16:10.871" v="224" actId="478"/>
          <ac:spMkLst>
            <pc:docMk/>
            <pc:sldMk cId="1693793110" sldId="371"/>
            <ac:spMk id="20" creationId="{2C5E966E-F41B-48B8-AE6F-AFE4A6E78A2E}"/>
          </ac:spMkLst>
        </pc:spChg>
        <pc:spChg chg="add mod">
          <ac:chgData name="Luvy Loor Saltos" userId="c834381751cc7c2b" providerId="LiveId" clId="{EF7A0A1B-AF40-4664-8DAA-8375F15B0F73}" dt="2021-09-21T23:02:48.532" v="764" actId="2085"/>
          <ac:spMkLst>
            <pc:docMk/>
            <pc:sldMk cId="1693793110" sldId="371"/>
            <ac:spMk id="21" creationId="{213548D3-A324-4E13-8859-7EA9C179CDBB}"/>
          </ac:spMkLst>
        </pc:spChg>
        <pc:spChg chg="add mod">
          <ac:chgData name="Luvy Loor Saltos" userId="c834381751cc7c2b" providerId="LiveId" clId="{EF7A0A1B-AF40-4664-8DAA-8375F15B0F73}" dt="2021-09-21T23:02:48.532" v="764" actId="2085"/>
          <ac:spMkLst>
            <pc:docMk/>
            <pc:sldMk cId="1693793110" sldId="371"/>
            <ac:spMk id="22" creationId="{2B1E9B57-3CCB-4D85-8EBC-44718949B385}"/>
          </ac:spMkLst>
        </pc:spChg>
        <pc:spChg chg="add mod">
          <ac:chgData name="Luvy Loor Saltos" userId="c834381751cc7c2b" providerId="LiveId" clId="{EF7A0A1B-AF40-4664-8DAA-8375F15B0F73}" dt="2021-09-21T23:02:48.532" v="764" actId="2085"/>
          <ac:spMkLst>
            <pc:docMk/>
            <pc:sldMk cId="1693793110" sldId="371"/>
            <ac:spMk id="23" creationId="{38B6CFC7-8CB6-42E9-BE08-F8650271B8C1}"/>
          </ac:spMkLst>
        </pc:spChg>
        <pc:spChg chg="add mod">
          <ac:chgData name="Luvy Loor Saltos" userId="c834381751cc7c2b" providerId="LiveId" clId="{EF7A0A1B-AF40-4664-8DAA-8375F15B0F73}" dt="2021-09-21T23:07:34.158" v="806" actId="1038"/>
          <ac:spMkLst>
            <pc:docMk/>
            <pc:sldMk cId="1693793110" sldId="371"/>
            <ac:spMk id="39" creationId="{A988FBDD-0F01-4047-A305-4285B5EBBA81}"/>
          </ac:spMkLst>
        </pc:spChg>
        <pc:spChg chg="add mod">
          <ac:chgData name="Luvy Loor Saltos" userId="c834381751cc7c2b" providerId="LiveId" clId="{EF7A0A1B-AF40-4664-8DAA-8375F15B0F73}" dt="2021-09-21T23:11:31.485" v="1009" actId="207"/>
          <ac:spMkLst>
            <pc:docMk/>
            <pc:sldMk cId="1693793110" sldId="371"/>
            <ac:spMk id="42" creationId="{99511B7F-7504-4B97-9918-12957B9F324A}"/>
          </ac:spMkLst>
        </pc:spChg>
        <pc:spChg chg="add mod">
          <ac:chgData name="Luvy Loor Saltos" userId="c834381751cc7c2b" providerId="LiveId" clId="{EF7A0A1B-AF40-4664-8DAA-8375F15B0F73}" dt="2021-09-21T23:11:51.199" v="1012" actId="208"/>
          <ac:spMkLst>
            <pc:docMk/>
            <pc:sldMk cId="1693793110" sldId="371"/>
            <ac:spMk id="45" creationId="{CEB69BDC-7CB1-4B4F-9C98-0F5796C7FD5A}"/>
          </ac:spMkLst>
        </pc:spChg>
        <pc:spChg chg="add mod">
          <ac:chgData name="Luvy Loor Saltos" userId="c834381751cc7c2b" providerId="LiveId" clId="{EF7A0A1B-AF40-4664-8DAA-8375F15B0F73}" dt="2021-09-21T23:11:51.199" v="1012" actId="208"/>
          <ac:spMkLst>
            <pc:docMk/>
            <pc:sldMk cId="1693793110" sldId="371"/>
            <ac:spMk id="46" creationId="{DE087CD0-6A21-4B2D-B231-C4198596D91B}"/>
          </ac:spMkLst>
        </pc:spChg>
        <pc:spChg chg="add mod">
          <ac:chgData name="Luvy Loor Saltos" userId="c834381751cc7c2b" providerId="LiveId" clId="{EF7A0A1B-AF40-4664-8DAA-8375F15B0F73}" dt="2021-09-21T23:11:51.199" v="1012" actId="208"/>
          <ac:spMkLst>
            <pc:docMk/>
            <pc:sldMk cId="1693793110" sldId="371"/>
            <ac:spMk id="47" creationId="{E997EADF-1969-4C36-8BFD-F3F2DB453571}"/>
          </ac:spMkLst>
        </pc:spChg>
        <pc:spChg chg="add mod">
          <ac:chgData name="Luvy Loor Saltos" userId="c834381751cc7c2b" providerId="LiveId" clId="{EF7A0A1B-AF40-4664-8DAA-8375F15B0F73}" dt="2021-09-21T23:33:42.406" v="1337" actId="571"/>
          <ac:spMkLst>
            <pc:docMk/>
            <pc:sldMk cId="1693793110" sldId="371"/>
            <ac:spMk id="54" creationId="{05629D0C-D2A5-4C3C-8E2F-F1EF735CBDD2}"/>
          </ac:spMkLst>
        </pc:spChg>
        <pc:grpChg chg="del">
          <ac:chgData name="Luvy Loor Saltos" userId="c834381751cc7c2b" providerId="LiveId" clId="{EF7A0A1B-AF40-4664-8DAA-8375F15B0F73}" dt="2021-09-21T15:16:46.536" v="230" actId="478"/>
          <ac:grpSpMkLst>
            <pc:docMk/>
            <pc:sldMk cId="1693793110" sldId="371"/>
            <ac:grpSpMk id="11" creationId="{00000000-0000-0000-0000-000000000000}"/>
          </ac:grpSpMkLst>
        </pc:grpChg>
        <pc:cxnChg chg="mod">
          <ac:chgData name="Luvy Loor Saltos" userId="c834381751cc7c2b" providerId="LiveId" clId="{EF7A0A1B-AF40-4664-8DAA-8375F15B0F73}" dt="2021-09-21T15:16:06.283" v="222" actId="478"/>
          <ac:cxnSpMkLst>
            <pc:docMk/>
            <pc:sldMk cId="1693793110" sldId="371"/>
            <ac:cxnSpMk id="5" creationId="{00000000-0000-0000-0000-000000000000}"/>
          </ac:cxnSpMkLst>
        </pc:cxnChg>
        <pc:cxnChg chg="add mod">
          <ac:chgData name="Luvy Loor Saltos" userId="c834381751cc7c2b" providerId="LiveId" clId="{EF7A0A1B-AF40-4664-8DAA-8375F15B0F73}" dt="2021-09-21T23:03:10.781" v="766" actId="13822"/>
          <ac:cxnSpMkLst>
            <pc:docMk/>
            <pc:sldMk cId="1693793110" sldId="371"/>
            <ac:cxnSpMk id="8" creationId="{0EB7F6D4-23DA-4EEF-9E51-70146EF898F9}"/>
          </ac:cxnSpMkLst>
        </pc:cxnChg>
        <pc:cxnChg chg="mod">
          <ac:chgData name="Luvy Loor Saltos" userId="c834381751cc7c2b" providerId="LiveId" clId="{EF7A0A1B-AF40-4664-8DAA-8375F15B0F73}" dt="2021-09-21T15:16:06.283" v="222" actId="478"/>
          <ac:cxnSpMkLst>
            <pc:docMk/>
            <pc:sldMk cId="1693793110" sldId="371"/>
            <ac:cxnSpMk id="9" creationId="{00000000-0000-0000-0000-000000000000}"/>
          </ac:cxnSpMkLst>
        </pc:cxnChg>
        <pc:cxnChg chg="add mod">
          <ac:chgData name="Luvy Loor Saltos" userId="c834381751cc7c2b" providerId="LiveId" clId="{EF7A0A1B-AF40-4664-8DAA-8375F15B0F73}" dt="2021-09-21T23:03:27.439" v="772" actId="1076"/>
          <ac:cxnSpMkLst>
            <pc:docMk/>
            <pc:sldMk cId="1693793110" sldId="371"/>
            <ac:cxnSpMk id="24" creationId="{A82F0850-FA73-4FFB-A8B8-D10AB7ABB9F6}"/>
          </ac:cxnSpMkLst>
        </pc:cxnChg>
        <pc:cxnChg chg="add mod">
          <ac:chgData name="Luvy Loor Saltos" userId="c834381751cc7c2b" providerId="LiveId" clId="{EF7A0A1B-AF40-4664-8DAA-8375F15B0F73}" dt="2021-09-21T23:03:23.586" v="771" actId="1076"/>
          <ac:cxnSpMkLst>
            <pc:docMk/>
            <pc:sldMk cId="1693793110" sldId="371"/>
            <ac:cxnSpMk id="25" creationId="{8498DA36-62D1-4E03-98A4-787C53695F64}"/>
          </ac:cxnSpMkLst>
        </pc:cxnChg>
        <pc:cxnChg chg="add mod">
          <ac:chgData name="Luvy Loor Saltos" userId="c834381751cc7c2b" providerId="LiveId" clId="{EF7A0A1B-AF40-4664-8DAA-8375F15B0F73}" dt="2021-09-21T23:03:20.697" v="770" actId="1076"/>
          <ac:cxnSpMkLst>
            <pc:docMk/>
            <pc:sldMk cId="1693793110" sldId="371"/>
            <ac:cxnSpMk id="26" creationId="{7F3B7CEB-B5E7-40B1-8978-EE4DD88EDD66}"/>
          </ac:cxnSpMkLst>
        </pc:cxnChg>
        <pc:cxnChg chg="add del mod">
          <ac:chgData name="Luvy Loor Saltos" userId="c834381751cc7c2b" providerId="LiveId" clId="{EF7A0A1B-AF40-4664-8DAA-8375F15B0F73}" dt="2021-09-21T23:03:56.955" v="775" actId="478"/>
          <ac:cxnSpMkLst>
            <pc:docMk/>
            <pc:sldMk cId="1693793110" sldId="371"/>
            <ac:cxnSpMk id="27" creationId="{E419DA46-1DC7-4172-B277-550B3404F3E0}"/>
          </ac:cxnSpMkLst>
        </pc:cxnChg>
        <pc:cxnChg chg="add mod">
          <ac:chgData name="Luvy Loor Saltos" userId="c834381751cc7c2b" providerId="LiveId" clId="{EF7A0A1B-AF40-4664-8DAA-8375F15B0F73}" dt="2021-09-21T23:05:19.877" v="789" actId="14100"/>
          <ac:cxnSpMkLst>
            <pc:docMk/>
            <pc:sldMk cId="1693793110" sldId="371"/>
            <ac:cxnSpMk id="29" creationId="{B6BEDA28-645B-4805-9149-02ED3D0881A6}"/>
          </ac:cxnSpMkLst>
        </pc:cxnChg>
        <pc:cxnChg chg="add mod">
          <ac:chgData name="Luvy Loor Saltos" userId="c834381751cc7c2b" providerId="LiveId" clId="{EF7A0A1B-AF40-4664-8DAA-8375F15B0F73}" dt="2021-09-21T23:04:47.852" v="780" actId="13822"/>
          <ac:cxnSpMkLst>
            <pc:docMk/>
            <pc:sldMk cId="1693793110" sldId="371"/>
            <ac:cxnSpMk id="32" creationId="{EE463CAA-EE53-4815-8275-67E03BC6BD02}"/>
          </ac:cxnSpMkLst>
        </pc:cxnChg>
        <pc:cxnChg chg="add mod">
          <ac:chgData name="Luvy Loor Saltos" userId="c834381751cc7c2b" providerId="LiveId" clId="{EF7A0A1B-AF40-4664-8DAA-8375F15B0F73}" dt="2021-09-21T23:04:55.640" v="782" actId="1076"/>
          <ac:cxnSpMkLst>
            <pc:docMk/>
            <pc:sldMk cId="1693793110" sldId="371"/>
            <ac:cxnSpMk id="33" creationId="{3F3F6546-9660-4880-AFA3-075F38B8FAA6}"/>
          </ac:cxnSpMkLst>
        </pc:cxnChg>
        <pc:cxnChg chg="add mod">
          <ac:chgData name="Luvy Loor Saltos" userId="c834381751cc7c2b" providerId="LiveId" clId="{EF7A0A1B-AF40-4664-8DAA-8375F15B0F73}" dt="2021-09-21T23:05:01.448" v="784" actId="1076"/>
          <ac:cxnSpMkLst>
            <pc:docMk/>
            <pc:sldMk cId="1693793110" sldId="371"/>
            <ac:cxnSpMk id="34" creationId="{CD2881FE-4AE4-495F-BFEB-BE0A0E1C93CC}"/>
          </ac:cxnSpMkLst>
        </pc:cxnChg>
        <pc:cxnChg chg="add mod">
          <ac:chgData name="Luvy Loor Saltos" userId="c834381751cc7c2b" providerId="LiveId" clId="{EF7A0A1B-AF40-4664-8DAA-8375F15B0F73}" dt="2021-09-21T23:05:08.452" v="786" actId="1076"/>
          <ac:cxnSpMkLst>
            <pc:docMk/>
            <pc:sldMk cId="1693793110" sldId="371"/>
            <ac:cxnSpMk id="35" creationId="{B7EA4E22-7413-4013-AB4D-E350662C500B}"/>
          </ac:cxnSpMkLst>
        </pc:cxnChg>
        <pc:cxnChg chg="add mod">
          <ac:chgData name="Luvy Loor Saltos" userId="c834381751cc7c2b" providerId="LiveId" clId="{EF7A0A1B-AF40-4664-8DAA-8375F15B0F73}" dt="2021-09-21T23:10:59.516" v="994" actId="1076"/>
          <ac:cxnSpMkLst>
            <pc:docMk/>
            <pc:sldMk cId="1693793110" sldId="371"/>
            <ac:cxnSpMk id="38" creationId="{9E2437E3-3743-4E2B-9021-1CE885A4C74B}"/>
          </ac:cxnSpMkLst>
        </pc:cxnChg>
        <pc:cxnChg chg="add mod">
          <ac:chgData name="Luvy Loor Saltos" userId="c834381751cc7c2b" providerId="LiveId" clId="{EF7A0A1B-AF40-4664-8DAA-8375F15B0F73}" dt="2021-09-21T23:06:49.394" v="801" actId="13822"/>
          <ac:cxnSpMkLst>
            <pc:docMk/>
            <pc:sldMk cId="1693793110" sldId="371"/>
            <ac:cxnSpMk id="41" creationId="{D6884F8C-A084-4DB3-A3FE-FC2CDC054741}"/>
          </ac:cxnSpMkLst>
        </pc:cxnChg>
        <pc:cxnChg chg="add mod">
          <ac:chgData name="Luvy Loor Saltos" userId="c834381751cc7c2b" providerId="LiveId" clId="{EF7A0A1B-AF40-4664-8DAA-8375F15B0F73}" dt="2021-09-21T23:33:42.406" v="1337" actId="571"/>
          <ac:cxnSpMkLst>
            <pc:docMk/>
            <pc:sldMk cId="1693793110" sldId="371"/>
            <ac:cxnSpMk id="48" creationId="{CA023AA2-A733-4A11-B362-F6B23EDBACF5}"/>
          </ac:cxnSpMkLst>
        </pc:cxnChg>
        <pc:cxnChg chg="add mod">
          <ac:chgData name="Luvy Loor Saltos" userId="c834381751cc7c2b" providerId="LiveId" clId="{EF7A0A1B-AF40-4664-8DAA-8375F15B0F73}" dt="2021-09-21T23:33:42.406" v="1337" actId="571"/>
          <ac:cxnSpMkLst>
            <pc:docMk/>
            <pc:sldMk cId="1693793110" sldId="371"/>
            <ac:cxnSpMk id="49" creationId="{81A7F67D-5407-49FF-B73B-1D8FF9848364}"/>
          </ac:cxnSpMkLst>
        </pc:cxnChg>
        <pc:cxnChg chg="add mod">
          <ac:chgData name="Luvy Loor Saltos" userId="c834381751cc7c2b" providerId="LiveId" clId="{EF7A0A1B-AF40-4664-8DAA-8375F15B0F73}" dt="2021-09-21T23:33:42.406" v="1337" actId="571"/>
          <ac:cxnSpMkLst>
            <pc:docMk/>
            <pc:sldMk cId="1693793110" sldId="371"/>
            <ac:cxnSpMk id="50" creationId="{04649E05-012D-4322-8CE6-3CCB8DA7A138}"/>
          </ac:cxnSpMkLst>
        </pc:cxnChg>
        <pc:cxnChg chg="add mod">
          <ac:chgData name="Luvy Loor Saltos" userId="c834381751cc7c2b" providerId="LiveId" clId="{EF7A0A1B-AF40-4664-8DAA-8375F15B0F73}" dt="2021-09-21T23:33:42.406" v="1337" actId="571"/>
          <ac:cxnSpMkLst>
            <pc:docMk/>
            <pc:sldMk cId="1693793110" sldId="371"/>
            <ac:cxnSpMk id="51" creationId="{7A9C8CEB-D897-43BA-BE91-F54621022A9C}"/>
          </ac:cxnSpMkLst>
        </pc:cxnChg>
        <pc:cxnChg chg="add mod">
          <ac:chgData name="Luvy Loor Saltos" userId="c834381751cc7c2b" providerId="LiveId" clId="{EF7A0A1B-AF40-4664-8DAA-8375F15B0F73}" dt="2021-09-21T23:33:42.406" v="1337" actId="571"/>
          <ac:cxnSpMkLst>
            <pc:docMk/>
            <pc:sldMk cId="1693793110" sldId="371"/>
            <ac:cxnSpMk id="52" creationId="{594560AE-920C-4F9A-B7CA-139852C84AFC}"/>
          </ac:cxnSpMkLst>
        </pc:cxnChg>
        <pc:cxnChg chg="add mod">
          <ac:chgData name="Luvy Loor Saltos" userId="c834381751cc7c2b" providerId="LiveId" clId="{EF7A0A1B-AF40-4664-8DAA-8375F15B0F73}" dt="2021-09-21T23:33:42.406" v="1337" actId="571"/>
          <ac:cxnSpMkLst>
            <pc:docMk/>
            <pc:sldMk cId="1693793110" sldId="371"/>
            <ac:cxnSpMk id="53" creationId="{23AB1513-E86F-4981-A0C4-71E500CB94B9}"/>
          </ac:cxnSpMkLst>
        </pc:cxnChg>
      </pc:sldChg>
      <pc:sldChg chg="del">
        <pc:chgData name="Luvy Loor Saltos" userId="c834381751cc7c2b" providerId="LiveId" clId="{EF7A0A1B-AF40-4664-8DAA-8375F15B0F73}" dt="2021-09-22T00:55:08.202" v="2569" actId="47"/>
        <pc:sldMkLst>
          <pc:docMk/>
          <pc:sldMk cId="2646926342" sldId="373"/>
        </pc:sldMkLst>
      </pc:sldChg>
      <pc:sldChg chg="del">
        <pc:chgData name="Luvy Loor Saltos" userId="c834381751cc7c2b" providerId="LiveId" clId="{EF7A0A1B-AF40-4664-8DAA-8375F15B0F73}" dt="2021-09-22T00:55:08.362" v="2570" actId="47"/>
        <pc:sldMkLst>
          <pc:docMk/>
          <pc:sldMk cId="1007814702" sldId="374"/>
        </pc:sldMkLst>
      </pc:sldChg>
      <pc:sldChg chg="del">
        <pc:chgData name="Luvy Loor Saltos" userId="c834381751cc7c2b" providerId="LiveId" clId="{EF7A0A1B-AF40-4664-8DAA-8375F15B0F73}" dt="2021-09-22T00:55:08.560" v="2571" actId="47"/>
        <pc:sldMkLst>
          <pc:docMk/>
          <pc:sldMk cId="3151321246" sldId="375"/>
        </pc:sldMkLst>
      </pc:sldChg>
      <pc:sldChg chg="del">
        <pc:chgData name="Luvy Loor Saltos" userId="c834381751cc7c2b" providerId="LiveId" clId="{EF7A0A1B-AF40-4664-8DAA-8375F15B0F73}" dt="2021-09-22T00:55:08.747" v="2572" actId="47"/>
        <pc:sldMkLst>
          <pc:docMk/>
          <pc:sldMk cId="838164414" sldId="376"/>
        </pc:sldMkLst>
      </pc:sldChg>
      <pc:sldChg chg="del">
        <pc:chgData name="Luvy Loor Saltos" userId="c834381751cc7c2b" providerId="LiveId" clId="{EF7A0A1B-AF40-4664-8DAA-8375F15B0F73}" dt="2021-09-22T00:55:09.509" v="2573" actId="47"/>
        <pc:sldMkLst>
          <pc:docMk/>
          <pc:sldMk cId="1164180748" sldId="377"/>
        </pc:sldMkLst>
      </pc:sldChg>
      <pc:sldChg chg="del">
        <pc:chgData name="Luvy Loor Saltos" userId="c834381751cc7c2b" providerId="LiveId" clId="{EF7A0A1B-AF40-4664-8DAA-8375F15B0F73}" dt="2021-09-22T00:55:07.376" v="2566" actId="47"/>
        <pc:sldMkLst>
          <pc:docMk/>
          <pc:sldMk cId="4132094343" sldId="378"/>
        </pc:sldMkLst>
      </pc:sldChg>
      <pc:sldChg chg="del">
        <pc:chgData name="Luvy Loor Saltos" userId="c834381751cc7c2b" providerId="LiveId" clId="{EF7A0A1B-AF40-4664-8DAA-8375F15B0F73}" dt="2021-09-22T00:55:10.531" v="2575" actId="47"/>
        <pc:sldMkLst>
          <pc:docMk/>
          <pc:sldMk cId="4290342218" sldId="379"/>
        </pc:sldMkLst>
      </pc:sldChg>
      <pc:sldChg chg="del">
        <pc:chgData name="Luvy Loor Saltos" userId="c834381751cc7c2b" providerId="LiveId" clId="{EF7A0A1B-AF40-4664-8DAA-8375F15B0F73}" dt="2021-09-22T00:55:11.131" v="2576" actId="47"/>
        <pc:sldMkLst>
          <pc:docMk/>
          <pc:sldMk cId="293118651" sldId="380"/>
        </pc:sldMkLst>
      </pc:sldChg>
      <pc:sldChg chg="del">
        <pc:chgData name="Luvy Loor Saltos" userId="c834381751cc7c2b" providerId="LiveId" clId="{EF7A0A1B-AF40-4664-8DAA-8375F15B0F73}" dt="2021-09-22T00:55:14.537" v="2582" actId="47"/>
        <pc:sldMkLst>
          <pc:docMk/>
          <pc:sldMk cId="526948732" sldId="384"/>
        </pc:sldMkLst>
      </pc:sldChg>
      <pc:sldChg chg="del">
        <pc:chgData name="Luvy Loor Saltos" userId="c834381751cc7c2b" providerId="LiveId" clId="{EF7A0A1B-AF40-4664-8DAA-8375F15B0F73}" dt="2021-09-22T00:55:15.203" v="2583" actId="47"/>
        <pc:sldMkLst>
          <pc:docMk/>
          <pc:sldMk cId="2842553687" sldId="385"/>
        </pc:sldMkLst>
      </pc:sldChg>
      <pc:sldChg chg="del">
        <pc:chgData name="Luvy Loor Saltos" userId="c834381751cc7c2b" providerId="LiveId" clId="{EF7A0A1B-AF40-4664-8DAA-8375F15B0F73}" dt="2021-09-22T00:55:15.359" v="2584" actId="47"/>
        <pc:sldMkLst>
          <pc:docMk/>
          <pc:sldMk cId="2167919697" sldId="386"/>
        </pc:sldMkLst>
      </pc:sldChg>
      <pc:sldChg chg="del">
        <pc:chgData name="Luvy Loor Saltos" userId="c834381751cc7c2b" providerId="LiveId" clId="{EF7A0A1B-AF40-4664-8DAA-8375F15B0F73}" dt="2021-09-22T00:55:16.140" v="2585" actId="47"/>
        <pc:sldMkLst>
          <pc:docMk/>
          <pc:sldMk cId="1561316021" sldId="387"/>
        </pc:sldMkLst>
      </pc:sldChg>
      <pc:sldChg chg="del">
        <pc:chgData name="Luvy Loor Saltos" userId="c834381751cc7c2b" providerId="LiveId" clId="{EF7A0A1B-AF40-4664-8DAA-8375F15B0F73}" dt="2021-09-22T00:55:07.988" v="2568" actId="47"/>
        <pc:sldMkLst>
          <pc:docMk/>
          <pc:sldMk cId="2671820351" sldId="389"/>
        </pc:sldMkLst>
      </pc:sldChg>
      <pc:sldChg chg="del">
        <pc:chgData name="Luvy Loor Saltos" userId="c834381751cc7c2b" providerId="LiveId" clId="{EF7A0A1B-AF40-4664-8DAA-8375F15B0F73}" dt="2021-09-22T00:55:12.442" v="2578" actId="47"/>
        <pc:sldMkLst>
          <pc:docMk/>
          <pc:sldMk cId="4276072400" sldId="390"/>
        </pc:sldMkLst>
      </pc:sldChg>
      <pc:sldChg chg="del">
        <pc:chgData name="Luvy Loor Saltos" userId="c834381751cc7c2b" providerId="LiveId" clId="{EF7A0A1B-AF40-4664-8DAA-8375F15B0F73}" dt="2021-09-22T00:55:16.873" v="2586" actId="47"/>
        <pc:sldMkLst>
          <pc:docMk/>
          <pc:sldMk cId="2030959415" sldId="393"/>
        </pc:sldMkLst>
      </pc:sldChg>
      <pc:sldChg chg="del">
        <pc:chgData name="Luvy Loor Saltos" userId="c834381751cc7c2b" providerId="LiveId" clId="{EF7A0A1B-AF40-4664-8DAA-8375F15B0F73}" dt="2021-09-22T00:55:17.552" v="2587" actId="47"/>
        <pc:sldMkLst>
          <pc:docMk/>
          <pc:sldMk cId="2589788087" sldId="397"/>
        </pc:sldMkLst>
      </pc:sldChg>
      <pc:sldChg chg="addSp delSp modSp mod">
        <pc:chgData name="Luvy Loor Saltos" userId="c834381751cc7c2b" providerId="LiveId" clId="{EF7A0A1B-AF40-4664-8DAA-8375F15B0F73}" dt="2021-09-22T01:52:35.143" v="3526" actId="20577"/>
        <pc:sldMkLst>
          <pc:docMk/>
          <pc:sldMk cId="391991517" sldId="407"/>
        </pc:sldMkLst>
        <pc:spChg chg="add mod">
          <ac:chgData name="Luvy Loor Saltos" userId="c834381751cc7c2b" providerId="LiveId" clId="{EF7A0A1B-AF40-4664-8DAA-8375F15B0F73}" dt="2021-09-22T01:52:35.143" v="3526" actId="20577"/>
          <ac:spMkLst>
            <pc:docMk/>
            <pc:sldMk cId="391991517" sldId="407"/>
            <ac:spMk id="2" creationId="{DEFF016A-6C27-438B-9B40-A5EFD9F66A9F}"/>
          </ac:spMkLst>
        </pc:spChg>
        <pc:picChg chg="del mod">
          <ac:chgData name="Luvy Loor Saltos" userId="c834381751cc7c2b" providerId="LiveId" clId="{EF7A0A1B-AF40-4664-8DAA-8375F15B0F73}" dt="2021-09-22T00:55:27.186" v="2589" actId="478"/>
          <ac:picMkLst>
            <pc:docMk/>
            <pc:sldMk cId="391991517" sldId="407"/>
            <ac:picMk id="1026" creationId="{00000000-0000-0000-0000-000000000000}"/>
          </ac:picMkLst>
        </pc:picChg>
      </pc:sldChg>
      <pc:sldChg chg="del">
        <pc:chgData name="Luvy Loor Saltos" userId="c834381751cc7c2b" providerId="LiveId" clId="{EF7A0A1B-AF40-4664-8DAA-8375F15B0F73}" dt="2021-09-22T00:55:09.665" v="2574" actId="47"/>
        <pc:sldMkLst>
          <pc:docMk/>
          <pc:sldMk cId="2572531088" sldId="413"/>
        </pc:sldMkLst>
      </pc:sldChg>
      <pc:sldChg chg="del">
        <pc:chgData name="Luvy Loor Saltos" userId="c834381751cc7c2b" providerId="LiveId" clId="{EF7A0A1B-AF40-4664-8DAA-8375F15B0F73}" dt="2021-09-22T00:55:12.823" v="2579" actId="47"/>
        <pc:sldMkLst>
          <pc:docMk/>
          <pc:sldMk cId="3390757528" sldId="415"/>
        </pc:sldMkLst>
      </pc:sldChg>
      <pc:sldChg chg="del">
        <pc:chgData name="Luvy Loor Saltos" userId="c834381751cc7c2b" providerId="LiveId" clId="{EF7A0A1B-AF40-4664-8DAA-8375F15B0F73}" dt="2021-09-22T00:55:12.991" v="2580" actId="47"/>
        <pc:sldMkLst>
          <pc:docMk/>
          <pc:sldMk cId="917101372" sldId="417"/>
        </pc:sldMkLst>
      </pc:sldChg>
      <pc:sldChg chg="del">
        <pc:chgData name="Luvy Loor Saltos" userId="c834381751cc7c2b" providerId="LiveId" clId="{EF7A0A1B-AF40-4664-8DAA-8375F15B0F73}" dt="2021-09-22T00:55:11.663" v="2577" actId="47"/>
        <pc:sldMkLst>
          <pc:docMk/>
          <pc:sldMk cId="4042422550" sldId="418"/>
        </pc:sldMkLst>
      </pc:sldChg>
      <pc:sldChg chg="del">
        <pc:chgData name="Luvy Loor Saltos" userId="c834381751cc7c2b" providerId="LiveId" clId="{EF7A0A1B-AF40-4664-8DAA-8375F15B0F73}" dt="2021-09-22T00:55:14.367" v="2581" actId="47"/>
        <pc:sldMkLst>
          <pc:docMk/>
          <pc:sldMk cId="2919626874" sldId="420"/>
        </pc:sldMkLst>
      </pc:sldChg>
      <pc:sldChg chg="addSp delSp modSp add mod">
        <pc:chgData name="Luvy Loor Saltos" userId="c834381751cc7c2b" providerId="LiveId" clId="{EF7A0A1B-AF40-4664-8DAA-8375F15B0F73}" dt="2021-09-22T02:02:49.068" v="3575" actId="120"/>
        <pc:sldMkLst>
          <pc:docMk/>
          <pc:sldMk cId="3476022521" sldId="421"/>
        </pc:sldMkLst>
        <pc:spChg chg="del mod">
          <ac:chgData name="Luvy Loor Saltos" userId="c834381751cc7c2b" providerId="LiveId" clId="{EF7A0A1B-AF40-4664-8DAA-8375F15B0F73}" dt="2021-09-22T00:25:30.234" v="1453" actId="478"/>
          <ac:spMkLst>
            <pc:docMk/>
            <pc:sldMk cId="3476022521" sldId="421"/>
            <ac:spMk id="6" creationId="{D6E24DF1-6BF4-4940-AB53-39D7525D79D2}"/>
          </ac:spMkLst>
        </pc:spChg>
        <pc:spChg chg="add mod">
          <ac:chgData name="Luvy Loor Saltos" userId="c834381751cc7c2b" providerId="LiveId" clId="{EF7A0A1B-AF40-4664-8DAA-8375F15B0F73}" dt="2021-09-22T02:02:46.452" v="3574" actId="120"/>
          <ac:spMkLst>
            <pc:docMk/>
            <pc:sldMk cId="3476022521" sldId="421"/>
            <ac:spMk id="7" creationId="{75CDE48F-9371-4DEC-AEE6-96ADA9E585A7}"/>
          </ac:spMkLst>
        </pc:spChg>
        <pc:spChg chg="add mod">
          <ac:chgData name="Luvy Loor Saltos" userId="c834381751cc7c2b" providerId="LiveId" clId="{EF7A0A1B-AF40-4664-8DAA-8375F15B0F73}" dt="2021-09-22T00:32:56.593" v="1699" actId="20577"/>
          <ac:spMkLst>
            <pc:docMk/>
            <pc:sldMk cId="3476022521" sldId="421"/>
            <ac:spMk id="8" creationId="{1874A434-BD31-4929-9BFC-6ECCC6BB70ED}"/>
          </ac:spMkLst>
        </pc:spChg>
        <pc:spChg chg="add mod">
          <ac:chgData name="Luvy Loor Saltos" userId="c834381751cc7c2b" providerId="LiveId" clId="{EF7A0A1B-AF40-4664-8DAA-8375F15B0F73}" dt="2021-09-22T02:01:30.798" v="3557" actId="14100"/>
          <ac:spMkLst>
            <pc:docMk/>
            <pc:sldMk cId="3476022521" sldId="421"/>
            <ac:spMk id="9" creationId="{E037B5FB-4FE4-4F5C-B0A0-D1AB682FAE05}"/>
          </ac:spMkLst>
        </pc:spChg>
        <pc:spChg chg="add mod">
          <ac:chgData name="Luvy Loor Saltos" userId="c834381751cc7c2b" providerId="LiveId" clId="{EF7A0A1B-AF40-4664-8DAA-8375F15B0F73}" dt="2021-09-22T02:01:26.580" v="3555" actId="14100"/>
          <ac:spMkLst>
            <pc:docMk/>
            <pc:sldMk cId="3476022521" sldId="421"/>
            <ac:spMk id="10" creationId="{BC0B564B-3F44-461B-9497-9363CDB99E2B}"/>
          </ac:spMkLst>
        </pc:spChg>
        <pc:spChg chg="add del mod">
          <ac:chgData name="Luvy Loor Saltos" userId="c834381751cc7c2b" providerId="LiveId" clId="{EF7A0A1B-AF40-4664-8DAA-8375F15B0F73}" dt="2021-09-22T02:01:28.676" v="3556" actId="14100"/>
          <ac:spMkLst>
            <pc:docMk/>
            <pc:sldMk cId="3476022521" sldId="421"/>
            <ac:spMk id="11" creationId="{FA60C6D3-6B94-435F-BF0D-B6B3212FD103}"/>
          </ac:spMkLst>
        </pc:spChg>
        <pc:spChg chg="mod">
          <ac:chgData name="Luvy Loor Saltos" userId="c834381751cc7c2b" providerId="LiveId" clId="{EF7A0A1B-AF40-4664-8DAA-8375F15B0F73}" dt="2021-09-22T01:54:46.833" v="3536" actId="207"/>
          <ac:spMkLst>
            <pc:docMk/>
            <pc:sldMk cId="3476022521" sldId="421"/>
            <ac:spMk id="12" creationId="{EE23BFD3-3211-4F61-B7F0-3DEA846BCE7C}"/>
          </ac:spMkLst>
        </pc:spChg>
        <pc:spChg chg="del">
          <ac:chgData name="Luvy Loor Saltos" userId="c834381751cc7c2b" providerId="LiveId" clId="{EF7A0A1B-AF40-4664-8DAA-8375F15B0F73}" dt="2021-09-21T23:34:30.346" v="1369" actId="478"/>
          <ac:spMkLst>
            <pc:docMk/>
            <pc:sldMk cId="3476022521" sldId="421"/>
            <ac:spMk id="14" creationId="{05B1F590-69A5-4A1B-BCFB-3834E23BCEC1}"/>
          </ac:spMkLst>
        </pc:spChg>
        <pc:spChg chg="del mod">
          <ac:chgData name="Luvy Loor Saltos" userId="c834381751cc7c2b" providerId="LiveId" clId="{EF7A0A1B-AF40-4664-8DAA-8375F15B0F73}" dt="2021-09-22T00:25:17.100" v="1427" actId="478"/>
          <ac:spMkLst>
            <pc:docMk/>
            <pc:sldMk cId="3476022521" sldId="421"/>
            <ac:spMk id="16" creationId="{0BDA5DB5-EACE-4F97-B993-8AF158E99741}"/>
          </ac:spMkLst>
        </pc:spChg>
        <pc:spChg chg="del">
          <ac:chgData name="Luvy Loor Saltos" userId="c834381751cc7c2b" providerId="LiveId" clId="{EF7A0A1B-AF40-4664-8DAA-8375F15B0F73}" dt="2021-09-22T00:25:14.918" v="1426" actId="478"/>
          <ac:spMkLst>
            <pc:docMk/>
            <pc:sldMk cId="3476022521" sldId="421"/>
            <ac:spMk id="18" creationId="{540D4ED1-18AA-472B-B39F-04E608628FFF}"/>
          </ac:spMkLst>
        </pc:spChg>
        <pc:spChg chg="add mod">
          <ac:chgData name="Luvy Loor Saltos" userId="c834381751cc7c2b" providerId="LiveId" clId="{EF7A0A1B-AF40-4664-8DAA-8375F15B0F73}" dt="2021-09-22T02:01:24.199" v="3554" actId="14100"/>
          <ac:spMkLst>
            <pc:docMk/>
            <pc:sldMk cId="3476022521" sldId="421"/>
            <ac:spMk id="22" creationId="{578BE8C6-2E84-49B2-BC6D-F868081458E0}"/>
          </ac:spMkLst>
        </pc:spChg>
        <pc:spChg chg="add mod">
          <ac:chgData name="Luvy Loor Saltos" userId="c834381751cc7c2b" providerId="LiveId" clId="{EF7A0A1B-AF40-4664-8DAA-8375F15B0F73}" dt="2021-09-22T02:01:52.294" v="3562" actId="1076"/>
          <ac:spMkLst>
            <pc:docMk/>
            <pc:sldMk cId="3476022521" sldId="421"/>
            <ac:spMk id="23" creationId="{F4141C85-0370-4E70-9E98-E825BD113636}"/>
          </ac:spMkLst>
        </pc:spChg>
        <pc:spChg chg="add mod">
          <ac:chgData name="Luvy Loor Saltos" userId="c834381751cc7c2b" providerId="LiveId" clId="{EF7A0A1B-AF40-4664-8DAA-8375F15B0F73}" dt="2021-09-22T02:02:16.548" v="3568" actId="120"/>
          <ac:spMkLst>
            <pc:docMk/>
            <pc:sldMk cId="3476022521" sldId="421"/>
            <ac:spMk id="24" creationId="{74F398DB-C55D-406C-B1E3-52B1EB0F4E27}"/>
          </ac:spMkLst>
        </pc:spChg>
        <pc:spChg chg="add mod">
          <ac:chgData name="Luvy Loor Saltos" userId="c834381751cc7c2b" providerId="LiveId" clId="{EF7A0A1B-AF40-4664-8DAA-8375F15B0F73}" dt="2021-09-22T02:02:49.068" v="3575" actId="120"/>
          <ac:spMkLst>
            <pc:docMk/>
            <pc:sldMk cId="3476022521" sldId="421"/>
            <ac:spMk id="25" creationId="{8B1C7B79-C828-4D69-9346-4A592EB99C6E}"/>
          </ac:spMkLst>
        </pc:spChg>
        <pc:cxnChg chg="add mod">
          <ac:chgData name="Luvy Loor Saltos" userId="c834381751cc7c2b" providerId="LiveId" clId="{EF7A0A1B-AF40-4664-8DAA-8375F15B0F73}" dt="2021-09-22T00:29:55.389" v="1497" actId="14100"/>
          <ac:cxnSpMkLst>
            <pc:docMk/>
            <pc:sldMk cId="3476022521" sldId="421"/>
            <ac:cxnSpMk id="13" creationId="{D88359E9-96CA-4BB8-8F5A-279F304BA99B}"/>
          </ac:cxnSpMkLst>
        </pc:cxnChg>
        <pc:cxnChg chg="add mod">
          <ac:chgData name="Luvy Loor Saltos" userId="c834381751cc7c2b" providerId="LiveId" clId="{EF7A0A1B-AF40-4664-8DAA-8375F15B0F73}" dt="2021-09-22T00:29:36.879" v="1492" actId="1076"/>
          <ac:cxnSpMkLst>
            <pc:docMk/>
            <pc:sldMk cId="3476022521" sldId="421"/>
            <ac:cxnSpMk id="15" creationId="{17D465EF-98B1-4BFF-BCB3-4EA606C27F5A}"/>
          </ac:cxnSpMkLst>
        </pc:cxnChg>
        <pc:cxnChg chg="add mod">
          <ac:chgData name="Luvy Loor Saltos" userId="c834381751cc7c2b" providerId="LiveId" clId="{EF7A0A1B-AF40-4664-8DAA-8375F15B0F73}" dt="2021-09-22T00:29:34.875" v="1491" actId="1076"/>
          <ac:cxnSpMkLst>
            <pc:docMk/>
            <pc:sldMk cId="3476022521" sldId="421"/>
            <ac:cxnSpMk id="17" creationId="{60FD986C-7838-417F-ABE7-E2BC5DC0720F}"/>
          </ac:cxnSpMkLst>
        </pc:cxnChg>
        <pc:cxnChg chg="add mod">
          <ac:chgData name="Luvy Loor Saltos" userId="c834381751cc7c2b" providerId="LiveId" clId="{EF7A0A1B-AF40-4664-8DAA-8375F15B0F73}" dt="2021-09-22T00:29:43.743" v="1494" actId="1076"/>
          <ac:cxnSpMkLst>
            <pc:docMk/>
            <pc:sldMk cId="3476022521" sldId="421"/>
            <ac:cxnSpMk id="19" creationId="{AE92BAE6-2971-442C-BBB2-A39A26312AB2}"/>
          </ac:cxnSpMkLst>
        </pc:cxnChg>
        <pc:cxnChg chg="add mod">
          <ac:chgData name="Luvy Loor Saltos" userId="c834381751cc7c2b" providerId="LiveId" clId="{EF7A0A1B-AF40-4664-8DAA-8375F15B0F73}" dt="2021-09-22T00:29:46.152" v="1495" actId="1076"/>
          <ac:cxnSpMkLst>
            <pc:docMk/>
            <pc:sldMk cId="3476022521" sldId="421"/>
            <ac:cxnSpMk id="20" creationId="{98159DF6-24AE-4325-8EF2-79EC68CE33C1}"/>
          </ac:cxnSpMkLst>
        </pc:cxnChg>
        <pc:cxnChg chg="add mod">
          <ac:chgData name="Luvy Loor Saltos" userId="c834381751cc7c2b" providerId="LiveId" clId="{EF7A0A1B-AF40-4664-8DAA-8375F15B0F73}" dt="2021-09-22T00:27:32.866" v="1470" actId="1038"/>
          <ac:cxnSpMkLst>
            <pc:docMk/>
            <pc:sldMk cId="3476022521" sldId="421"/>
            <ac:cxnSpMk id="21" creationId="{DE4934B0-0829-48E8-8336-0ABFA961DE7E}"/>
          </ac:cxnSpMkLst>
        </pc:cxnChg>
        <pc:cxnChg chg="add mod">
          <ac:chgData name="Luvy Loor Saltos" userId="c834381751cc7c2b" providerId="LiveId" clId="{EF7A0A1B-AF40-4664-8DAA-8375F15B0F73}" dt="2021-09-22T02:02:41.292" v="3573" actId="14100"/>
          <ac:cxnSpMkLst>
            <pc:docMk/>
            <pc:sldMk cId="3476022521" sldId="421"/>
            <ac:cxnSpMk id="27" creationId="{154A8BE3-1910-4551-85D2-704AC3139524}"/>
          </ac:cxnSpMkLst>
        </pc:cxnChg>
        <pc:cxnChg chg="add mod">
          <ac:chgData name="Luvy Loor Saltos" userId="c834381751cc7c2b" providerId="LiveId" clId="{EF7A0A1B-AF40-4664-8DAA-8375F15B0F73}" dt="2021-09-22T02:02:33.436" v="3572" actId="14100"/>
          <ac:cxnSpMkLst>
            <pc:docMk/>
            <pc:sldMk cId="3476022521" sldId="421"/>
            <ac:cxnSpMk id="29" creationId="{B9260B52-1639-4ABF-89A8-58FC9D80A0A8}"/>
          </ac:cxnSpMkLst>
        </pc:cxnChg>
        <pc:cxnChg chg="add mod">
          <ac:chgData name="Luvy Loor Saltos" userId="c834381751cc7c2b" providerId="LiveId" clId="{EF7A0A1B-AF40-4664-8DAA-8375F15B0F73}" dt="2021-09-22T02:01:55.212" v="3563" actId="14100"/>
          <ac:cxnSpMkLst>
            <pc:docMk/>
            <pc:sldMk cId="3476022521" sldId="421"/>
            <ac:cxnSpMk id="31" creationId="{5589A110-FE99-455B-B02F-C9476F7A93EB}"/>
          </ac:cxnSpMkLst>
        </pc:cxnChg>
        <pc:cxnChg chg="add del mod">
          <ac:chgData name="Luvy Loor Saltos" userId="c834381751cc7c2b" providerId="LiveId" clId="{EF7A0A1B-AF40-4664-8DAA-8375F15B0F73}" dt="2021-09-22T02:01:58.975" v="3564" actId="478"/>
          <ac:cxnSpMkLst>
            <pc:docMk/>
            <pc:sldMk cId="3476022521" sldId="421"/>
            <ac:cxnSpMk id="32" creationId="{255530B9-E3D4-4F35-ACF8-F8B799C122EA}"/>
          </ac:cxnSpMkLst>
        </pc:cxnChg>
        <pc:cxnChg chg="add mod">
          <ac:chgData name="Luvy Loor Saltos" userId="c834381751cc7c2b" providerId="LiveId" clId="{EF7A0A1B-AF40-4664-8DAA-8375F15B0F73}" dt="2021-09-22T02:02:05.267" v="3566" actId="1076"/>
          <ac:cxnSpMkLst>
            <pc:docMk/>
            <pc:sldMk cId="3476022521" sldId="421"/>
            <ac:cxnSpMk id="40" creationId="{7AC492D0-756D-44E3-B8F0-440731C8B97F}"/>
          </ac:cxnSpMkLst>
        </pc:cxnChg>
      </pc:sldChg>
      <pc:sldChg chg="addSp delSp modSp add mod">
        <pc:chgData name="Luvy Loor Saltos" userId="c834381751cc7c2b" providerId="LiveId" clId="{EF7A0A1B-AF40-4664-8DAA-8375F15B0F73}" dt="2021-09-22T01:55:31.811" v="3544" actId="1076"/>
        <pc:sldMkLst>
          <pc:docMk/>
          <pc:sldMk cId="2585893097" sldId="422"/>
        </pc:sldMkLst>
        <pc:spChg chg="del">
          <ac:chgData name="Luvy Loor Saltos" userId="c834381751cc7c2b" providerId="LiveId" clId="{EF7A0A1B-AF40-4664-8DAA-8375F15B0F73}" dt="2021-09-21T23:12:58.528" v="1017" actId="478"/>
          <ac:spMkLst>
            <pc:docMk/>
            <pc:sldMk cId="2585893097" sldId="422"/>
            <ac:spMk id="6" creationId="{D6E24DF1-6BF4-4940-AB53-39D7525D79D2}"/>
          </ac:spMkLst>
        </pc:spChg>
        <pc:spChg chg="del mod">
          <ac:chgData name="Luvy Loor Saltos" userId="c834381751cc7c2b" providerId="LiveId" clId="{EF7A0A1B-AF40-4664-8DAA-8375F15B0F73}" dt="2021-09-21T23:15:08.003" v="1125" actId="478"/>
          <ac:spMkLst>
            <pc:docMk/>
            <pc:sldMk cId="2585893097" sldId="422"/>
            <ac:spMk id="12" creationId="{EE23BFD3-3211-4F61-B7F0-3DEA846BCE7C}"/>
          </ac:spMkLst>
        </pc:spChg>
        <pc:spChg chg="del">
          <ac:chgData name="Luvy Loor Saltos" userId="c834381751cc7c2b" providerId="LiveId" clId="{EF7A0A1B-AF40-4664-8DAA-8375F15B0F73}" dt="2021-09-21T23:13:00.769" v="1018" actId="478"/>
          <ac:spMkLst>
            <pc:docMk/>
            <pc:sldMk cId="2585893097" sldId="422"/>
            <ac:spMk id="14" creationId="{05B1F590-69A5-4A1B-BCFB-3834E23BCEC1}"/>
          </ac:spMkLst>
        </pc:spChg>
        <pc:spChg chg="del">
          <ac:chgData name="Luvy Loor Saltos" userId="c834381751cc7c2b" providerId="LiveId" clId="{EF7A0A1B-AF40-4664-8DAA-8375F15B0F73}" dt="2021-09-21T23:13:02.035" v="1019" actId="478"/>
          <ac:spMkLst>
            <pc:docMk/>
            <pc:sldMk cId="2585893097" sldId="422"/>
            <ac:spMk id="16" creationId="{0BDA5DB5-EACE-4F97-B993-8AF158E99741}"/>
          </ac:spMkLst>
        </pc:spChg>
        <pc:spChg chg="add del">
          <ac:chgData name="Luvy Loor Saltos" userId="c834381751cc7c2b" providerId="LiveId" clId="{EF7A0A1B-AF40-4664-8DAA-8375F15B0F73}" dt="2021-09-21T23:16:15.905" v="1132" actId="478"/>
          <ac:spMkLst>
            <pc:docMk/>
            <pc:sldMk cId="2585893097" sldId="422"/>
            <ac:spMk id="17" creationId="{D1DAD806-B9B9-4F78-922E-9F02D1DA69F4}"/>
          </ac:spMkLst>
        </pc:spChg>
        <pc:spChg chg="del">
          <ac:chgData name="Luvy Loor Saltos" userId="c834381751cc7c2b" providerId="LiveId" clId="{EF7A0A1B-AF40-4664-8DAA-8375F15B0F73}" dt="2021-09-21T23:12:47.812" v="1014" actId="478"/>
          <ac:spMkLst>
            <pc:docMk/>
            <pc:sldMk cId="2585893097" sldId="422"/>
            <ac:spMk id="18" creationId="{540D4ED1-18AA-472B-B39F-04E608628FFF}"/>
          </ac:spMkLst>
        </pc:spChg>
        <pc:spChg chg="del">
          <ac:chgData name="Luvy Loor Saltos" userId="c834381751cc7c2b" providerId="LiveId" clId="{EF7A0A1B-AF40-4664-8DAA-8375F15B0F73}" dt="2021-09-21T23:12:56.536" v="1016" actId="478"/>
          <ac:spMkLst>
            <pc:docMk/>
            <pc:sldMk cId="2585893097" sldId="422"/>
            <ac:spMk id="19" creationId="{E5EC5BA5-35C0-49B8-AE0B-6A1DA0288662}"/>
          </ac:spMkLst>
        </pc:spChg>
        <pc:spChg chg="add del mod">
          <ac:chgData name="Luvy Loor Saltos" userId="c834381751cc7c2b" providerId="LiveId" clId="{EF7A0A1B-AF40-4664-8DAA-8375F15B0F73}" dt="2021-09-21T23:16:49.658" v="1138" actId="11529"/>
          <ac:spMkLst>
            <pc:docMk/>
            <pc:sldMk cId="2585893097" sldId="422"/>
            <ac:spMk id="20" creationId="{FC90FE27-F5CA-4070-A089-7660563D0410}"/>
          </ac:spMkLst>
        </pc:spChg>
        <pc:spChg chg="del">
          <ac:chgData name="Luvy Loor Saltos" userId="c834381751cc7c2b" providerId="LiveId" clId="{EF7A0A1B-AF40-4664-8DAA-8375F15B0F73}" dt="2021-09-21T23:12:56.536" v="1016" actId="478"/>
          <ac:spMkLst>
            <pc:docMk/>
            <pc:sldMk cId="2585893097" sldId="422"/>
            <ac:spMk id="21" creationId="{213548D3-A324-4E13-8859-7EA9C179CDBB}"/>
          </ac:spMkLst>
        </pc:spChg>
        <pc:spChg chg="del">
          <ac:chgData name="Luvy Loor Saltos" userId="c834381751cc7c2b" providerId="LiveId" clId="{EF7A0A1B-AF40-4664-8DAA-8375F15B0F73}" dt="2021-09-21T23:12:56.536" v="1016" actId="478"/>
          <ac:spMkLst>
            <pc:docMk/>
            <pc:sldMk cId="2585893097" sldId="422"/>
            <ac:spMk id="22" creationId="{2B1E9B57-3CCB-4D85-8EBC-44718949B385}"/>
          </ac:spMkLst>
        </pc:spChg>
        <pc:spChg chg="del">
          <ac:chgData name="Luvy Loor Saltos" userId="c834381751cc7c2b" providerId="LiveId" clId="{EF7A0A1B-AF40-4664-8DAA-8375F15B0F73}" dt="2021-09-21T23:12:56.536" v="1016" actId="478"/>
          <ac:spMkLst>
            <pc:docMk/>
            <pc:sldMk cId="2585893097" sldId="422"/>
            <ac:spMk id="23" creationId="{38B6CFC7-8CB6-42E9-BE08-F8650271B8C1}"/>
          </ac:spMkLst>
        </pc:spChg>
        <pc:spChg chg="add del mod">
          <ac:chgData name="Luvy Loor Saltos" userId="c834381751cc7c2b" providerId="LiveId" clId="{EF7A0A1B-AF40-4664-8DAA-8375F15B0F73}" dt="2021-09-21T23:18:06.083" v="1148" actId="478"/>
          <ac:spMkLst>
            <pc:docMk/>
            <pc:sldMk cId="2585893097" sldId="422"/>
            <ac:spMk id="27" creationId="{C0927DBA-C6F2-4502-9EDB-DABF1DD033D9}"/>
          </ac:spMkLst>
        </pc:spChg>
        <pc:spChg chg="add del mod">
          <ac:chgData name="Luvy Loor Saltos" userId="c834381751cc7c2b" providerId="LiveId" clId="{EF7A0A1B-AF40-4664-8DAA-8375F15B0F73}" dt="2021-09-21T23:20:43.487" v="1187" actId="478"/>
          <ac:spMkLst>
            <pc:docMk/>
            <pc:sldMk cId="2585893097" sldId="422"/>
            <ac:spMk id="28" creationId="{E0DA7810-6476-469E-8C0A-9C5CFFCF16E4}"/>
          </ac:spMkLst>
        </pc:spChg>
        <pc:spChg chg="add del mod">
          <ac:chgData name="Luvy Loor Saltos" userId="c834381751cc7c2b" providerId="LiveId" clId="{EF7A0A1B-AF40-4664-8DAA-8375F15B0F73}" dt="2021-09-21T23:12:56.536" v="1016" actId="478"/>
          <ac:spMkLst>
            <pc:docMk/>
            <pc:sldMk cId="2585893097" sldId="422"/>
            <ac:spMk id="31" creationId="{DDC64BF8-13FB-4373-97D0-3CA9A538899A}"/>
          </ac:spMkLst>
        </pc:spChg>
        <pc:spChg chg="add del mod">
          <ac:chgData name="Luvy Loor Saltos" userId="c834381751cc7c2b" providerId="LiveId" clId="{EF7A0A1B-AF40-4664-8DAA-8375F15B0F73}" dt="2021-09-21T23:12:56.536" v="1016" actId="478"/>
          <ac:spMkLst>
            <pc:docMk/>
            <pc:sldMk cId="2585893097" sldId="422"/>
            <ac:spMk id="36" creationId="{3E13622E-2FC6-46EE-8645-D5CE702080BC}"/>
          </ac:spMkLst>
        </pc:spChg>
        <pc:spChg chg="add del mod">
          <ac:chgData name="Luvy Loor Saltos" userId="c834381751cc7c2b" providerId="LiveId" clId="{EF7A0A1B-AF40-4664-8DAA-8375F15B0F73}" dt="2021-09-21T23:12:56.536" v="1016" actId="478"/>
          <ac:spMkLst>
            <pc:docMk/>
            <pc:sldMk cId="2585893097" sldId="422"/>
            <ac:spMk id="37" creationId="{22E26341-1EAC-48A2-8589-27B0FBD9434B}"/>
          </ac:spMkLst>
        </pc:spChg>
        <pc:spChg chg="del">
          <ac:chgData name="Luvy Loor Saltos" userId="c834381751cc7c2b" providerId="LiveId" clId="{EF7A0A1B-AF40-4664-8DAA-8375F15B0F73}" dt="2021-09-21T23:13:09.317" v="1024" actId="478"/>
          <ac:spMkLst>
            <pc:docMk/>
            <pc:sldMk cId="2585893097" sldId="422"/>
            <ac:spMk id="39" creationId="{A988FBDD-0F01-4047-A305-4285B5EBBA81}"/>
          </ac:spMkLst>
        </pc:spChg>
        <pc:spChg chg="add del mod">
          <ac:chgData name="Luvy Loor Saltos" userId="c834381751cc7c2b" providerId="LiveId" clId="{EF7A0A1B-AF40-4664-8DAA-8375F15B0F73}" dt="2021-09-21T23:14:41.110" v="1118" actId="478"/>
          <ac:spMkLst>
            <pc:docMk/>
            <pc:sldMk cId="2585893097" sldId="422"/>
            <ac:spMk id="40" creationId="{4A35E4F9-9FD1-43E7-89ED-E3D24D058F0F}"/>
          </ac:spMkLst>
        </pc:spChg>
        <pc:spChg chg="mod">
          <ac:chgData name="Luvy Loor Saltos" userId="c834381751cc7c2b" providerId="LiveId" clId="{EF7A0A1B-AF40-4664-8DAA-8375F15B0F73}" dt="2021-09-21T23:24:06.802" v="1305" actId="20577"/>
          <ac:spMkLst>
            <pc:docMk/>
            <pc:sldMk cId="2585893097" sldId="422"/>
            <ac:spMk id="42" creationId="{99511B7F-7504-4B97-9918-12957B9F324A}"/>
          </ac:spMkLst>
        </pc:spChg>
        <pc:spChg chg="del">
          <ac:chgData name="Luvy Loor Saltos" userId="c834381751cc7c2b" providerId="LiveId" clId="{EF7A0A1B-AF40-4664-8DAA-8375F15B0F73}" dt="2021-09-21T23:12:47.812" v="1014" actId="478"/>
          <ac:spMkLst>
            <pc:docMk/>
            <pc:sldMk cId="2585893097" sldId="422"/>
            <ac:spMk id="45" creationId="{CEB69BDC-7CB1-4B4F-9C98-0F5796C7FD5A}"/>
          </ac:spMkLst>
        </pc:spChg>
        <pc:spChg chg="del">
          <ac:chgData name="Luvy Loor Saltos" userId="c834381751cc7c2b" providerId="LiveId" clId="{EF7A0A1B-AF40-4664-8DAA-8375F15B0F73}" dt="2021-09-21T23:12:47.812" v="1014" actId="478"/>
          <ac:spMkLst>
            <pc:docMk/>
            <pc:sldMk cId="2585893097" sldId="422"/>
            <ac:spMk id="46" creationId="{DE087CD0-6A21-4B2D-B231-C4198596D91B}"/>
          </ac:spMkLst>
        </pc:spChg>
        <pc:spChg chg="del">
          <ac:chgData name="Luvy Loor Saltos" userId="c834381751cc7c2b" providerId="LiveId" clId="{EF7A0A1B-AF40-4664-8DAA-8375F15B0F73}" dt="2021-09-21T23:12:47.812" v="1014" actId="478"/>
          <ac:spMkLst>
            <pc:docMk/>
            <pc:sldMk cId="2585893097" sldId="422"/>
            <ac:spMk id="47" creationId="{E997EADF-1969-4C36-8BFD-F3F2DB453571}"/>
          </ac:spMkLst>
        </pc:spChg>
        <pc:spChg chg="add mod">
          <ac:chgData name="Luvy Loor Saltos" userId="c834381751cc7c2b" providerId="LiveId" clId="{EF7A0A1B-AF40-4664-8DAA-8375F15B0F73}" dt="2021-09-21T23:21:54.371" v="1238" actId="1035"/>
          <ac:spMkLst>
            <pc:docMk/>
            <pc:sldMk cId="2585893097" sldId="422"/>
            <ac:spMk id="48" creationId="{B735B6B4-5ED6-42B5-AEB5-E651DADB1280}"/>
          </ac:spMkLst>
        </pc:spChg>
        <pc:picChg chg="add del mod modCrop">
          <ac:chgData name="Luvy Loor Saltos" userId="c834381751cc7c2b" providerId="LiveId" clId="{EF7A0A1B-AF40-4664-8DAA-8375F15B0F73}" dt="2021-09-22T01:55:28.380" v="3543" actId="478"/>
          <ac:picMkLst>
            <pc:docMk/>
            <pc:sldMk cId="2585893097" sldId="422"/>
            <ac:picMk id="15" creationId="{FA23E18C-6C8B-4204-9B64-24F8A1757C11}"/>
          </ac:picMkLst>
        </pc:picChg>
        <pc:picChg chg="add mod modCrop">
          <ac:chgData name="Luvy Loor Saltos" userId="c834381751cc7c2b" providerId="LiveId" clId="{EF7A0A1B-AF40-4664-8DAA-8375F15B0F73}" dt="2021-09-22T01:55:31.811" v="3544" actId="1076"/>
          <ac:picMkLst>
            <pc:docMk/>
            <pc:sldMk cId="2585893097" sldId="422"/>
            <ac:picMk id="50" creationId="{A198E334-B491-401B-A721-9BC50C05831B}"/>
          </ac:picMkLst>
        </pc:picChg>
        <pc:cxnChg chg="del mod">
          <ac:chgData name="Luvy Loor Saltos" userId="c834381751cc7c2b" providerId="LiveId" clId="{EF7A0A1B-AF40-4664-8DAA-8375F15B0F73}" dt="2021-09-21T23:13:03.613" v="1020" actId="478"/>
          <ac:cxnSpMkLst>
            <pc:docMk/>
            <pc:sldMk cId="2585893097" sldId="422"/>
            <ac:cxnSpMk id="8" creationId="{0EB7F6D4-23DA-4EEF-9E51-70146EF898F9}"/>
          </ac:cxnSpMkLst>
        </pc:cxnChg>
        <pc:cxnChg chg="del">
          <ac:chgData name="Luvy Loor Saltos" userId="c834381751cc7c2b" providerId="LiveId" clId="{EF7A0A1B-AF40-4664-8DAA-8375F15B0F73}" dt="2021-09-21T23:13:08.016" v="1023" actId="478"/>
          <ac:cxnSpMkLst>
            <pc:docMk/>
            <pc:sldMk cId="2585893097" sldId="422"/>
            <ac:cxnSpMk id="24" creationId="{A82F0850-FA73-4FFB-A8B8-D10AB7ABB9F6}"/>
          </ac:cxnSpMkLst>
        </pc:cxnChg>
        <pc:cxnChg chg="del">
          <ac:chgData name="Luvy Loor Saltos" userId="c834381751cc7c2b" providerId="LiveId" clId="{EF7A0A1B-AF40-4664-8DAA-8375F15B0F73}" dt="2021-09-21T23:13:06.527" v="1022" actId="478"/>
          <ac:cxnSpMkLst>
            <pc:docMk/>
            <pc:sldMk cId="2585893097" sldId="422"/>
            <ac:cxnSpMk id="25" creationId="{8498DA36-62D1-4E03-98A4-787C53695F64}"/>
          </ac:cxnSpMkLst>
        </pc:cxnChg>
        <pc:cxnChg chg="del">
          <ac:chgData name="Luvy Loor Saltos" userId="c834381751cc7c2b" providerId="LiveId" clId="{EF7A0A1B-AF40-4664-8DAA-8375F15B0F73}" dt="2021-09-21T23:13:05.014" v="1021" actId="478"/>
          <ac:cxnSpMkLst>
            <pc:docMk/>
            <pc:sldMk cId="2585893097" sldId="422"/>
            <ac:cxnSpMk id="26" creationId="{7F3B7CEB-B5E7-40B1-8978-EE4DD88EDD66}"/>
          </ac:cxnSpMkLst>
        </pc:cxnChg>
        <pc:cxnChg chg="del">
          <ac:chgData name="Luvy Loor Saltos" userId="c834381751cc7c2b" providerId="LiveId" clId="{EF7A0A1B-AF40-4664-8DAA-8375F15B0F73}" dt="2021-09-21T23:13:12.374" v="1026" actId="478"/>
          <ac:cxnSpMkLst>
            <pc:docMk/>
            <pc:sldMk cId="2585893097" sldId="422"/>
            <ac:cxnSpMk id="29" creationId="{B6BEDA28-645B-4805-9149-02ED3D0881A6}"/>
          </ac:cxnSpMkLst>
        </pc:cxnChg>
        <pc:cxnChg chg="del mod">
          <ac:chgData name="Luvy Loor Saltos" userId="c834381751cc7c2b" providerId="LiveId" clId="{EF7A0A1B-AF40-4664-8DAA-8375F15B0F73}" dt="2021-09-21T23:13:19.424" v="1027" actId="478"/>
          <ac:cxnSpMkLst>
            <pc:docMk/>
            <pc:sldMk cId="2585893097" sldId="422"/>
            <ac:cxnSpMk id="32" creationId="{EE463CAA-EE53-4815-8275-67E03BC6BD02}"/>
          </ac:cxnSpMkLst>
        </pc:cxnChg>
        <pc:cxnChg chg="del">
          <ac:chgData name="Luvy Loor Saltos" userId="c834381751cc7c2b" providerId="LiveId" clId="{EF7A0A1B-AF40-4664-8DAA-8375F15B0F73}" dt="2021-09-21T23:13:19.424" v="1027" actId="478"/>
          <ac:cxnSpMkLst>
            <pc:docMk/>
            <pc:sldMk cId="2585893097" sldId="422"/>
            <ac:cxnSpMk id="33" creationId="{3F3F6546-9660-4880-AFA3-075F38B8FAA6}"/>
          </ac:cxnSpMkLst>
        </pc:cxnChg>
        <pc:cxnChg chg="del">
          <ac:chgData name="Luvy Loor Saltos" userId="c834381751cc7c2b" providerId="LiveId" clId="{EF7A0A1B-AF40-4664-8DAA-8375F15B0F73}" dt="2021-09-21T23:13:19.424" v="1027" actId="478"/>
          <ac:cxnSpMkLst>
            <pc:docMk/>
            <pc:sldMk cId="2585893097" sldId="422"/>
            <ac:cxnSpMk id="34" creationId="{CD2881FE-4AE4-495F-BFEB-BE0A0E1C93CC}"/>
          </ac:cxnSpMkLst>
        </pc:cxnChg>
        <pc:cxnChg chg="del">
          <ac:chgData name="Luvy Loor Saltos" userId="c834381751cc7c2b" providerId="LiveId" clId="{EF7A0A1B-AF40-4664-8DAA-8375F15B0F73}" dt="2021-09-21T23:13:19.424" v="1027" actId="478"/>
          <ac:cxnSpMkLst>
            <pc:docMk/>
            <pc:sldMk cId="2585893097" sldId="422"/>
            <ac:cxnSpMk id="35" creationId="{B7EA4E22-7413-4013-AB4D-E350662C500B}"/>
          </ac:cxnSpMkLst>
        </pc:cxnChg>
        <pc:cxnChg chg="del">
          <ac:chgData name="Luvy Loor Saltos" userId="c834381751cc7c2b" providerId="LiveId" clId="{EF7A0A1B-AF40-4664-8DAA-8375F15B0F73}" dt="2021-09-21T23:13:19.424" v="1027" actId="478"/>
          <ac:cxnSpMkLst>
            <pc:docMk/>
            <pc:sldMk cId="2585893097" sldId="422"/>
            <ac:cxnSpMk id="38" creationId="{9E2437E3-3743-4E2B-9021-1CE885A4C74B}"/>
          </ac:cxnSpMkLst>
        </pc:cxnChg>
        <pc:cxnChg chg="del">
          <ac:chgData name="Luvy Loor Saltos" userId="c834381751cc7c2b" providerId="LiveId" clId="{EF7A0A1B-AF40-4664-8DAA-8375F15B0F73}" dt="2021-09-21T23:13:10.513" v="1025" actId="478"/>
          <ac:cxnSpMkLst>
            <pc:docMk/>
            <pc:sldMk cId="2585893097" sldId="422"/>
            <ac:cxnSpMk id="41" creationId="{D6884F8C-A084-4DB3-A3FE-FC2CDC054741}"/>
          </ac:cxnSpMkLst>
        </pc:cxnChg>
        <pc:cxnChg chg="add mod">
          <ac:chgData name="Luvy Loor Saltos" userId="c834381751cc7c2b" providerId="LiveId" clId="{EF7A0A1B-AF40-4664-8DAA-8375F15B0F73}" dt="2021-09-22T01:55:28.380" v="3543" actId="478"/>
          <ac:cxnSpMkLst>
            <pc:docMk/>
            <pc:sldMk cId="2585893097" sldId="422"/>
            <ac:cxnSpMk id="43" creationId="{FB76A631-0DD9-4CDD-84C2-EF37553463CA}"/>
          </ac:cxnSpMkLst>
        </pc:cxnChg>
      </pc:sldChg>
      <pc:sldChg chg="addSp delSp modSp add mod">
        <pc:chgData name="Luvy Loor Saltos" userId="c834381751cc7c2b" providerId="LiveId" clId="{EF7A0A1B-AF40-4664-8DAA-8375F15B0F73}" dt="2021-09-22T01:54:56.872" v="3537" actId="207"/>
        <pc:sldMkLst>
          <pc:docMk/>
          <pc:sldMk cId="1211592105" sldId="423"/>
        </pc:sldMkLst>
        <pc:spChg chg="del">
          <ac:chgData name="Luvy Loor Saltos" userId="c834381751cc7c2b" providerId="LiveId" clId="{EF7A0A1B-AF40-4664-8DAA-8375F15B0F73}" dt="2021-09-22T01:00:54.303" v="2835" actId="478"/>
          <ac:spMkLst>
            <pc:docMk/>
            <pc:sldMk cId="1211592105" sldId="423"/>
            <ac:spMk id="7" creationId="{75CDE48F-9371-4DEC-AEE6-96ADA9E585A7}"/>
          </ac:spMkLst>
        </pc:spChg>
        <pc:spChg chg="mod">
          <ac:chgData name="Luvy Loor Saltos" userId="c834381751cc7c2b" providerId="LiveId" clId="{EF7A0A1B-AF40-4664-8DAA-8375F15B0F73}" dt="2021-09-22T00:58:48.051" v="2834" actId="20577"/>
          <ac:spMkLst>
            <pc:docMk/>
            <pc:sldMk cId="1211592105" sldId="423"/>
            <ac:spMk id="8" creationId="{1874A434-BD31-4929-9BFC-6ECCC6BB70ED}"/>
          </ac:spMkLst>
        </pc:spChg>
        <pc:spChg chg="del">
          <ac:chgData name="Luvy Loor Saltos" userId="c834381751cc7c2b" providerId="LiveId" clId="{EF7A0A1B-AF40-4664-8DAA-8375F15B0F73}" dt="2021-09-22T01:24:11.753" v="2933" actId="478"/>
          <ac:spMkLst>
            <pc:docMk/>
            <pc:sldMk cId="1211592105" sldId="423"/>
            <ac:spMk id="9" creationId="{E037B5FB-4FE4-4F5C-B0A0-D1AB682FAE05}"/>
          </ac:spMkLst>
        </pc:spChg>
        <pc:spChg chg="del">
          <ac:chgData name="Luvy Loor Saltos" userId="c834381751cc7c2b" providerId="LiveId" clId="{EF7A0A1B-AF40-4664-8DAA-8375F15B0F73}" dt="2021-09-22T01:23:59.699" v="2894" actId="478"/>
          <ac:spMkLst>
            <pc:docMk/>
            <pc:sldMk cId="1211592105" sldId="423"/>
            <ac:spMk id="10" creationId="{BC0B564B-3F44-461B-9497-9363CDB99E2B}"/>
          </ac:spMkLst>
        </pc:spChg>
        <pc:spChg chg="mod">
          <ac:chgData name="Luvy Loor Saltos" userId="c834381751cc7c2b" providerId="LiveId" clId="{EF7A0A1B-AF40-4664-8DAA-8375F15B0F73}" dt="2021-09-22T01:43:11.515" v="3326" actId="20577"/>
          <ac:spMkLst>
            <pc:docMk/>
            <pc:sldMk cId="1211592105" sldId="423"/>
            <ac:spMk id="11" creationId="{FA60C6D3-6B94-435F-BF0D-B6B3212FD103}"/>
          </ac:spMkLst>
        </pc:spChg>
        <pc:spChg chg="mod">
          <ac:chgData name="Luvy Loor Saltos" userId="c834381751cc7c2b" providerId="LiveId" clId="{EF7A0A1B-AF40-4664-8DAA-8375F15B0F73}" dt="2021-09-22T01:54:56.872" v="3537" actId="207"/>
          <ac:spMkLst>
            <pc:docMk/>
            <pc:sldMk cId="1211592105" sldId="423"/>
            <ac:spMk id="12" creationId="{EE23BFD3-3211-4F61-B7F0-3DEA846BCE7C}"/>
          </ac:spMkLst>
        </pc:spChg>
        <pc:spChg chg="mod">
          <ac:chgData name="Luvy Loor Saltos" userId="c834381751cc7c2b" providerId="LiveId" clId="{EF7A0A1B-AF40-4664-8DAA-8375F15B0F73}" dt="2021-09-22T01:42:50.300" v="3257" actId="20577"/>
          <ac:spMkLst>
            <pc:docMk/>
            <pc:sldMk cId="1211592105" sldId="423"/>
            <ac:spMk id="22" creationId="{578BE8C6-2E84-49B2-BC6D-F868081458E0}"/>
          </ac:spMkLst>
        </pc:spChg>
        <pc:spChg chg="mod">
          <ac:chgData name="Luvy Loor Saltos" userId="c834381751cc7c2b" providerId="LiveId" clId="{EF7A0A1B-AF40-4664-8DAA-8375F15B0F73}" dt="2021-09-22T01:48:09.310" v="3460" actId="1076"/>
          <ac:spMkLst>
            <pc:docMk/>
            <pc:sldMk cId="1211592105" sldId="423"/>
            <ac:spMk id="23" creationId="{F4141C85-0370-4E70-9E98-E825BD113636}"/>
          </ac:spMkLst>
        </pc:spChg>
        <pc:spChg chg="del">
          <ac:chgData name="Luvy Loor Saltos" userId="c834381751cc7c2b" providerId="LiveId" clId="{EF7A0A1B-AF40-4664-8DAA-8375F15B0F73}" dt="2021-09-22T01:00:58.501" v="2837" actId="478"/>
          <ac:spMkLst>
            <pc:docMk/>
            <pc:sldMk cId="1211592105" sldId="423"/>
            <ac:spMk id="24" creationId="{74F398DB-C55D-406C-B1E3-52B1EB0F4E27}"/>
          </ac:spMkLst>
        </pc:spChg>
        <pc:spChg chg="del">
          <ac:chgData name="Luvy Loor Saltos" userId="c834381751cc7c2b" providerId="LiveId" clId="{EF7A0A1B-AF40-4664-8DAA-8375F15B0F73}" dt="2021-09-22T01:00:56.422" v="2836" actId="478"/>
          <ac:spMkLst>
            <pc:docMk/>
            <pc:sldMk cId="1211592105" sldId="423"/>
            <ac:spMk id="25" creationId="{8B1C7B79-C828-4D69-9346-4A592EB99C6E}"/>
          </ac:spMkLst>
        </pc:spChg>
        <pc:spChg chg="add mod">
          <ac:chgData name="Luvy Loor Saltos" userId="c834381751cc7c2b" providerId="LiveId" clId="{EF7A0A1B-AF40-4664-8DAA-8375F15B0F73}" dt="2021-09-22T01:48:27.798" v="3520" actId="1076"/>
          <ac:spMkLst>
            <pc:docMk/>
            <pc:sldMk cId="1211592105" sldId="423"/>
            <ac:spMk id="26" creationId="{5D14FB3A-5BE6-45CA-BCA6-FF3A6A3BE207}"/>
          </ac:spMkLst>
        </pc:spChg>
        <pc:cxnChg chg="add mod">
          <ac:chgData name="Luvy Loor Saltos" userId="c834381751cc7c2b" providerId="LiveId" clId="{EF7A0A1B-AF40-4664-8DAA-8375F15B0F73}" dt="2021-09-22T01:42:49.535" v="3253" actId="20577"/>
          <ac:cxnSpMkLst>
            <pc:docMk/>
            <pc:sldMk cId="1211592105" sldId="423"/>
            <ac:cxnSpMk id="5" creationId="{6DCCE809-DEFE-4BD6-843A-D91EA69C0B21}"/>
          </ac:cxnSpMkLst>
        </pc:cxnChg>
        <pc:cxnChg chg="mod">
          <ac:chgData name="Luvy Loor Saltos" userId="c834381751cc7c2b" providerId="LiveId" clId="{EF7A0A1B-AF40-4664-8DAA-8375F15B0F73}" dt="2021-09-22T01:47:29.582" v="3414" actId="14100"/>
          <ac:cxnSpMkLst>
            <pc:docMk/>
            <pc:sldMk cId="1211592105" sldId="423"/>
            <ac:cxnSpMk id="13" creationId="{D88359E9-96CA-4BB8-8F5A-279F304BA99B}"/>
          </ac:cxnSpMkLst>
        </pc:cxnChg>
        <pc:cxnChg chg="mod">
          <ac:chgData name="Luvy Loor Saltos" userId="c834381751cc7c2b" providerId="LiveId" clId="{EF7A0A1B-AF40-4664-8DAA-8375F15B0F73}" dt="2021-09-22T01:47:42.751" v="3419" actId="1035"/>
          <ac:cxnSpMkLst>
            <pc:docMk/>
            <pc:sldMk cId="1211592105" sldId="423"/>
            <ac:cxnSpMk id="15" creationId="{17D465EF-98B1-4BFF-BCB3-4EA606C27F5A}"/>
          </ac:cxnSpMkLst>
        </pc:cxnChg>
        <pc:cxnChg chg="del">
          <ac:chgData name="Luvy Loor Saltos" userId="c834381751cc7c2b" providerId="LiveId" clId="{EF7A0A1B-AF40-4664-8DAA-8375F15B0F73}" dt="2021-09-22T01:24:01.097" v="2895" actId="478"/>
          <ac:cxnSpMkLst>
            <pc:docMk/>
            <pc:sldMk cId="1211592105" sldId="423"/>
            <ac:cxnSpMk id="17" creationId="{60FD986C-7838-417F-ABE7-E2BC5DC0720F}"/>
          </ac:cxnSpMkLst>
        </pc:cxnChg>
        <pc:cxnChg chg="mod">
          <ac:chgData name="Luvy Loor Saltos" userId="c834381751cc7c2b" providerId="LiveId" clId="{EF7A0A1B-AF40-4664-8DAA-8375F15B0F73}" dt="2021-09-22T01:46:38.117" v="3403" actId="1076"/>
          <ac:cxnSpMkLst>
            <pc:docMk/>
            <pc:sldMk cId="1211592105" sldId="423"/>
            <ac:cxnSpMk id="19" creationId="{AE92BAE6-2971-442C-BBB2-A39A26312AB2}"/>
          </ac:cxnSpMkLst>
        </pc:cxnChg>
        <pc:cxnChg chg="del">
          <ac:chgData name="Luvy Loor Saltos" userId="c834381751cc7c2b" providerId="LiveId" clId="{EF7A0A1B-AF40-4664-8DAA-8375F15B0F73}" dt="2021-09-22T01:24:14.536" v="2935" actId="478"/>
          <ac:cxnSpMkLst>
            <pc:docMk/>
            <pc:sldMk cId="1211592105" sldId="423"/>
            <ac:cxnSpMk id="20" creationId="{98159DF6-24AE-4325-8EF2-79EC68CE33C1}"/>
          </ac:cxnSpMkLst>
        </pc:cxnChg>
        <pc:cxnChg chg="del mod">
          <ac:chgData name="Luvy Loor Saltos" userId="c834381751cc7c2b" providerId="LiveId" clId="{EF7A0A1B-AF40-4664-8DAA-8375F15B0F73}" dt="2021-09-22T01:01:00.351" v="2838" actId="478"/>
          <ac:cxnSpMkLst>
            <pc:docMk/>
            <pc:sldMk cId="1211592105" sldId="423"/>
            <ac:cxnSpMk id="27" creationId="{154A8BE3-1910-4551-85D2-704AC3139524}"/>
          </ac:cxnSpMkLst>
        </pc:cxnChg>
        <pc:cxnChg chg="add mod">
          <ac:chgData name="Luvy Loor Saltos" userId="c834381751cc7c2b" providerId="LiveId" clId="{EF7A0A1B-AF40-4664-8DAA-8375F15B0F73}" dt="2021-09-22T01:46:32.457" v="3402" actId="1076"/>
          <ac:cxnSpMkLst>
            <pc:docMk/>
            <pc:sldMk cId="1211592105" sldId="423"/>
            <ac:cxnSpMk id="28" creationId="{1BF17D07-9288-4D9F-A811-56C3E4F04BE1}"/>
          </ac:cxnSpMkLst>
        </pc:cxnChg>
        <pc:cxnChg chg="del">
          <ac:chgData name="Luvy Loor Saltos" userId="c834381751cc7c2b" providerId="LiveId" clId="{EF7A0A1B-AF40-4664-8DAA-8375F15B0F73}" dt="2021-09-22T01:01:01.941" v="2839" actId="478"/>
          <ac:cxnSpMkLst>
            <pc:docMk/>
            <pc:sldMk cId="1211592105" sldId="423"/>
            <ac:cxnSpMk id="29" creationId="{B9260B52-1639-4ABF-89A8-58FC9D80A0A8}"/>
          </ac:cxnSpMkLst>
        </pc:cxnChg>
        <pc:cxnChg chg="del mod">
          <ac:chgData name="Luvy Loor Saltos" userId="c834381751cc7c2b" providerId="LiveId" clId="{EF7A0A1B-AF40-4664-8DAA-8375F15B0F73}" dt="2021-09-22T01:24:10.543" v="2932" actId="478"/>
          <ac:cxnSpMkLst>
            <pc:docMk/>
            <pc:sldMk cId="1211592105" sldId="423"/>
            <ac:cxnSpMk id="31" creationId="{5589A110-FE99-455B-B02F-C9476F7A93EB}"/>
          </ac:cxnSpMkLst>
        </pc:cxnChg>
        <pc:cxnChg chg="del">
          <ac:chgData name="Luvy Loor Saltos" userId="c834381751cc7c2b" providerId="LiveId" clId="{EF7A0A1B-AF40-4664-8DAA-8375F15B0F73}" dt="2021-09-22T01:24:12.852" v="2934" actId="478"/>
          <ac:cxnSpMkLst>
            <pc:docMk/>
            <pc:sldMk cId="1211592105" sldId="423"/>
            <ac:cxnSpMk id="32" creationId="{255530B9-E3D4-4F35-ACF8-F8B799C122EA}"/>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Hoja1!$B$1</c:f>
              <c:strCache>
                <c:ptCount val="1"/>
                <c:pt idx="0">
                  <c:v>Pertinencia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Hoja1!$B$2:$B$14</c:f>
              <c:numCache>
                <c:formatCode>0.00%</c:formatCode>
                <c:ptCount val="13"/>
                <c:pt idx="0">
                  <c:v>0.69440000000000002</c:v>
                </c:pt>
                <c:pt idx="1">
                  <c:v>0.53129999999999999</c:v>
                </c:pt>
                <c:pt idx="2">
                  <c:v>0.69440000000000002</c:v>
                </c:pt>
                <c:pt idx="3">
                  <c:v>0.625</c:v>
                </c:pt>
                <c:pt idx="4">
                  <c:v>0.52780000000000005</c:v>
                </c:pt>
                <c:pt idx="5">
                  <c:v>0.52780000000000005</c:v>
                </c:pt>
                <c:pt idx="6">
                  <c:v>0.86109999999999998</c:v>
                </c:pt>
                <c:pt idx="7" formatCode="0%">
                  <c:v>0.75</c:v>
                </c:pt>
                <c:pt idx="8">
                  <c:v>0.57809999999999995</c:v>
                </c:pt>
                <c:pt idx="9">
                  <c:v>0.52780000000000005</c:v>
                </c:pt>
                <c:pt idx="10">
                  <c:v>0.63890000000000002</c:v>
                </c:pt>
                <c:pt idx="11">
                  <c:v>0.91669999999999996</c:v>
                </c:pt>
                <c:pt idx="12">
                  <c:v>0.52780000000000005</c:v>
                </c:pt>
              </c:numCache>
            </c:numRef>
          </c:val>
          <c:extLst>
            <c:ext xmlns:c16="http://schemas.microsoft.com/office/drawing/2014/chart" uri="{C3380CC4-5D6E-409C-BE32-E72D297353CC}">
              <c16:uniqueId val="{00000000-94CC-4A00-9D60-15415D400C8B}"/>
            </c:ext>
          </c:extLst>
        </c:ser>
        <c:dLbls>
          <c:showLegendKey val="0"/>
          <c:showVal val="0"/>
          <c:showCatName val="0"/>
          <c:showSerName val="0"/>
          <c:showPercent val="0"/>
          <c:showBubbleSize val="0"/>
        </c:dLbls>
        <c:gapWidth val="182"/>
        <c:axId val="2068498576"/>
        <c:axId val="2068498992"/>
      </c:barChart>
      <c:catAx>
        <c:axId val="206849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992"/>
        <c:crosses val="autoZero"/>
        <c:auto val="1"/>
        <c:lblAlgn val="ctr"/>
        <c:lblOffset val="100"/>
        <c:noMultiLvlLbl val="0"/>
      </c:catAx>
      <c:valAx>
        <c:axId val="2068498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s-EC"/>
          </a:p>
        </c:txPr>
        <c:crossAx val="206849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Hoja1!$B$1</c:f>
              <c:strCache>
                <c:ptCount val="1"/>
                <c:pt idx="0">
                  <c:v>Organización y Recursos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Hoja1!$B$2:$B$14</c:f>
              <c:numCache>
                <c:formatCode>0.00%</c:formatCode>
                <c:ptCount val="13"/>
                <c:pt idx="0" formatCode="0%">
                  <c:v>1</c:v>
                </c:pt>
                <c:pt idx="1">
                  <c:v>0.77139999999999997</c:v>
                </c:pt>
                <c:pt idx="2">
                  <c:v>0.67879999999999996</c:v>
                </c:pt>
                <c:pt idx="3">
                  <c:v>0.42620000000000002</c:v>
                </c:pt>
                <c:pt idx="4">
                  <c:v>0.46839999999999998</c:v>
                </c:pt>
                <c:pt idx="5">
                  <c:v>0.51739999999999997</c:v>
                </c:pt>
                <c:pt idx="6">
                  <c:v>0.78320000000000001</c:v>
                </c:pt>
                <c:pt idx="7">
                  <c:v>0.42380000000000001</c:v>
                </c:pt>
                <c:pt idx="8">
                  <c:v>0.42620000000000002</c:v>
                </c:pt>
                <c:pt idx="9">
                  <c:v>0.5</c:v>
                </c:pt>
                <c:pt idx="10">
                  <c:v>0.57750000000000001</c:v>
                </c:pt>
                <c:pt idx="11">
                  <c:v>0.84650000000000003</c:v>
                </c:pt>
                <c:pt idx="12">
                  <c:v>0.51739999999999997</c:v>
                </c:pt>
              </c:numCache>
            </c:numRef>
          </c:val>
          <c:extLst>
            <c:ext xmlns:c16="http://schemas.microsoft.com/office/drawing/2014/chart" uri="{C3380CC4-5D6E-409C-BE32-E72D297353CC}">
              <c16:uniqueId val="{00000000-76F6-4770-8F80-31340C3F6DE0}"/>
            </c:ext>
          </c:extLst>
        </c:ser>
        <c:dLbls>
          <c:showLegendKey val="0"/>
          <c:showVal val="0"/>
          <c:showCatName val="0"/>
          <c:showSerName val="0"/>
          <c:showPercent val="0"/>
          <c:showBubbleSize val="0"/>
        </c:dLbls>
        <c:gapWidth val="182"/>
        <c:axId val="2068498576"/>
        <c:axId val="2068498992"/>
      </c:barChart>
      <c:catAx>
        <c:axId val="206849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992"/>
        <c:crosses val="autoZero"/>
        <c:auto val="1"/>
        <c:lblAlgn val="ctr"/>
        <c:lblOffset val="100"/>
        <c:noMultiLvlLbl val="0"/>
      </c:catAx>
      <c:valAx>
        <c:axId val="20684989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Hoja1!$B$1</c:f>
              <c:strCache>
                <c:ptCount val="1"/>
                <c:pt idx="0">
                  <c:v>Profesorado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Hoja1!$B$2:$B$14</c:f>
              <c:numCache>
                <c:formatCode>0.00%</c:formatCode>
                <c:ptCount val="13"/>
                <c:pt idx="0">
                  <c:v>0.81869999999999998</c:v>
                </c:pt>
                <c:pt idx="1">
                  <c:v>0.80430000000000001</c:v>
                </c:pt>
                <c:pt idx="2">
                  <c:v>0.70320000000000005</c:v>
                </c:pt>
                <c:pt idx="3">
                  <c:v>0.749</c:v>
                </c:pt>
                <c:pt idx="4">
                  <c:v>0.47410000000000002</c:v>
                </c:pt>
                <c:pt idx="5">
                  <c:v>0.54379999999999995</c:v>
                </c:pt>
                <c:pt idx="6">
                  <c:v>0.6673</c:v>
                </c:pt>
                <c:pt idx="7">
                  <c:v>0.28089999999999998</c:v>
                </c:pt>
                <c:pt idx="8">
                  <c:v>0.56869999999999998</c:v>
                </c:pt>
                <c:pt idx="9">
                  <c:v>0.17330000000000001</c:v>
                </c:pt>
                <c:pt idx="10">
                  <c:v>0.78690000000000004</c:v>
                </c:pt>
                <c:pt idx="11">
                  <c:v>0.79579999999999995</c:v>
                </c:pt>
                <c:pt idx="12">
                  <c:v>0.56369999999999998</c:v>
                </c:pt>
              </c:numCache>
            </c:numRef>
          </c:val>
          <c:extLst>
            <c:ext xmlns:c16="http://schemas.microsoft.com/office/drawing/2014/chart" uri="{C3380CC4-5D6E-409C-BE32-E72D297353CC}">
              <c16:uniqueId val="{00000000-040C-457C-A375-018698D08CD4}"/>
            </c:ext>
          </c:extLst>
        </c:ser>
        <c:dLbls>
          <c:showLegendKey val="0"/>
          <c:showVal val="0"/>
          <c:showCatName val="0"/>
          <c:showSerName val="0"/>
          <c:showPercent val="0"/>
          <c:showBubbleSize val="0"/>
        </c:dLbls>
        <c:gapWidth val="182"/>
        <c:axId val="2068498576"/>
        <c:axId val="2068498992"/>
      </c:barChart>
      <c:catAx>
        <c:axId val="206849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992"/>
        <c:crosses val="autoZero"/>
        <c:auto val="1"/>
        <c:lblAlgn val="ctr"/>
        <c:lblOffset val="100"/>
        <c:noMultiLvlLbl val="0"/>
      </c:catAx>
      <c:valAx>
        <c:axId val="2068498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Hoja1!$B$1</c:f>
              <c:strCache>
                <c:ptCount val="1"/>
                <c:pt idx="0">
                  <c:v>Currículo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Hoja1!$B$2:$B$14</c:f>
              <c:numCache>
                <c:formatCode>0.00%</c:formatCode>
                <c:ptCount val="13"/>
                <c:pt idx="0">
                  <c:v>0.63570000000000004</c:v>
                </c:pt>
                <c:pt idx="1">
                  <c:v>0.40329999999999999</c:v>
                </c:pt>
                <c:pt idx="2">
                  <c:v>0.6018</c:v>
                </c:pt>
                <c:pt idx="3">
                  <c:v>0.4899</c:v>
                </c:pt>
                <c:pt idx="4">
                  <c:v>0.58789999999999998</c:v>
                </c:pt>
                <c:pt idx="5">
                  <c:v>0.57289999999999996</c:v>
                </c:pt>
                <c:pt idx="6">
                  <c:v>0.57789999999999997</c:v>
                </c:pt>
                <c:pt idx="7">
                  <c:v>0.62690000000000001</c:v>
                </c:pt>
                <c:pt idx="8">
                  <c:v>0.60680000000000001</c:v>
                </c:pt>
                <c:pt idx="9">
                  <c:v>0.309</c:v>
                </c:pt>
                <c:pt idx="10">
                  <c:v>0.89319999999999999</c:v>
                </c:pt>
                <c:pt idx="11">
                  <c:v>0.79149999999999998</c:v>
                </c:pt>
                <c:pt idx="12">
                  <c:v>0.57289999999999996</c:v>
                </c:pt>
              </c:numCache>
            </c:numRef>
          </c:val>
          <c:extLst>
            <c:ext xmlns:c16="http://schemas.microsoft.com/office/drawing/2014/chart" uri="{C3380CC4-5D6E-409C-BE32-E72D297353CC}">
              <c16:uniqueId val="{00000000-764C-4F36-99BF-42BF139D5837}"/>
            </c:ext>
          </c:extLst>
        </c:ser>
        <c:dLbls>
          <c:showLegendKey val="0"/>
          <c:showVal val="0"/>
          <c:showCatName val="0"/>
          <c:showSerName val="0"/>
          <c:showPercent val="0"/>
          <c:showBubbleSize val="0"/>
        </c:dLbls>
        <c:gapWidth val="182"/>
        <c:axId val="2068498576"/>
        <c:axId val="2068498992"/>
      </c:barChart>
      <c:catAx>
        <c:axId val="206849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992"/>
        <c:crosses val="autoZero"/>
        <c:auto val="1"/>
        <c:lblAlgn val="ctr"/>
        <c:lblOffset val="100"/>
        <c:noMultiLvlLbl val="0"/>
      </c:catAx>
      <c:valAx>
        <c:axId val="2068498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Hoja1!$B$1</c:f>
              <c:strCache>
                <c:ptCount val="1"/>
                <c:pt idx="0">
                  <c:v>Estudiantado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Hoja1!$B$2:$B$14</c:f>
              <c:numCache>
                <c:formatCode>0%</c:formatCode>
                <c:ptCount val="13"/>
                <c:pt idx="0" formatCode="0.00%">
                  <c:v>0.43380000000000002</c:v>
                </c:pt>
                <c:pt idx="1">
                  <c:v>1</c:v>
                </c:pt>
                <c:pt idx="2" formatCode="0.00%">
                  <c:v>0.30299999999999999</c:v>
                </c:pt>
                <c:pt idx="3" formatCode="0.00%">
                  <c:v>0.75270000000000004</c:v>
                </c:pt>
                <c:pt idx="4" formatCode="0.00%">
                  <c:v>0.82340000000000002</c:v>
                </c:pt>
                <c:pt idx="5" formatCode="0.00%">
                  <c:v>0.68540000000000001</c:v>
                </c:pt>
                <c:pt idx="6" formatCode="0.00%">
                  <c:v>0.30630000000000002</c:v>
                </c:pt>
                <c:pt idx="7" formatCode="0.00%">
                  <c:v>0.5</c:v>
                </c:pt>
                <c:pt idx="8" formatCode="0.00%">
                  <c:v>0.106</c:v>
                </c:pt>
                <c:pt idx="9" formatCode="0.00%">
                  <c:v>0.25829999999999997</c:v>
                </c:pt>
                <c:pt idx="10" formatCode="0.00%">
                  <c:v>0.63080000000000003</c:v>
                </c:pt>
                <c:pt idx="11" formatCode="0.00%">
                  <c:v>0.8377</c:v>
                </c:pt>
                <c:pt idx="12" formatCode="0.00%">
                  <c:v>0.68540000000000001</c:v>
                </c:pt>
              </c:numCache>
            </c:numRef>
          </c:val>
          <c:extLst>
            <c:ext xmlns:c16="http://schemas.microsoft.com/office/drawing/2014/chart" uri="{C3380CC4-5D6E-409C-BE32-E72D297353CC}">
              <c16:uniqueId val="{00000000-7B1C-46C9-A1D4-92149EA439F3}"/>
            </c:ext>
          </c:extLst>
        </c:ser>
        <c:dLbls>
          <c:showLegendKey val="0"/>
          <c:showVal val="0"/>
          <c:showCatName val="0"/>
          <c:showSerName val="0"/>
          <c:showPercent val="0"/>
          <c:showBubbleSize val="0"/>
        </c:dLbls>
        <c:gapWidth val="182"/>
        <c:axId val="2068498576"/>
        <c:axId val="2068498992"/>
      </c:barChart>
      <c:catAx>
        <c:axId val="206849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992"/>
        <c:crosses val="autoZero"/>
        <c:auto val="1"/>
        <c:lblAlgn val="ctr"/>
        <c:lblOffset val="100"/>
        <c:noMultiLvlLbl val="0"/>
      </c:catAx>
      <c:valAx>
        <c:axId val="2068498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a:t>Resutados</a:t>
            </a:r>
            <a:r>
              <a:rPr lang="es-EC" baseline="0"/>
              <a:t> por ejes del modelo</a:t>
            </a:r>
            <a:endParaRPr lang="es-EC"/>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barChart>
        <c:barDir val="col"/>
        <c:grouping val="clustered"/>
        <c:varyColors val="0"/>
        <c:ser>
          <c:idx val="0"/>
          <c:order val="0"/>
          <c:tx>
            <c:strRef>
              <c:f>Hoja1!$B$1</c:f>
              <c:strCache>
                <c:ptCount val="1"/>
                <c:pt idx="0">
                  <c:v>Pertinencia</c:v>
                </c:pt>
              </c:strCache>
            </c:strRef>
          </c:tx>
          <c:spPr>
            <a:solidFill>
              <a:schemeClr val="accent1"/>
            </a:solidFill>
            <a:ln>
              <a:noFill/>
            </a:ln>
            <a:effectLst/>
          </c:spPr>
          <c:invertIfNegative val="0"/>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Hoja1!$B$2:$B$14</c:f>
              <c:numCache>
                <c:formatCode>0.00%</c:formatCode>
                <c:ptCount val="13"/>
                <c:pt idx="0">
                  <c:v>0.69440000000000002</c:v>
                </c:pt>
                <c:pt idx="1">
                  <c:v>0.53129999999999999</c:v>
                </c:pt>
                <c:pt idx="2">
                  <c:v>0.69440000000000002</c:v>
                </c:pt>
                <c:pt idx="3">
                  <c:v>0.625</c:v>
                </c:pt>
                <c:pt idx="4">
                  <c:v>0.52780000000000005</c:v>
                </c:pt>
                <c:pt idx="5">
                  <c:v>0.52780000000000005</c:v>
                </c:pt>
                <c:pt idx="6">
                  <c:v>0.86109999999999998</c:v>
                </c:pt>
                <c:pt idx="7" formatCode="0%">
                  <c:v>0.75</c:v>
                </c:pt>
                <c:pt idx="8">
                  <c:v>0.57809999999999995</c:v>
                </c:pt>
                <c:pt idx="9">
                  <c:v>0.52780000000000005</c:v>
                </c:pt>
                <c:pt idx="10">
                  <c:v>0.63890000000000002</c:v>
                </c:pt>
                <c:pt idx="11">
                  <c:v>0.91669999999999996</c:v>
                </c:pt>
                <c:pt idx="12">
                  <c:v>0.52780000000000005</c:v>
                </c:pt>
              </c:numCache>
            </c:numRef>
          </c:val>
          <c:extLst>
            <c:ext xmlns:c16="http://schemas.microsoft.com/office/drawing/2014/chart" uri="{C3380CC4-5D6E-409C-BE32-E72D297353CC}">
              <c16:uniqueId val="{00000000-519B-4928-ACFC-65F82259B7A5}"/>
            </c:ext>
          </c:extLst>
        </c:ser>
        <c:ser>
          <c:idx val="1"/>
          <c:order val="1"/>
          <c:tx>
            <c:strRef>
              <c:f>Hoja1!$C$1</c:f>
              <c:strCache>
                <c:ptCount val="1"/>
                <c:pt idx="0">
                  <c:v>Organización y Recursos</c:v>
                </c:pt>
              </c:strCache>
            </c:strRef>
          </c:tx>
          <c:spPr>
            <a:solidFill>
              <a:schemeClr val="accent2"/>
            </a:solidFill>
            <a:ln>
              <a:noFill/>
            </a:ln>
            <a:effectLst/>
          </c:spPr>
          <c:invertIfNegative val="0"/>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Hoja1!$C$2:$C$14</c:f>
              <c:numCache>
                <c:formatCode>0.00%</c:formatCode>
                <c:ptCount val="13"/>
                <c:pt idx="0" formatCode="0%">
                  <c:v>1</c:v>
                </c:pt>
                <c:pt idx="1">
                  <c:v>0.77139999999999997</c:v>
                </c:pt>
                <c:pt idx="2">
                  <c:v>0.67879999999999996</c:v>
                </c:pt>
                <c:pt idx="3">
                  <c:v>0.42620000000000002</c:v>
                </c:pt>
                <c:pt idx="4">
                  <c:v>0.46839999999999998</c:v>
                </c:pt>
                <c:pt idx="5">
                  <c:v>0.51739999999999997</c:v>
                </c:pt>
                <c:pt idx="6">
                  <c:v>0.78320000000000001</c:v>
                </c:pt>
                <c:pt idx="7">
                  <c:v>0.42380000000000001</c:v>
                </c:pt>
                <c:pt idx="8">
                  <c:v>0.42620000000000002</c:v>
                </c:pt>
                <c:pt idx="9">
                  <c:v>0.5</c:v>
                </c:pt>
                <c:pt idx="10">
                  <c:v>0.57750000000000001</c:v>
                </c:pt>
                <c:pt idx="11">
                  <c:v>0.84650000000000003</c:v>
                </c:pt>
                <c:pt idx="12">
                  <c:v>0.51739999999999997</c:v>
                </c:pt>
              </c:numCache>
            </c:numRef>
          </c:val>
          <c:extLst>
            <c:ext xmlns:c16="http://schemas.microsoft.com/office/drawing/2014/chart" uri="{C3380CC4-5D6E-409C-BE32-E72D297353CC}">
              <c16:uniqueId val="{00000001-519B-4928-ACFC-65F82259B7A5}"/>
            </c:ext>
          </c:extLst>
        </c:ser>
        <c:ser>
          <c:idx val="2"/>
          <c:order val="2"/>
          <c:tx>
            <c:strRef>
              <c:f>Hoja1!$D$1</c:f>
              <c:strCache>
                <c:ptCount val="1"/>
                <c:pt idx="0">
                  <c:v>Profesorado</c:v>
                </c:pt>
              </c:strCache>
            </c:strRef>
          </c:tx>
          <c:spPr>
            <a:solidFill>
              <a:schemeClr val="accent3"/>
            </a:solidFill>
            <a:ln>
              <a:noFill/>
            </a:ln>
            <a:effectLst/>
          </c:spPr>
          <c:invertIfNegative val="0"/>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Hoja1!$D$2:$D$14</c:f>
              <c:numCache>
                <c:formatCode>0.00%</c:formatCode>
                <c:ptCount val="13"/>
                <c:pt idx="0">
                  <c:v>0.81869999999999998</c:v>
                </c:pt>
                <c:pt idx="1">
                  <c:v>0.80430000000000001</c:v>
                </c:pt>
                <c:pt idx="2">
                  <c:v>0.70320000000000005</c:v>
                </c:pt>
                <c:pt idx="3">
                  <c:v>0.749</c:v>
                </c:pt>
                <c:pt idx="4">
                  <c:v>0.47410000000000002</c:v>
                </c:pt>
                <c:pt idx="5">
                  <c:v>0.54379999999999995</c:v>
                </c:pt>
                <c:pt idx="6">
                  <c:v>0.6673</c:v>
                </c:pt>
                <c:pt idx="7">
                  <c:v>0.28089999999999998</c:v>
                </c:pt>
                <c:pt idx="8">
                  <c:v>0.56869999999999998</c:v>
                </c:pt>
                <c:pt idx="9">
                  <c:v>0.17330000000000001</c:v>
                </c:pt>
                <c:pt idx="10">
                  <c:v>0.78690000000000004</c:v>
                </c:pt>
                <c:pt idx="11">
                  <c:v>0.79579999999999995</c:v>
                </c:pt>
                <c:pt idx="12">
                  <c:v>0.56369999999999998</c:v>
                </c:pt>
              </c:numCache>
            </c:numRef>
          </c:val>
          <c:extLst>
            <c:ext xmlns:c16="http://schemas.microsoft.com/office/drawing/2014/chart" uri="{C3380CC4-5D6E-409C-BE32-E72D297353CC}">
              <c16:uniqueId val="{00000002-519B-4928-ACFC-65F82259B7A5}"/>
            </c:ext>
          </c:extLst>
        </c:ser>
        <c:ser>
          <c:idx val="3"/>
          <c:order val="3"/>
          <c:tx>
            <c:strRef>
              <c:f>Hoja1!$E$1</c:f>
              <c:strCache>
                <c:ptCount val="1"/>
                <c:pt idx="0">
                  <c:v>Currículo</c:v>
                </c:pt>
              </c:strCache>
            </c:strRef>
          </c:tx>
          <c:spPr>
            <a:solidFill>
              <a:schemeClr val="accent4"/>
            </a:solidFill>
            <a:ln>
              <a:noFill/>
            </a:ln>
            <a:effectLst/>
          </c:spPr>
          <c:invertIfNegative val="0"/>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Hoja1!$E$2:$E$14</c:f>
              <c:numCache>
                <c:formatCode>0.00%</c:formatCode>
                <c:ptCount val="13"/>
                <c:pt idx="0">
                  <c:v>0.63570000000000004</c:v>
                </c:pt>
                <c:pt idx="1">
                  <c:v>0.40329999999999999</c:v>
                </c:pt>
                <c:pt idx="2">
                  <c:v>0.6018</c:v>
                </c:pt>
                <c:pt idx="3">
                  <c:v>0.4899</c:v>
                </c:pt>
                <c:pt idx="4">
                  <c:v>0.58789999999999998</c:v>
                </c:pt>
                <c:pt idx="5">
                  <c:v>0.57289999999999996</c:v>
                </c:pt>
                <c:pt idx="6">
                  <c:v>0.57789999999999997</c:v>
                </c:pt>
                <c:pt idx="7">
                  <c:v>0.62690000000000001</c:v>
                </c:pt>
                <c:pt idx="8">
                  <c:v>0.60680000000000001</c:v>
                </c:pt>
                <c:pt idx="9">
                  <c:v>0.309</c:v>
                </c:pt>
                <c:pt idx="10">
                  <c:v>0.89319999999999999</c:v>
                </c:pt>
                <c:pt idx="11">
                  <c:v>0.79149999999999998</c:v>
                </c:pt>
                <c:pt idx="12">
                  <c:v>0.57289999999999996</c:v>
                </c:pt>
              </c:numCache>
            </c:numRef>
          </c:val>
          <c:extLst>
            <c:ext xmlns:c16="http://schemas.microsoft.com/office/drawing/2014/chart" uri="{C3380CC4-5D6E-409C-BE32-E72D297353CC}">
              <c16:uniqueId val="{00000003-519B-4928-ACFC-65F82259B7A5}"/>
            </c:ext>
          </c:extLst>
        </c:ser>
        <c:ser>
          <c:idx val="4"/>
          <c:order val="4"/>
          <c:tx>
            <c:strRef>
              <c:f>Hoja1!$F$1</c:f>
              <c:strCache>
                <c:ptCount val="1"/>
                <c:pt idx="0">
                  <c:v>Estudiantado</c:v>
                </c:pt>
              </c:strCache>
            </c:strRef>
          </c:tx>
          <c:spPr>
            <a:solidFill>
              <a:schemeClr val="accent5"/>
            </a:solidFill>
            <a:ln>
              <a:noFill/>
            </a:ln>
            <a:effectLst/>
          </c:spPr>
          <c:invertIfNegative val="0"/>
          <c:cat>
            <c:strRef>
              <c:f>Hoja1!$A$2:$A$14</c:f>
              <c:strCache>
                <c:ptCount val="13"/>
                <c:pt idx="0">
                  <c:v>Arquitectura</c:v>
                </c:pt>
                <c:pt idx="1">
                  <c:v>Artes Plásticas</c:v>
                </c:pt>
                <c:pt idx="2">
                  <c:v>Contabilidad y Auditoría</c:v>
                </c:pt>
                <c:pt idx="3">
                  <c:v>Educación Especial</c:v>
                </c:pt>
                <c:pt idx="4">
                  <c:v>Educación Inicial</c:v>
                </c:pt>
                <c:pt idx="5">
                  <c:v>Hospitalidad y Hotelería</c:v>
                </c:pt>
                <c:pt idx="6">
                  <c:v>Ingeniería Industrial</c:v>
                </c:pt>
                <c:pt idx="7">
                  <c:v>Pedagogía de la Lengua y Literatura</c:v>
                </c:pt>
                <c:pt idx="8">
                  <c:v>Pedagogía de las Ciencias Experimentales</c:v>
                </c:pt>
                <c:pt idx="9">
                  <c:v>Pedagogía de los Idiomas Nacionales y Extranjeros</c:v>
                </c:pt>
                <c:pt idx="10">
                  <c:v>Tecnología de la Información</c:v>
                </c:pt>
                <c:pt idx="11">
                  <c:v>Trabajo Social</c:v>
                </c:pt>
                <c:pt idx="12">
                  <c:v>Turismo</c:v>
                </c:pt>
              </c:strCache>
            </c:strRef>
          </c:cat>
          <c:val>
            <c:numRef>
              <c:f>Hoja1!$F$2:$F$14</c:f>
              <c:numCache>
                <c:formatCode>0%</c:formatCode>
                <c:ptCount val="13"/>
                <c:pt idx="0" formatCode="0.00%">
                  <c:v>0.43380000000000002</c:v>
                </c:pt>
                <c:pt idx="1">
                  <c:v>1</c:v>
                </c:pt>
                <c:pt idx="2" formatCode="0.00%">
                  <c:v>0.30299999999999999</c:v>
                </c:pt>
                <c:pt idx="3" formatCode="0.00%">
                  <c:v>0.75270000000000004</c:v>
                </c:pt>
                <c:pt idx="4" formatCode="0.00%">
                  <c:v>0.82340000000000002</c:v>
                </c:pt>
                <c:pt idx="5" formatCode="0.00%">
                  <c:v>0.68540000000000001</c:v>
                </c:pt>
                <c:pt idx="6" formatCode="0.00%">
                  <c:v>0.30630000000000002</c:v>
                </c:pt>
                <c:pt idx="7" formatCode="0.00%">
                  <c:v>0.5</c:v>
                </c:pt>
                <c:pt idx="8" formatCode="0.00%">
                  <c:v>0.106</c:v>
                </c:pt>
                <c:pt idx="9" formatCode="0.00%">
                  <c:v>0.25829999999999997</c:v>
                </c:pt>
                <c:pt idx="10" formatCode="0.00%">
                  <c:v>0.63080000000000003</c:v>
                </c:pt>
                <c:pt idx="11" formatCode="0.00%">
                  <c:v>0.8377</c:v>
                </c:pt>
                <c:pt idx="12" formatCode="0.00%">
                  <c:v>0.68540000000000001</c:v>
                </c:pt>
              </c:numCache>
            </c:numRef>
          </c:val>
          <c:extLst>
            <c:ext xmlns:c16="http://schemas.microsoft.com/office/drawing/2014/chart" uri="{C3380CC4-5D6E-409C-BE32-E72D297353CC}">
              <c16:uniqueId val="{00000004-519B-4928-ACFC-65F82259B7A5}"/>
            </c:ext>
          </c:extLst>
        </c:ser>
        <c:dLbls>
          <c:showLegendKey val="0"/>
          <c:showVal val="0"/>
          <c:showCatName val="0"/>
          <c:showSerName val="0"/>
          <c:showPercent val="0"/>
          <c:showBubbleSize val="0"/>
        </c:dLbls>
        <c:gapWidth val="182"/>
        <c:axId val="2068498576"/>
        <c:axId val="2068498992"/>
      </c:barChart>
      <c:catAx>
        <c:axId val="206849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992"/>
        <c:crosses val="autoZero"/>
        <c:auto val="1"/>
        <c:lblAlgn val="ctr"/>
        <c:lblOffset val="100"/>
        <c:noMultiLvlLbl val="0"/>
      </c:catAx>
      <c:valAx>
        <c:axId val="2068498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06849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AC55FF-6ACC-4452-B8E3-A2D695C5D5D0}" type="doc">
      <dgm:prSet loTypeId="urn:microsoft.com/office/officeart/2008/layout/HorizontalMultiLevelHierarchy" loCatId="hierarchy" qsTypeId="urn:microsoft.com/office/officeart/2005/8/quickstyle/simple2" qsCatId="simple" csTypeId="urn:microsoft.com/office/officeart/2005/8/colors/accent3_1" csCatId="accent3" phldr="1"/>
      <dgm:spPr/>
      <dgm:t>
        <a:bodyPr/>
        <a:lstStyle/>
        <a:p>
          <a:endParaRPr lang="es-EC"/>
        </a:p>
      </dgm:t>
    </dgm:pt>
    <dgm:pt modelId="{E2614A18-1D53-43E1-9E8D-49BC21D416B2}">
      <dgm:prSet phldrT="[Texto]"/>
      <dgm:spPr/>
      <dgm:t>
        <a:bodyPr/>
        <a:lstStyle/>
        <a:p>
          <a:r>
            <a:rPr lang="es-EC" dirty="0"/>
            <a:t>Ejes</a:t>
          </a:r>
        </a:p>
      </dgm:t>
    </dgm:pt>
    <dgm:pt modelId="{C606058E-A70C-444D-8C31-B3AC979D0BBA}" type="parTrans" cxnId="{D8247C5E-2DC7-402F-BD27-91358CFA9CA1}">
      <dgm:prSet/>
      <dgm:spPr/>
      <dgm:t>
        <a:bodyPr/>
        <a:lstStyle/>
        <a:p>
          <a:endParaRPr lang="es-EC"/>
        </a:p>
      </dgm:t>
    </dgm:pt>
    <dgm:pt modelId="{4B6BB75D-E0EF-488B-828A-F1C265CC9AA2}" type="sibTrans" cxnId="{D8247C5E-2DC7-402F-BD27-91358CFA9CA1}">
      <dgm:prSet/>
      <dgm:spPr/>
      <dgm:t>
        <a:bodyPr/>
        <a:lstStyle/>
        <a:p>
          <a:endParaRPr lang="es-EC"/>
        </a:p>
      </dgm:t>
    </dgm:pt>
    <dgm:pt modelId="{C120E704-A403-4FA1-854D-2CA493E285DE}">
      <dgm:prSet phldrT="[Texto]"/>
      <dgm:spPr/>
      <dgm:t>
        <a:bodyPr/>
        <a:lstStyle/>
        <a:p>
          <a:r>
            <a:rPr lang="es-EC" dirty="0"/>
            <a:t>Pertinencia</a:t>
          </a:r>
        </a:p>
      </dgm:t>
    </dgm:pt>
    <dgm:pt modelId="{62076627-508F-40DE-8A42-AFAE7549BD9E}" type="parTrans" cxnId="{9E574BA3-9B16-4D56-9AAF-01D3C7E5B5AF}">
      <dgm:prSet/>
      <dgm:spPr/>
      <dgm:t>
        <a:bodyPr/>
        <a:lstStyle/>
        <a:p>
          <a:endParaRPr lang="es-EC"/>
        </a:p>
      </dgm:t>
    </dgm:pt>
    <dgm:pt modelId="{63AE4DB8-9DC1-4EE9-B129-E4C1228F182C}" type="sibTrans" cxnId="{9E574BA3-9B16-4D56-9AAF-01D3C7E5B5AF}">
      <dgm:prSet/>
      <dgm:spPr/>
      <dgm:t>
        <a:bodyPr/>
        <a:lstStyle/>
        <a:p>
          <a:endParaRPr lang="es-EC"/>
        </a:p>
      </dgm:t>
    </dgm:pt>
    <dgm:pt modelId="{9F4E2ADB-A432-4FC3-ABF1-2C92737F1806}">
      <dgm:prSet phldrT="[Texto]"/>
      <dgm:spPr/>
      <dgm:t>
        <a:bodyPr/>
        <a:lstStyle/>
        <a:p>
          <a:r>
            <a:rPr lang="es-EC" dirty="0"/>
            <a:t>Organización y Recursos</a:t>
          </a:r>
        </a:p>
      </dgm:t>
    </dgm:pt>
    <dgm:pt modelId="{57592827-E77F-4B56-B258-4EF6F940AE99}" type="parTrans" cxnId="{F8C6AB23-5C74-4FB7-90C0-87079ADE7B70}">
      <dgm:prSet/>
      <dgm:spPr/>
      <dgm:t>
        <a:bodyPr/>
        <a:lstStyle/>
        <a:p>
          <a:endParaRPr lang="es-EC"/>
        </a:p>
      </dgm:t>
    </dgm:pt>
    <dgm:pt modelId="{2943786C-6901-4F8C-99D0-C3E5B1FB53CE}" type="sibTrans" cxnId="{F8C6AB23-5C74-4FB7-90C0-87079ADE7B70}">
      <dgm:prSet/>
      <dgm:spPr/>
      <dgm:t>
        <a:bodyPr/>
        <a:lstStyle/>
        <a:p>
          <a:endParaRPr lang="es-EC"/>
        </a:p>
      </dgm:t>
    </dgm:pt>
    <dgm:pt modelId="{77E2450F-7B84-4886-8F64-F55C2C540CAC}">
      <dgm:prSet phldrT="[Texto]"/>
      <dgm:spPr/>
      <dgm:t>
        <a:bodyPr/>
        <a:lstStyle/>
        <a:p>
          <a:r>
            <a:rPr lang="es-EC" dirty="0"/>
            <a:t>Profesorado</a:t>
          </a:r>
        </a:p>
      </dgm:t>
    </dgm:pt>
    <dgm:pt modelId="{73E1804E-126F-4686-9C9B-03BF6BF5AB1F}" type="parTrans" cxnId="{94CBA13F-49E9-4BE2-9A46-C86A95BD95FF}">
      <dgm:prSet/>
      <dgm:spPr/>
      <dgm:t>
        <a:bodyPr/>
        <a:lstStyle/>
        <a:p>
          <a:endParaRPr lang="es-EC"/>
        </a:p>
      </dgm:t>
    </dgm:pt>
    <dgm:pt modelId="{F326EF45-99BD-4609-B904-A8702F82AE10}" type="sibTrans" cxnId="{94CBA13F-49E9-4BE2-9A46-C86A95BD95FF}">
      <dgm:prSet/>
      <dgm:spPr/>
      <dgm:t>
        <a:bodyPr/>
        <a:lstStyle/>
        <a:p>
          <a:endParaRPr lang="es-EC"/>
        </a:p>
      </dgm:t>
    </dgm:pt>
    <dgm:pt modelId="{D3960F69-DF1B-4EE8-9C9A-81C607263D2C}">
      <dgm:prSet phldrT="[Texto]"/>
      <dgm:spPr/>
      <dgm:t>
        <a:bodyPr/>
        <a:lstStyle/>
        <a:p>
          <a:r>
            <a:rPr lang="es-EC" dirty="0"/>
            <a:t>Currículo</a:t>
          </a:r>
        </a:p>
      </dgm:t>
    </dgm:pt>
    <dgm:pt modelId="{5C03C42F-B3F8-4613-B994-47D486D8971D}" type="parTrans" cxnId="{A7D6B1F5-FC3D-421E-9F44-54DB05D3D09B}">
      <dgm:prSet/>
      <dgm:spPr/>
      <dgm:t>
        <a:bodyPr/>
        <a:lstStyle/>
        <a:p>
          <a:endParaRPr lang="es-EC"/>
        </a:p>
      </dgm:t>
    </dgm:pt>
    <dgm:pt modelId="{D667E38E-5D76-4845-B5AB-E6596FEE66FC}" type="sibTrans" cxnId="{A7D6B1F5-FC3D-421E-9F44-54DB05D3D09B}">
      <dgm:prSet/>
      <dgm:spPr/>
      <dgm:t>
        <a:bodyPr/>
        <a:lstStyle/>
        <a:p>
          <a:endParaRPr lang="es-EC"/>
        </a:p>
      </dgm:t>
    </dgm:pt>
    <dgm:pt modelId="{840C71A6-89F4-46B0-822B-EBF8AA7FB68A}">
      <dgm:prSet phldrT="[Texto]"/>
      <dgm:spPr/>
      <dgm:t>
        <a:bodyPr/>
        <a:lstStyle/>
        <a:p>
          <a:r>
            <a:rPr lang="es-EC" dirty="0"/>
            <a:t>Estudiantado</a:t>
          </a:r>
        </a:p>
      </dgm:t>
    </dgm:pt>
    <dgm:pt modelId="{6BFB7EC8-6D62-43D4-9BAD-F45E519DB3C3}" type="parTrans" cxnId="{EEFFCEB9-A550-4EFE-8282-D592F778D66C}">
      <dgm:prSet/>
      <dgm:spPr/>
      <dgm:t>
        <a:bodyPr/>
        <a:lstStyle/>
        <a:p>
          <a:endParaRPr lang="es-EC"/>
        </a:p>
      </dgm:t>
    </dgm:pt>
    <dgm:pt modelId="{72325E3E-131C-461B-9991-7AA92977587D}" type="sibTrans" cxnId="{EEFFCEB9-A550-4EFE-8282-D592F778D66C}">
      <dgm:prSet/>
      <dgm:spPr/>
      <dgm:t>
        <a:bodyPr/>
        <a:lstStyle/>
        <a:p>
          <a:endParaRPr lang="es-EC"/>
        </a:p>
      </dgm:t>
    </dgm:pt>
    <dgm:pt modelId="{23A84824-CC73-4B6E-A124-87FBB4EE2B2C}" type="pres">
      <dgm:prSet presAssocID="{CDAC55FF-6ACC-4452-B8E3-A2D695C5D5D0}" presName="Name0" presStyleCnt="0">
        <dgm:presLayoutVars>
          <dgm:chPref val="1"/>
          <dgm:dir/>
          <dgm:animOne val="branch"/>
          <dgm:animLvl val="lvl"/>
          <dgm:resizeHandles val="exact"/>
        </dgm:presLayoutVars>
      </dgm:prSet>
      <dgm:spPr/>
    </dgm:pt>
    <dgm:pt modelId="{AB7F2EAA-F8EB-47D3-ABDE-FB67232C13C8}" type="pres">
      <dgm:prSet presAssocID="{E2614A18-1D53-43E1-9E8D-49BC21D416B2}" presName="root1" presStyleCnt="0"/>
      <dgm:spPr/>
    </dgm:pt>
    <dgm:pt modelId="{F122DCB7-6D0F-4F62-AC19-A1C152C9B7FC}" type="pres">
      <dgm:prSet presAssocID="{E2614A18-1D53-43E1-9E8D-49BC21D416B2}" presName="LevelOneTextNode" presStyleLbl="node0" presStyleIdx="0" presStyleCnt="1">
        <dgm:presLayoutVars>
          <dgm:chPref val="3"/>
        </dgm:presLayoutVars>
      </dgm:prSet>
      <dgm:spPr/>
    </dgm:pt>
    <dgm:pt modelId="{CA4A16B7-4035-490B-B7BF-4DC3503C3DD8}" type="pres">
      <dgm:prSet presAssocID="{E2614A18-1D53-43E1-9E8D-49BC21D416B2}" presName="level2hierChild" presStyleCnt="0"/>
      <dgm:spPr/>
    </dgm:pt>
    <dgm:pt modelId="{7A0F4E89-9496-4EDE-8285-DE07E98C07D4}" type="pres">
      <dgm:prSet presAssocID="{62076627-508F-40DE-8A42-AFAE7549BD9E}" presName="conn2-1" presStyleLbl="parChTrans1D2" presStyleIdx="0" presStyleCnt="5"/>
      <dgm:spPr/>
    </dgm:pt>
    <dgm:pt modelId="{FB118A40-3A1F-4953-B15A-74A3022849F5}" type="pres">
      <dgm:prSet presAssocID="{62076627-508F-40DE-8A42-AFAE7549BD9E}" presName="connTx" presStyleLbl="parChTrans1D2" presStyleIdx="0" presStyleCnt="5"/>
      <dgm:spPr/>
    </dgm:pt>
    <dgm:pt modelId="{D715DBAA-4FED-487D-B2FD-21AC106DDC4F}" type="pres">
      <dgm:prSet presAssocID="{C120E704-A403-4FA1-854D-2CA493E285DE}" presName="root2" presStyleCnt="0"/>
      <dgm:spPr/>
    </dgm:pt>
    <dgm:pt modelId="{414436F6-3A80-4F2D-9E0D-5510FB1F522F}" type="pres">
      <dgm:prSet presAssocID="{C120E704-A403-4FA1-854D-2CA493E285DE}" presName="LevelTwoTextNode" presStyleLbl="node2" presStyleIdx="0" presStyleCnt="5">
        <dgm:presLayoutVars>
          <dgm:chPref val="3"/>
        </dgm:presLayoutVars>
      </dgm:prSet>
      <dgm:spPr/>
    </dgm:pt>
    <dgm:pt modelId="{336CC26A-2744-4315-BF06-F3E604618D44}" type="pres">
      <dgm:prSet presAssocID="{C120E704-A403-4FA1-854D-2CA493E285DE}" presName="level3hierChild" presStyleCnt="0"/>
      <dgm:spPr/>
    </dgm:pt>
    <dgm:pt modelId="{4C29E00A-7AFB-4746-9450-54122119512D}" type="pres">
      <dgm:prSet presAssocID="{57592827-E77F-4B56-B258-4EF6F940AE99}" presName="conn2-1" presStyleLbl="parChTrans1D2" presStyleIdx="1" presStyleCnt="5"/>
      <dgm:spPr/>
    </dgm:pt>
    <dgm:pt modelId="{DFC1612C-B717-4E52-B4F3-84BD91BB219D}" type="pres">
      <dgm:prSet presAssocID="{57592827-E77F-4B56-B258-4EF6F940AE99}" presName="connTx" presStyleLbl="parChTrans1D2" presStyleIdx="1" presStyleCnt="5"/>
      <dgm:spPr/>
    </dgm:pt>
    <dgm:pt modelId="{6B3C94BB-77D9-4C16-A70A-C9B56C2659CD}" type="pres">
      <dgm:prSet presAssocID="{9F4E2ADB-A432-4FC3-ABF1-2C92737F1806}" presName="root2" presStyleCnt="0"/>
      <dgm:spPr/>
    </dgm:pt>
    <dgm:pt modelId="{89EBFA15-9020-492F-BC23-4A9CF009252E}" type="pres">
      <dgm:prSet presAssocID="{9F4E2ADB-A432-4FC3-ABF1-2C92737F1806}" presName="LevelTwoTextNode" presStyleLbl="node2" presStyleIdx="1" presStyleCnt="5">
        <dgm:presLayoutVars>
          <dgm:chPref val="3"/>
        </dgm:presLayoutVars>
      </dgm:prSet>
      <dgm:spPr/>
    </dgm:pt>
    <dgm:pt modelId="{1A0598E6-4EA1-481F-9B29-DE09438D7825}" type="pres">
      <dgm:prSet presAssocID="{9F4E2ADB-A432-4FC3-ABF1-2C92737F1806}" presName="level3hierChild" presStyleCnt="0"/>
      <dgm:spPr/>
    </dgm:pt>
    <dgm:pt modelId="{3C571D95-00F2-4C33-ACB2-F9C7B3D6F96B}" type="pres">
      <dgm:prSet presAssocID="{73E1804E-126F-4686-9C9B-03BF6BF5AB1F}" presName="conn2-1" presStyleLbl="parChTrans1D2" presStyleIdx="2" presStyleCnt="5"/>
      <dgm:spPr/>
    </dgm:pt>
    <dgm:pt modelId="{B2E46D83-025C-4A7E-B8BB-EA9A800B1AE1}" type="pres">
      <dgm:prSet presAssocID="{73E1804E-126F-4686-9C9B-03BF6BF5AB1F}" presName="connTx" presStyleLbl="parChTrans1D2" presStyleIdx="2" presStyleCnt="5"/>
      <dgm:spPr/>
    </dgm:pt>
    <dgm:pt modelId="{FC9835DB-FA65-4EFC-B47C-0A13EE595EE8}" type="pres">
      <dgm:prSet presAssocID="{77E2450F-7B84-4886-8F64-F55C2C540CAC}" presName="root2" presStyleCnt="0"/>
      <dgm:spPr/>
    </dgm:pt>
    <dgm:pt modelId="{4E4E5999-CB84-4350-9FE1-BAB998F4BE8F}" type="pres">
      <dgm:prSet presAssocID="{77E2450F-7B84-4886-8F64-F55C2C540CAC}" presName="LevelTwoTextNode" presStyleLbl="node2" presStyleIdx="2" presStyleCnt="5">
        <dgm:presLayoutVars>
          <dgm:chPref val="3"/>
        </dgm:presLayoutVars>
      </dgm:prSet>
      <dgm:spPr/>
    </dgm:pt>
    <dgm:pt modelId="{6AD6C6C4-69ED-4C6B-A726-54C9A092EABF}" type="pres">
      <dgm:prSet presAssocID="{77E2450F-7B84-4886-8F64-F55C2C540CAC}" presName="level3hierChild" presStyleCnt="0"/>
      <dgm:spPr/>
    </dgm:pt>
    <dgm:pt modelId="{FD074D77-8AF6-4B3E-9774-07592780F42B}" type="pres">
      <dgm:prSet presAssocID="{5C03C42F-B3F8-4613-B994-47D486D8971D}" presName="conn2-1" presStyleLbl="parChTrans1D2" presStyleIdx="3" presStyleCnt="5"/>
      <dgm:spPr/>
    </dgm:pt>
    <dgm:pt modelId="{D898B1EB-7095-43F4-8FC2-C982C08B5E46}" type="pres">
      <dgm:prSet presAssocID="{5C03C42F-B3F8-4613-B994-47D486D8971D}" presName="connTx" presStyleLbl="parChTrans1D2" presStyleIdx="3" presStyleCnt="5"/>
      <dgm:spPr/>
    </dgm:pt>
    <dgm:pt modelId="{69999BF4-9B9D-435B-970C-A0D547733D80}" type="pres">
      <dgm:prSet presAssocID="{D3960F69-DF1B-4EE8-9C9A-81C607263D2C}" presName="root2" presStyleCnt="0"/>
      <dgm:spPr/>
    </dgm:pt>
    <dgm:pt modelId="{98E804C0-1293-421C-8F69-EECC664119ED}" type="pres">
      <dgm:prSet presAssocID="{D3960F69-DF1B-4EE8-9C9A-81C607263D2C}" presName="LevelTwoTextNode" presStyleLbl="node2" presStyleIdx="3" presStyleCnt="5">
        <dgm:presLayoutVars>
          <dgm:chPref val="3"/>
        </dgm:presLayoutVars>
      </dgm:prSet>
      <dgm:spPr/>
    </dgm:pt>
    <dgm:pt modelId="{3472998D-6629-41BF-BDB6-09B7A34E9B43}" type="pres">
      <dgm:prSet presAssocID="{D3960F69-DF1B-4EE8-9C9A-81C607263D2C}" presName="level3hierChild" presStyleCnt="0"/>
      <dgm:spPr/>
    </dgm:pt>
    <dgm:pt modelId="{DE6B5B29-2A69-4177-917E-4886A492DFEE}" type="pres">
      <dgm:prSet presAssocID="{6BFB7EC8-6D62-43D4-9BAD-F45E519DB3C3}" presName="conn2-1" presStyleLbl="parChTrans1D2" presStyleIdx="4" presStyleCnt="5"/>
      <dgm:spPr/>
    </dgm:pt>
    <dgm:pt modelId="{7CF80C38-135B-4E25-B2A7-A5A6F11C941B}" type="pres">
      <dgm:prSet presAssocID="{6BFB7EC8-6D62-43D4-9BAD-F45E519DB3C3}" presName="connTx" presStyleLbl="parChTrans1D2" presStyleIdx="4" presStyleCnt="5"/>
      <dgm:spPr/>
    </dgm:pt>
    <dgm:pt modelId="{2ACC49BF-0BE9-4E77-BA3D-6EBEE82530D5}" type="pres">
      <dgm:prSet presAssocID="{840C71A6-89F4-46B0-822B-EBF8AA7FB68A}" presName="root2" presStyleCnt="0"/>
      <dgm:spPr/>
    </dgm:pt>
    <dgm:pt modelId="{A6365EAE-3C79-4DE8-9660-88BE20A07C1E}" type="pres">
      <dgm:prSet presAssocID="{840C71A6-89F4-46B0-822B-EBF8AA7FB68A}" presName="LevelTwoTextNode" presStyleLbl="node2" presStyleIdx="4" presStyleCnt="5">
        <dgm:presLayoutVars>
          <dgm:chPref val="3"/>
        </dgm:presLayoutVars>
      </dgm:prSet>
      <dgm:spPr/>
    </dgm:pt>
    <dgm:pt modelId="{67D44D97-B502-4DE8-BC60-8159222593F5}" type="pres">
      <dgm:prSet presAssocID="{840C71A6-89F4-46B0-822B-EBF8AA7FB68A}" presName="level3hierChild" presStyleCnt="0"/>
      <dgm:spPr/>
    </dgm:pt>
  </dgm:ptLst>
  <dgm:cxnLst>
    <dgm:cxn modelId="{026B300D-F339-41C6-9F7C-F5003C6448EF}" type="presOf" srcId="{62076627-508F-40DE-8A42-AFAE7549BD9E}" destId="{FB118A40-3A1F-4953-B15A-74A3022849F5}" srcOrd="1" destOrd="0" presId="urn:microsoft.com/office/officeart/2008/layout/HorizontalMultiLevelHierarchy"/>
    <dgm:cxn modelId="{F8C6AB23-5C74-4FB7-90C0-87079ADE7B70}" srcId="{E2614A18-1D53-43E1-9E8D-49BC21D416B2}" destId="{9F4E2ADB-A432-4FC3-ABF1-2C92737F1806}" srcOrd="1" destOrd="0" parTransId="{57592827-E77F-4B56-B258-4EF6F940AE99}" sibTransId="{2943786C-6901-4F8C-99D0-C3E5B1FB53CE}"/>
    <dgm:cxn modelId="{94CBA13F-49E9-4BE2-9A46-C86A95BD95FF}" srcId="{E2614A18-1D53-43E1-9E8D-49BC21D416B2}" destId="{77E2450F-7B84-4886-8F64-F55C2C540CAC}" srcOrd="2" destOrd="0" parTransId="{73E1804E-126F-4686-9C9B-03BF6BF5AB1F}" sibTransId="{F326EF45-99BD-4609-B904-A8702F82AE10}"/>
    <dgm:cxn modelId="{D8247C5E-2DC7-402F-BD27-91358CFA9CA1}" srcId="{CDAC55FF-6ACC-4452-B8E3-A2D695C5D5D0}" destId="{E2614A18-1D53-43E1-9E8D-49BC21D416B2}" srcOrd="0" destOrd="0" parTransId="{C606058E-A70C-444D-8C31-B3AC979D0BBA}" sibTransId="{4B6BB75D-E0EF-488B-828A-F1C265CC9AA2}"/>
    <dgm:cxn modelId="{CED5646F-5792-4E09-A19B-673D9637B9A9}" type="presOf" srcId="{57592827-E77F-4B56-B258-4EF6F940AE99}" destId="{DFC1612C-B717-4E52-B4F3-84BD91BB219D}" srcOrd="1" destOrd="0" presId="urn:microsoft.com/office/officeart/2008/layout/HorizontalMultiLevelHierarchy"/>
    <dgm:cxn modelId="{1D594753-E0D4-4EFB-BA59-E98D8F82232D}" type="presOf" srcId="{E2614A18-1D53-43E1-9E8D-49BC21D416B2}" destId="{F122DCB7-6D0F-4F62-AC19-A1C152C9B7FC}" srcOrd="0" destOrd="0" presId="urn:microsoft.com/office/officeart/2008/layout/HorizontalMultiLevelHierarchy"/>
    <dgm:cxn modelId="{CF33BD79-0227-4821-89F4-7512CA5AA012}" type="presOf" srcId="{840C71A6-89F4-46B0-822B-EBF8AA7FB68A}" destId="{A6365EAE-3C79-4DE8-9660-88BE20A07C1E}" srcOrd="0" destOrd="0" presId="urn:microsoft.com/office/officeart/2008/layout/HorizontalMultiLevelHierarchy"/>
    <dgm:cxn modelId="{9E574BA3-9B16-4D56-9AAF-01D3C7E5B5AF}" srcId="{E2614A18-1D53-43E1-9E8D-49BC21D416B2}" destId="{C120E704-A403-4FA1-854D-2CA493E285DE}" srcOrd="0" destOrd="0" parTransId="{62076627-508F-40DE-8A42-AFAE7549BD9E}" sibTransId="{63AE4DB8-9DC1-4EE9-B129-E4C1228F182C}"/>
    <dgm:cxn modelId="{AC63B4AA-D857-4F8E-97CF-2D53BF790F64}" type="presOf" srcId="{6BFB7EC8-6D62-43D4-9BAD-F45E519DB3C3}" destId="{7CF80C38-135B-4E25-B2A7-A5A6F11C941B}" srcOrd="1" destOrd="0" presId="urn:microsoft.com/office/officeart/2008/layout/HorizontalMultiLevelHierarchy"/>
    <dgm:cxn modelId="{49177FB1-767F-46A8-A08D-C2DC828F2721}" type="presOf" srcId="{CDAC55FF-6ACC-4452-B8E3-A2D695C5D5D0}" destId="{23A84824-CC73-4B6E-A124-87FBB4EE2B2C}" srcOrd="0" destOrd="0" presId="urn:microsoft.com/office/officeart/2008/layout/HorizontalMultiLevelHierarchy"/>
    <dgm:cxn modelId="{BA50D6B2-319F-4EB1-9DF7-E79BCA0F1277}" type="presOf" srcId="{D3960F69-DF1B-4EE8-9C9A-81C607263D2C}" destId="{98E804C0-1293-421C-8F69-EECC664119ED}" srcOrd="0" destOrd="0" presId="urn:microsoft.com/office/officeart/2008/layout/HorizontalMultiLevelHierarchy"/>
    <dgm:cxn modelId="{B0E075B4-BD1B-4638-B15D-1D5866B9E862}" type="presOf" srcId="{62076627-508F-40DE-8A42-AFAE7549BD9E}" destId="{7A0F4E89-9496-4EDE-8285-DE07E98C07D4}" srcOrd="0" destOrd="0" presId="urn:microsoft.com/office/officeart/2008/layout/HorizontalMultiLevelHierarchy"/>
    <dgm:cxn modelId="{E5CF51B8-FBD2-498A-9DA8-9A65F962090C}" type="presOf" srcId="{5C03C42F-B3F8-4613-B994-47D486D8971D}" destId="{FD074D77-8AF6-4B3E-9774-07592780F42B}" srcOrd="0" destOrd="0" presId="urn:microsoft.com/office/officeart/2008/layout/HorizontalMultiLevelHierarchy"/>
    <dgm:cxn modelId="{EEFFCEB9-A550-4EFE-8282-D592F778D66C}" srcId="{E2614A18-1D53-43E1-9E8D-49BC21D416B2}" destId="{840C71A6-89F4-46B0-822B-EBF8AA7FB68A}" srcOrd="4" destOrd="0" parTransId="{6BFB7EC8-6D62-43D4-9BAD-F45E519DB3C3}" sibTransId="{72325E3E-131C-461B-9991-7AA92977587D}"/>
    <dgm:cxn modelId="{935718BE-4A79-4CD1-86B4-9BA7A60960CC}" type="presOf" srcId="{57592827-E77F-4B56-B258-4EF6F940AE99}" destId="{4C29E00A-7AFB-4746-9450-54122119512D}" srcOrd="0" destOrd="0" presId="urn:microsoft.com/office/officeart/2008/layout/HorizontalMultiLevelHierarchy"/>
    <dgm:cxn modelId="{4B219DC6-9485-4256-9916-935511584BF7}" type="presOf" srcId="{5C03C42F-B3F8-4613-B994-47D486D8971D}" destId="{D898B1EB-7095-43F4-8FC2-C982C08B5E46}" srcOrd="1" destOrd="0" presId="urn:microsoft.com/office/officeart/2008/layout/HorizontalMultiLevelHierarchy"/>
    <dgm:cxn modelId="{28F897CD-0E49-495E-AF2A-FCBE0F475368}" type="presOf" srcId="{9F4E2ADB-A432-4FC3-ABF1-2C92737F1806}" destId="{89EBFA15-9020-492F-BC23-4A9CF009252E}" srcOrd="0" destOrd="0" presId="urn:microsoft.com/office/officeart/2008/layout/HorizontalMultiLevelHierarchy"/>
    <dgm:cxn modelId="{D46404D7-7441-4842-9494-FC2087FD6208}" type="presOf" srcId="{C120E704-A403-4FA1-854D-2CA493E285DE}" destId="{414436F6-3A80-4F2D-9E0D-5510FB1F522F}" srcOrd="0" destOrd="0" presId="urn:microsoft.com/office/officeart/2008/layout/HorizontalMultiLevelHierarchy"/>
    <dgm:cxn modelId="{B59581EB-08EB-433B-8AAD-20C555C81DB8}" type="presOf" srcId="{77E2450F-7B84-4886-8F64-F55C2C540CAC}" destId="{4E4E5999-CB84-4350-9FE1-BAB998F4BE8F}" srcOrd="0" destOrd="0" presId="urn:microsoft.com/office/officeart/2008/layout/HorizontalMultiLevelHierarchy"/>
    <dgm:cxn modelId="{E9A2BBF1-2A4E-4A18-9905-1C1B91099C08}" type="presOf" srcId="{73E1804E-126F-4686-9C9B-03BF6BF5AB1F}" destId="{3C571D95-00F2-4C33-ACB2-F9C7B3D6F96B}" srcOrd="0" destOrd="0" presId="urn:microsoft.com/office/officeart/2008/layout/HorizontalMultiLevelHierarchy"/>
    <dgm:cxn modelId="{818806F4-AE2C-48CC-AEC2-9F00ABCF9672}" type="presOf" srcId="{6BFB7EC8-6D62-43D4-9BAD-F45E519DB3C3}" destId="{DE6B5B29-2A69-4177-917E-4886A492DFEE}" srcOrd="0" destOrd="0" presId="urn:microsoft.com/office/officeart/2008/layout/HorizontalMultiLevelHierarchy"/>
    <dgm:cxn modelId="{A7D6B1F5-FC3D-421E-9F44-54DB05D3D09B}" srcId="{E2614A18-1D53-43E1-9E8D-49BC21D416B2}" destId="{D3960F69-DF1B-4EE8-9C9A-81C607263D2C}" srcOrd="3" destOrd="0" parTransId="{5C03C42F-B3F8-4613-B994-47D486D8971D}" sibTransId="{D667E38E-5D76-4845-B5AB-E6596FEE66FC}"/>
    <dgm:cxn modelId="{DBB399FC-95D9-4993-9C34-44C49A76CEB7}" type="presOf" srcId="{73E1804E-126F-4686-9C9B-03BF6BF5AB1F}" destId="{B2E46D83-025C-4A7E-B8BB-EA9A800B1AE1}" srcOrd="1" destOrd="0" presId="urn:microsoft.com/office/officeart/2008/layout/HorizontalMultiLevelHierarchy"/>
    <dgm:cxn modelId="{13011D39-6BC1-4F81-B655-61D711F9CB8B}" type="presParOf" srcId="{23A84824-CC73-4B6E-A124-87FBB4EE2B2C}" destId="{AB7F2EAA-F8EB-47D3-ABDE-FB67232C13C8}" srcOrd="0" destOrd="0" presId="urn:microsoft.com/office/officeart/2008/layout/HorizontalMultiLevelHierarchy"/>
    <dgm:cxn modelId="{B6DF5F6E-9978-4CAD-928E-EDBE2BCEC194}" type="presParOf" srcId="{AB7F2EAA-F8EB-47D3-ABDE-FB67232C13C8}" destId="{F122DCB7-6D0F-4F62-AC19-A1C152C9B7FC}" srcOrd="0" destOrd="0" presId="urn:microsoft.com/office/officeart/2008/layout/HorizontalMultiLevelHierarchy"/>
    <dgm:cxn modelId="{D997E576-AA0C-4E88-BA2B-7DC122465630}" type="presParOf" srcId="{AB7F2EAA-F8EB-47D3-ABDE-FB67232C13C8}" destId="{CA4A16B7-4035-490B-B7BF-4DC3503C3DD8}" srcOrd="1" destOrd="0" presId="urn:microsoft.com/office/officeart/2008/layout/HorizontalMultiLevelHierarchy"/>
    <dgm:cxn modelId="{CD08C45B-CEC0-484D-BC2D-970801423814}" type="presParOf" srcId="{CA4A16B7-4035-490B-B7BF-4DC3503C3DD8}" destId="{7A0F4E89-9496-4EDE-8285-DE07E98C07D4}" srcOrd="0" destOrd="0" presId="urn:microsoft.com/office/officeart/2008/layout/HorizontalMultiLevelHierarchy"/>
    <dgm:cxn modelId="{F8C58309-8344-46FA-B6AB-0788136BBFF1}" type="presParOf" srcId="{7A0F4E89-9496-4EDE-8285-DE07E98C07D4}" destId="{FB118A40-3A1F-4953-B15A-74A3022849F5}" srcOrd="0" destOrd="0" presId="urn:microsoft.com/office/officeart/2008/layout/HorizontalMultiLevelHierarchy"/>
    <dgm:cxn modelId="{34B51376-872B-4186-895A-59D9D74A9378}" type="presParOf" srcId="{CA4A16B7-4035-490B-B7BF-4DC3503C3DD8}" destId="{D715DBAA-4FED-487D-B2FD-21AC106DDC4F}" srcOrd="1" destOrd="0" presId="urn:microsoft.com/office/officeart/2008/layout/HorizontalMultiLevelHierarchy"/>
    <dgm:cxn modelId="{283B4E7D-9855-4DE3-9F58-69E0F90692C0}" type="presParOf" srcId="{D715DBAA-4FED-487D-B2FD-21AC106DDC4F}" destId="{414436F6-3A80-4F2D-9E0D-5510FB1F522F}" srcOrd="0" destOrd="0" presId="urn:microsoft.com/office/officeart/2008/layout/HorizontalMultiLevelHierarchy"/>
    <dgm:cxn modelId="{ACAA352A-7F76-4C00-9D60-F8A1221552A7}" type="presParOf" srcId="{D715DBAA-4FED-487D-B2FD-21AC106DDC4F}" destId="{336CC26A-2744-4315-BF06-F3E604618D44}" srcOrd="1" destOrd="0" presId="urn:microsoft.com/office/officeart/2008/layout/HorizontalMultiLevelHierarchy"/>
    <dgm:cxn modelId="{0F8851B4-425A-4511-808F-AD3926077AC1}" type="presParOf" srcId="{CA4A16B7-4035-490B-B7BF-4DC3503C3DD8}" destId="{4C29E00A-7AFB-4746-9450-54122119512D}" srcOrd="2" destOrd="0" presId="urn:microsoft.com/office/officeart/2008/layout/HorizontalMultiLevelHierarchy"/>
    <dgm:cxn modelId="{E9538F73-75EF-4016-AD1D-EDE21BCEDD80}" type="presParOf" srcId="{4C29E00A-7AFB-4746-9450-54122119512D}" destId="{DFC1612C-B717-4E52-B4F3-84BD91BB219D}" srcOrd="0" destOrd="0" presId="urn:microsoft.com/office/officeart/2008/layout/HorizontalMultiLevelHierarchy"/>
    <dgm:cxn modelId="{036C62BE-D8A4-462B-8648-9A1823438826}" type="presParOf" srcId="{CA4A16B7-4035-490B-B7BF-4DC3503C3DD8}" destId="{6B3C94BB-77D9-4C16-A70A-C9B56C2659CD}" srcOrd="3" destOrd="0" presId="urn:microsoft.com/office/officeart/2008/layout/HorizontalMultiLevelHierarchy"/>
    <dgm:cxn modelId="{80BEE26D-2477-4D5A-9D06-1F1F669F7C11}" type="presParOf" srcId="{6B3C94BB-77D9-4C16-A70A-C9B56C2659CD}" destId="{89EBFA15-9020-492F-BC23-4A9CF009252E}" srcOrd="0" destOrd="0" presId="urn:microsoft.com/office/officeart/2008/layout/HorizontalMultiLevelHierarchy"/>
    <dgm:cxn modelId="{2E587497-D241-47C2-B6D5-32268F197790}" type="presParOf" srcId="{6B3C94BB-77D9-4C16-A70A-C9B56C2659CD}" destId="{1A0598E6-4EA1-481F-9B29-DE09438D7825}" srcOrd="1" destOrd="0" presId="urn:microsoft.com/office/officeart/2008/layout/HorizontalMultiLevelHierarchy"/>
    <dgm:cxn modelId="{418DF914-6921-463F-8C29-7E0696890349}" type="presParOf" srcId="{CA4A16B7-4035-490B-B7BF-4DC3503C3DD8}" destId="{3C571D95-00F2-4C33-ACB2-F9C7B3D6F96B}" srcOrd="4" destOrd="0" presId="urn:microsoft.com/office/officeart/2008/layout/HorizontalMultiLevelHierarchy"/>
    <dgm:cxn modelId="{3F381166-300B-4A00-A88A-484CAE466178}" type="presParOf" srcId="{3C571D95-00F2-4C33-ACB2-F9C7B3D6F96B}" destId="{B2E46D83-025C-4A7E-B8BB-EA9A800B1AE1}" srcOrd="0" destOrd="0" presId="urn:microsoft.com/office/officeart/2008/layout/HorizontalMultiLevelHierarchy"/>
    <dgm:cxn modelId="{9AB80EE6-F32F-4876-B7A8-672B62537B86}" type="presParOf" srcId="{CA4A16B7-4035-490B-B7BF-4DC3503C3DD8}" destId="{FC9835DB-FA65-4EFC-B47C-0A13EE595EE8}" srcOrd="5" destOrd="0" presId="urn:microsoft.com/office/officeart/2008/layout/HorizontalMultiLevelHierarchy"/>
    <dgm:cxn modelId="{D2C2D9CA-2A7B-469C-8281-0ACAFEA61F20}" type="presParOf" srcId="{FC9835DB-FA65-4EFC-B47C-0A13EE595EE8}" destId="{4E4E5999-CB84-4350-9FE1-BAB998F4BE8F}" srcOrd="0" destOrd="0" presId="urn:microsoft.com/office/officeart/2008/layout/HorizontalMultiLevelHierarchy"/>
    <dgm:cxn modelId="{63C94344-3732-4E33-B6D7-21E9D84EE5CB}" type="presParOf" srcId="{FC9835DB-FA65-4EFC-B47C-0A13EE595EE8}" destId="{6AD6C6C4-69ED-4C6B-A726-54C9A092EABF}" srcOrd="1" destOrd="0" presId="urn:microsoft.com/office/officeart/2008/layout/HorizontalMultiLevelHierarchy"/>
    <dgm:cxn modelId="{A05F6368-8A22-417D-871A-E035EC1DCBF9}" type="presParOf" srcId="{CA4A16B7-4035-490B-B7BF-4DC3503C3DD8}" destId="{FD074D77-8AF6-4B3E-9774-07592780F42B}" srcOrd="6" destOrd="0" presId="urn:microsoft.com/office/officeart/2008/layout/HorizontalMultiLevelHierarchy"/>
    <dgm:cxn modelId="{974BC78F-2465-4475-B2C9-0B30388FC5AF}" type="presParOf" srcId="{FD074D77-8AF6-4B3E-9774-07592780F42B}" destId="{D898B1EB-7095-43F4-8FC2-C982C08B5E46}" srcOrd="0" destOrd="0" presId="urn:microsoft.com/office/officeart/2008/layout/HorizontalMultiLevelHierarchy"/>
    <dgm:cxn modelId="{EDB566BC-D3B7-4219-A304-BB5AEB43570E}" type="presParOf" srcId="{CA4A16B7-4035-490B-B7BF-4DC3503C3DD8}" destId="{69999BF4-9B9D-435B-970C-A0D547733D80}" srcOrd="7" destOrd="0" presId="urn:microsoft.com/office/officeart/2008/layout/HorizontalMultiLevelHierarchy"/>
    <dgm:cxn modelId="{89C03546-9432-411C-B2B0-3436D3E15730}" type="presParOf" srcId="{69999BF4-9B9D-435B-970C-A0D547733D80}" destId="{98E804C0-1293-421C-8F69-EECC664119ED}" srcOrd="0" destOrd="0" presId="urn:microsoft.com/office/officeart/2008/layout/HorizontalMultiLevelHierarchy"/>
    <dgm:cxn modelId="{A732154B-5A29-4FCE-960C-435947A94B57}" type="presParOf" srcId="{69999BF4-9B9D-435B-970C-A0D547733D80}" destId="{3472998D-6629-41BF-BDB6-09B7A34E9B43}" srcOrd="1" destOrd="0" presId="urn:microsoft.com/office/officeart/2008/layout/HorizontalMultiLevelHierarchy"/>
    <dgm:cxn modelId="{AC42843A-A744-47E0-AA7F-6940758D39E3}" type="presParOf" srcId="{CA4A16B7-4035-490B-B7BF-4DC3503C3DD8}" destId="{DE6B5B29-2A69-4177-917E-4886A492DFEE}" srcOrd="8" destOrd="0" presId="urn:microsoft.com/office/officeart/2008/layout/HorizontalMultiLevelHierarchy"/>
    <dgm:cxn modelId="{9BAC023A-795F-450E-9B30-C9C37D3812DA}" type="presParOf" srcId="{DE6B5B29-2A69-4177-917E-4886A492DFEE}" destId="{7CF80C38-135B-4E25-B2A7-A5A6F11C941B}" srcOrd="0" destOrd="0" presId="urn:microsoft.com/office/officeart/2008/layout/HorizontalMultiLevelHierarchy"/>
    <dgm:cxn modelId="{1D8851B2-FD3A-419C-9C14-A29316A995E6}" type="presParOf" srcId="{CA4A16B7-4035-490B-B7BF-4DC3503C3DD8}" destId="{2ACC49BF-0BE9-4E77-BA3D-6EBEE82530D5}" srcOrd="9" destOrd="0" presId="urn:microsoft.com/office/officeart/2008/layout/HorizontalMultiLevelHierarchy"/>
    <dgm:cxn modelId="{D1CA397E-64E8-41AD-A8DD-362AC86242AB}" type="presParOf" srcId="{2ACC49BF-0BE9-4E77-BA3D-6EBEE82530D5}" destId="{A6365EAE-3C79-4DE8-9660-88BE20A07C1E}" srcOrd="0" destOrd="0" presId="urn:microsoft.com/office/officeart/2008/layout/HorizontalMultiLevelHierarchy"/>
    <dgm:cxn modelId="{C73AF296-A51E-4FA5-A11E-6DAE10562519}" type="presParOf" srcId="{2ACC49BF-0BE9-4E77-BA3D-6EBEE82530D5}" destId="{67D44D97-B502-4DE8-BC60-8159222593F5}"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B5B29-2A69-4177-917E-4886A492DFEE}">
      <dsp:nvSpPr>
        <dsp:cNvPr id="0" name=""/>
        <dsp:cNvSpPr/>
      </dsp:nvSpPr>
      <dsp:spPr>
        <a:xfrm>
          <a:off x="2090662" y="1830387"/>
          <a:ext cx="400135" cy="1524905"/>
        </a:xfrm>
        <a:custGeom>
          <a:avLst/>
          <a:gdLst/>
          <a:ahLst/>
          <a:cxnLst/>
          <a:rect l="0" t="0" r="0" b="0"/>
          <a:pathLst>
            <a:path>
              <a:moveTo>
                <a:pt x="0" y="0"/>
              </a:moveTo>
              <a:lnTo>
                <a:pt x="200067" y="0"/>
              </a:lnTo>
              <a:lnTo>
                <a:pt x="200067" y="1524905"/>
              </a:lnTo>
              <a:lnTo>
                <a:pt x="400135" y="152490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51317" y="2553427"/>
        <a:ext cx="78826" cy="78826"/>
      </dsp:txXfrm>
    </dsp:sp>
    <dsp:sp modelId="{FD074D77-8AF6-4B3E-9774-07592780F42B}">
      <dsp:nvSpPr>
        <dsp:cNvPr id="0" name=""/>
        <dsp:cNvSpPr/>
      </dsp:nvSpPr>
      <dsp:spPr>
        <a:xfrm>
          <a:off x="2090662" y="1830387"/>
          <a:ext cx="400135" cy="762452"/>
        </a:xfrm>
        <a:custGeom>
          <a:avLst/>
          <a:gdLst/>
          <a:ahLst/>
          <a:cxnLst/>
          <a:rect l="0" t="0" r="0" b="0"/>
          <a:pathLst>
            <a:path>
              <a:moveTo>
                <a:pt x="0" y="0"/>
              </a:moveTo>
              <a:lnTo>
                <a:pt x="200067" y="0"/>
              </a:lnTo>
              <a:lnTo>
                <a:pt x="200067" y="762452"/>
              </a:lnTo>
              <a:lnTo>
                <a:pt x="400135" y="7624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69203" y="2190087"/>
        <a:ext cx="43053" cy="43053"/>
      </dsp:txXfrm>
    </dsp:sp>
    <dsp:sp modelId="{3C571D95-00F2-4C33-ACB2-F9C7B3D6F96B}">
      <dsp:nvSpPr>
        <dsp:cNvPr id="0" name=""/>
        <dsp:cNvSpPr/>
      </dsp:nvSpPr>
      <dsp:spPr>
        <a:xfrm>
          <a:off x="2090662" y="1784667"/>
          <a:ext cx="400135" cy="91440"/>
        </a:xfrm>
        <a:custGeom>
          <a:avLst/>
          <a:gdLst/>
          <a:ahLst/>
          <a:cxnLst/>
          <a:rect l="0" t="0" r="0" b="0"/>
          <a:pathLst>
            <a:path>
              <a:moveTo>
                <a:pt x="0" y="45720"/>
              </a:moveTo>
              <a:lnTo>
                <a:pt x="400135" y="4572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80727" y="1820384"/>
        <a:ext cx="20006" cy="20006"/>
      </dsp:txXfrm>
    </dsp:sp>
    <dsp:sp modelId="{4C29E00A-7AFB-4746-9450-54122119512D}">
      <dsp:nvSpPr>
        <dsp:cNvPr id="0" name=""/>
        <dsp:cNvSpPr/>
      </dsp:nvSpPr>
      <dsp:spPr>
        <a:xfrm>
          <a:off x="2090662" y="1067934"/>
          <a:ext cx="400135" cy="762452"/>
        </a:xfrm>
        <a:custGeom>
          <a:avLst/>
          <a:gdLst/>
          <a:ahLst/>
          <a:cxnLst/>
          <a:rect l="0" t="0" r="0" b="0"/>
          <a:pathLst>
            <a:path>
              <a:moveTo>
                <a:pt x="0" y="762452"/>
              </a:moveTo>
              <a:lnTo>
                <a:pt x="200067" y="762452"/>
              </a:lnTo>
              <a:lnTo>
                <a:pt x="200067" y="0"/>
              </a:lnTo>
              <a:lnTo>
                <a:pt x="400135"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69203" y="1427634"/>
        <a:ext cx="43053" cy="43053"/>
      </dsp:txXfrm>
    </dsp:sp>
    <dsp:sp modelId="{7A0F4E89-9496-4EDE-8285-DE07E98C07D4}">
      <dsp:nvSpPr>
        <dsp:cNvPr id="0" name=""/>
        <dsp:cNvSpPr/>
      </dsp:nvSpPr>
      <dsp:spPr>
        <a:xfrm>
          <a:off x="2090662" y="305481"/>
          <a:ext cx="400135" cy="1524905"/>
        </a:xfrm>
        <a:custGeom>
          <a:avLst/>
          <a:gdLst/>
          <a:ahLst/>
          <a:cxnLst/>
          <a:rect l="0" t="0" r="0" b="0"/>
          <a:pathLst>
            <a:path>
              <a:moveTo>
                <a:pt x="0" y="1524905"/>
              </a:moveTo>
              <a:lnTo>
                <a:pt x="200067" y="1524905"/>
              </a:lnTo>
              <a:lnTo>
                <a:pt x="200067" y="0"/>
              </a:lnTo>
              <a:lnTo>
                <a:pt x="400135" y="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251317" y="1028521"/>
        <a:ext cx="78826" cy="78826"/>
      </dsp:txXfrm>
    </dsp:sp>
    <dsp:sp modelId="{F122DCB7-6D0F-4F62-AC19-A1C152C9B7FC}">
      <dsp:nvSpPr>
        <dsp:cNvPr id="0" name=""/>
        <dsp:cNvSpPr/>
      </dsp:nvSpPr>
      <dsp:spPr>
        <a:xfrm rot="16200000">
          <a:off x="180517" y="1525406"/>
          <a:ext cx="3210328" cy="609962"/>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s-EC" sz="4000" kern="1200" dirty="0"/>
            <a:t>Ejes</a:t>
          </a:r>
        </a:p>
      </dsp:txBody>
      <dsp:txXfrm>
        <a:off x="180517" y="1525406"/>
        <a:ext cx="3210328" cy="609962"/>
      </dsp:txXfrm>
    </dsp:sp>
    <dsp:sp modelId="{414436F6-3A80-4F2D-9E0D-5510FB1F522F}">
      <dsp:nvSpPr>
        <dsp:cNvPr id="0" name=""/>
        <dsp:cNvSpPr/>
      </dsp:nvSpPr>
      <dsp:spPr>
        <a:xfrm>
          <a:off x="2490798" y="500"/>
          <a:ext cx="2000676" cy="609962"/>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C" sz="2000" kern="1200" dirty="0"/>
            <a:t>Pertinencia</a:t>
          </a:r>
        </a:p>
      </dsp:txBody>
      <dsp:txXfrm>
        <a:off x="2490798" y="500"/>
        <a:ext cx="2000676" cy="609962"/>
      </dsp:txXfrm>
    </dsp:sp>
    <dsp:sp modelId="{89EBFA15-9020-492F-BC23-4A9CF009252E}">
      <dsp:nvSpPr>
        <dsp:cNvPr id="0" name=""/>
        <dsp:cNvSpPr/>
      </dsp:nvSpPr>
      <dsp:spPr>
        <a:xfrm>
          <a:off x="2490798" y="762953"/>
          <a:ext cx="2000676" cy="609962"/>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C" sz="2000" kern="1200" dirty="0"/>
            <a:t>Organización y Recursos</a:t>
          </a:r>
        </a:p>
      </dsp:txBody>
      <dsp:txXfrm>
        <a:off x="2490798" y="762953"/>
        <a:ext cx="2000676" cy="609962"/>
      </dsp:txXfrm>
    </dsp:sp>
    <dsp:sp modelId="{4E4E5999-CB84-4350-9FE1-BAB998F4BE8F}">
      <dsp:nvSpPr>
        <dsp:cNvPr id="0" name=""/>
        <dsp:cNvSpPr/>
      </dsp:nvSpPr>
      <dsp:spPr>
        <a:xfrm>
          <a:off x="2490798" y="1525406"/>
          <a:ext cx="2000676" cy="609962"/>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C" sz="2000" kern="1200" dirty="0"/>
            <a:t>Profesorado</a:t>
          </a:r>
        </a:p>
      </dsp:txBody>
      <dsp:txXfrm>
        <a:off x="2490798" y="1525406"/>
        <a:ext cx="2000676" cy="609962"/>
      </dsp:txXfrm>
    </dsp:sp>
    <dsp:sp modelId="{98E804C0-1293-421C-8F69-EECC664119ED}">
      <dsp:nvSpPr>
        <dsp:cNvPr id="0" name=""/>
        <dsp:cNvSpPr/>
      </dsp:nvSpPr>
      <dsp:spPr>
        <a:xfrm>
          <a:off x="2490798" y="2287859"/>
          <a:ext cx="2000676" cy="609962"/>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C" sz="2000" kern="1200" dirty="0"/>
            <a:t>Currículo</a:t>
          </a:r>
        </a:p>
      </dsp:txBody>
      <dsp:txXfrm>
        <a:off x="2490798" y="2287859"/>
        <a:ext cx="2000676" cy="609962"/>
      </dsp:txXfrm>
    </dsp:sp>
    <dsp:sp modelId="{A6365EAE-3C79-4DE8-9660-88BE20A07C1E}">
      <dsp:nvSpPr>
        <dsp:cNvPr id="0" name=""/>
        <dsp:cNvSpPr/>
      </dsp:nvSpPr>
      <dsp:spPr>
        <a:xfrm>
          <a:off x="2490798" y="3050312"/>
          <a:ext cx="2000676" cy="609962"/>
        </a:xfrm>
        <a:prstGeom prst="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C" sz="2000" kern="1200" dirty="0"/>
            <a:t>Estudiantado</a:t>
          </a:r>
        </a:p>
      </dsp:txBody>
      <dsp:txXfrm>
        <a:off x="2490798" y="3050312"/>
        <a:ext cx="2000676" cy="60996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AB48E-D6BE-4315-B97B-A983A6C3CADB}" type="datetimeFigureOut">
              <a:rPr lang="es-EC" smtClean="0"/>
              <a:t>14/06/2022</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E91D20-857E-4972-B2E0-0CEC20ADC271}" type="slidenum">
              <a:rPr lang="es-EC" smtClean="0"/>
              <a:t>‹Nº›</a:t>
            </a:fld>
            <a:endParaRPr lang="es-EC"/>
          </a:p>
        </p:txBody>
      </p:sp>
    </p:spTree>
    <p:extLst>
      <p:ext uri="{BB962C8B-B14F-4D97-AF65-F5344CB8AC3E}">
        <p14:creationId xmlns:p14="http://schemas.microsoft.com/office/powerpoint/2010/main" val="1873889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19188" y="692150"/>
            <a:ext cx="4619625" cy="3463925"/>
          </a:xfrm>
        </p:spPr>
      </p:sp>
      <p:sp>
        <p:nvSpPr>
          <p:cNvPr id="3" name="2 Marcador de notas"/>
          <p:cNvSpPr>
            <a:spLocks noGrp="1"/>
          </p:cNvSpPr>
          <p:nvPr>
            <p:ph type="body" idx="1"/>
          </p:nvPr>
        </p:nvSpPr>
        <p:spPr/>
        <p:txBody>
          <a:bodyPr/>
          <a:lstStyle/>
          <a:p>
            <a:endParaRPr lang="es-EC" b="1" i="1" dirty="0"/>
          </a:p>
        </p:txBody>
      </p:sp>
      <p:sp>
        <p:nvSpPr>
          <p:cNvPr id="4" name="3 Marcador de número de diapositiva"/>
          <p:cNvSpPr>
            <a:spLocks noGrp="1"/>
          </p:cNvSpPr>
          <p:nvPr>
            <p:ph type="sldNum" sz="quarter" idx="10"/>
          </p:nvPr>
        </p:nvSpPr>
        <p:spPr/>
        <p:txBody>
          <a:bodyPr/>
          <a:lstStyle/>
          <a:p>
            <a:fld id="{4A02C664-A1F0-47EC-8B8D-454E5AF538CF}" type="slidenum">
              <a:rPr lang="es-EC" smtClean="0">
                <a:solidFill>
                  <a:prstClr val="black"/>
                </a:solidFill>
              </a:rPr>
              <a:pPr/>
              <a:t>1</a:t>
            </a:fld>
            <a:endParaRPr lang="es-EC">
              <a:solidFill>
                <a:prstClr val="black"/>
              </a:solidFill>
            </a:endParaRPr>
          </a:p>
        </p:txBody>
      </p:sp>
    </p:spTree>
    <p:extLst>
      <p:ext uri="{BB962C8B-B14F-4D97-AF65-F5344CB8AC3E}">
        <p14:creationId xmlns:p14="http://schemas.microsoft.com/office/powerpoint/2010/main" val="357836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35E91D20-857E-4972-B2E0-0CEC20ADC271}" type="slidenum">
              <a:rPr lang="es-EC" smtClean="0"/>
              <a:t>2</a:t>
            </a:fld>
            <a:endParaRPr lang="es-EC"/>
          </a:p>
        </p:txBody>
      </p:sp>
    </p:spTree>
    <p:extLst>
      <p:ext uri="{BB962C8B-B14F-4D97-AF65-F5344CB8AC3E}">
        <p14:creationId xmlns:p14="http://schemas.microsoft.com/office/powerpoint/2010/main" val="3057923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35E91D20-857E-4972-B2E0-0CEC20ADC271}" type="slidenum">
              <a:rPr lang="es-EC" smtClean="0"/>
              <a:t>3</a:t>
            </a:fld>
            <a:endParaRPr lang="es-EC"/>
          </a:p>
        </p:txBody>
      </p:sp>
    </p:spTree>
    <p:extLst>
      <p:ext uri="{BB962C8B-B14F-4D97-AF65-F5344CB8AC3E}">
        <p14:creationId xmlns:p14="http://schemas.microsoft.com/office/powerpoint/2010/main" val="106877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35E91D20-857E-4972-B2E0-0CEC20ADC271}" type="slidenum">
              <a:rPr lang="es-EC" smtClean="0"/>
              <a:t>4</a:t>
            </a:fld>
            <a:endParaRPr lang="es-EC"/>
          </a:p>
        </p:txBody>
      </p:sp>
    </p:spTree>
    <p:extLst>
      <p:ext uri="{BB962C8B-B14F-4D97-AF65-F5344CB8AC3E}">
        <p14:creationId xmlns:p14="http://schemas.microsoft.com/office/powerpoint/2010/main" val="420926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6CE4CF-89FF-40A8-A7A9-D10A4F68AEEC}" type="datetimeFigureOut">
              <a:rPr lang="es-EC" smtClean="0"/>
              <a:t>14/06/2022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88926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36CE4CF-89FF-40A8-A7A9-D10A4F68AEEC}" type="datetimeFigureOut">
              <a:rPr lang="es-EC" smtClean="0"/>
              <a:t>14/06/2022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106501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36CE4CF-89FF-40A8-A7A9-D10A4F68AEEC}" type="datetimeFigureOut">
              <a:rPr lang="es-EC" smtClean="0"/>
              <a:t>14/06/2022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307391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36CE4CF-89FF-40A8-A7A9-D10A4F68AEEC}" type="datetimeFigureOut">
              <a:rPr lang="es-EC" smtClean="0"/>
              <a:t>14/06/2022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210664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36CE4CF-89FF-40A8-A7A9-D10A4F68AEEC}" type="datetimeFigureOut">
              <a:rPr lang="es-EC" smtClean="0"/>
              <a:t>14/06/2022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14817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36CE4CF-89FF-40A8-A7A9-D10A4F68AEEC}" type="datetimeFigureOut">
              <a:rPr lang="es-EC" smtClean="0"/>
              <a:t>14/06/2022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96282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36CE4CF-89FF-40A8-A7A9-D10A4F68AEEC}" type="datetimeFigureOut">
              <a:rPr lang="es-EC" smtClean="0"/>
              <a:t>14/06/2022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208533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36CE4CF-89FF-40A8-A7A9-D10A4F68AEEC}" type="datetimeFigureOut">
              <a:rPr lang="es-EC" smtClean="0"/>
              <a:t>14/06/2022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183700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CE4CF-89FF-40A8-A7A9-D10A4F68AEEC}" type="datetimeFigureOut">
              <a:rPr lang="es-EC" smtClean="0"/>
              <a:t>14/06/2022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256915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36CE4CF-89FF-40A8-A7A9-D10A4F68AEEC}" type="datetimeFigureOut">
              <a:rPr lang="es-EC" smtClean="0"/>
              <a:t>14/06/2022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209347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36CE4CF-89FF-40A8-A7A9-D10A4F68AEEC}" type="datetimeFigureOut">
              <a:rPr lang="es-EC" smtClean="0"/>
              <a:t>14/06/2022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87651BA-2824-4F02-A20C-0CE5AAD870FC}" type="slidenum">
              <a:rPr lang="es-EC" smtClean="0"/>
              <a:t>‹Nº›</a:t>
            </a:fld>
            <a:endParaRPr lang="es-EC"/>
          </a:p>
        </p:txBody>
      </p:sp>
    </p:spTree>
    <p:extLst>
      <p:ext uri="{BB962C8B-B14F-4D97-AF65-F5344CB8AC3E}">
        <p14:creationId xmlns:p14="http://schemas.microsoft.com/office/powerpoint/2010/main" val="229165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CE4CF-89FF-40A8-A7A9-D10A4F68AEEC}" type="datetimeFigureOut">
              <a:rPr lang="es-EC" smtClean="0"/>
              <a:t>14/06/2022</a:t>
            </a:fld>
            <a:endParaRPr lang="es-EC"/>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651BA-2824-4F02-A20C-0CE5AAD870FC}" type="slidenum">
              <a:rPr lang="es-EC" smtClean="0"/>
              <a:t>‹Nº›</a:t>
            </a:fld>
            <a:endParaRPr lang="es-EC"/>
          </a:p>
        </p:txBody>
      </p:sp>
    </p:spTree>
    <p:extLst>
      <p:ext uri="{BB962C8B-B14F-4D97-AF65-F5344CB8AC3E}">
        <p14:creationId xmlns:p14="http://schemas.microsoft.com/office/powerpoint/2010/main" val="2325424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pp.powerbi.com/view?r=eyJrIjoiMWMxZmJhMTItMGRmYi00ZDkwLThlMjEtNTAzOWMyNjY3ZjJmIiwidCI6IjMxYTE3OTAwLTc1ODktNGNmYy1iMTFhLWY0ZTgzYzI3YjhlZCIsImMiOjR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1645406"/>
            <a:ext cx="9144000" cy="2236381"/>
          </a:xfrm>
          <a:prstGeom prst="rect">
            <a:avLst/>
          </a:prstGeom>
          <a:solidFill>
            <a:schemeClr val="accent1">
              <a:lumMod val="20000"/>
              <a:lumOff val="80000"/>
            </a:schemeClr>
          </a:solidFill>
        </p:spPr>
        <p:txBody>
          <a:bodyPr wrap="square" anchor="t">
            <a:spAutoFit/>
          </a:bodyPr>
          <a:lstStyle/>
          <a:p>
            <a:pPr lvl="0" algn="ctr">
              <a:lnSpc>
                <a:spcPct val="115000"/>
              </a:lnSpc>
            </a:pPr>
            <a:endParaRPr lang="es-EC" sz="1200" b="1" dirty="0">
              <a:latin typeface="Avenir Next LT Pro" panose="020B0504020202020204" pitchFamily="34" charset="0"/>
              <a:cs typeface="Sabon Next LT" panose="02000500000000000000" pitchFamily="2" charset="0"/>
            </a:endParaRPr>
          </a:p>
          <a:p>
            <a:pPr lvl="0" algn="ctr">
              <a:lnSpc>
                <a:spcPct val="115000"/>
              </a:lnSpc>
            </a:pPr>
            <a:r>
              <a:rPr lang="es-EC" sz="3200" b="1" dirty="0">
                <a:latin typeface="Avenir Next LT Pro" panose="020B0504020202020204" pitchFamily="34" charset="0"/>
                <a:cs typeface="Sabon Next LT" panose="02000500000000000000" pitchFamily="2" charset="0"/>
              </a:rPr>
              <a:t>INFORME CONSOLIDADO DE </a:t>
            </a:r>
          </a:p>
          <a:p>
            <a:pPr lvl="0" algn="ctr">
              <a:lnSpc>
                <a:spcPct val="115000"/>
              </a:lnSpc>
            </a:pPr>
            <a:r>
              <a:rPr lang="es-EC" sz="3200" b="1" dirty="0">
                <a:latin typeface="Avenir Next LT Pro" panose="020B0504020202020204" pitchFamily="34" charset="0"/>
                <a:cs typeface="Sabon Next LT" panose="02000500000000000000" pitchFamily="2" charset="0"/>
              </a:rPr>
              <a:t>AUTOEVALUACIÓN DE CARRERAS</a:t>
            </a:r>
          </a:p>
          <a:p>
            <a:pPr lvl="0" algn="ctr">
              <a:lnSpc>
                <a:spcPct val="115000"/>
              </a:lnSpc>
            </a:pPr>
            <a:endParaRPr lang="es-EC" sz="1200" b="1" dirty="0">
              <a:latin typeface="Avenir Next LT Pro" panose="020B0504020202020204" pitchFamily="34" charset="0"/>
              <a:cs typeface="Sabon Next LT" panose="02000500000000000000" pitchFamily="2" charset="0"/>
            </a:endParaRPr>
          </a:p>
          <a:p>
            <a:pPr lvl="0" algn="ctr">
              <a:lnSpc>
                <a:spcPct val="115000"/>
              </a:lnSpc>
            </a:pPr>
            <a:r>
              <a:rPr lang="es-EC" sz="2200" b="1" dirty="0">
                <a:latin typeface="Avenir Next LT Pro" panose="020B0504020202020204" pitchFamily="34" charset="0"/>
                <a:cs typeface="Sabon Next LT" panose="02000500000000000000" pitchFamily="2" charset="0"/>
              </a:rPr>
              <a:t>PERIODOS ACADÉMICOS 2020(1) y 2020(2)</a:t>
            </a:r>
          </a:p>
          <a:p>
            <a:pPr lvl="0" algn="ctr">
              <a:lnSpc>
                <a:spcPct val="115000"/>
              </a:lnSpc>
            </a:pPr>
            <a:endParaRPr lang="es-EC" sz="1200" dirty="0">
              <a:solidFill>
                <a:schemeClr val="accent1">
                  <a:lumMod val="50000"/>
                </a:schemeClr>
              </a:solidFill>
              <a:latin typeface="Avenir Next LT Pro" panose="020B0504020202020204" pitchFamily="34" charset="0"/>
              <a:cs typeface="Courier New" panose="02070309020205020404" pitchFamily="49" charset="0"/>
            </a:endParaRPr>
          </a:p>
        </p:txBody>
      </p:sp>
      <p:sp>
        <p:nvSpPr>
          <p:cNvPr id="4" name="Rectángulo 3"/>
          <p:cNvSpPr/>
          <p:nvPr/>
        </p:nvSpPr>
        <p:spPr>
          <a:xfrm>
            <a:off x="1706154" y="6040457"/>
            <a:ext cx="6040191" cy="540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ysClr val="windowText" lastClr="000000"/>
                </a:solidFill>
              </a:rPr>
              <a:t>Manta, junio 2022</a:t>
            </a:r>
          </a:p>
        </p:txBody>
      </p:sp>
      <p:sp>
        <p:nvSpPr>
          <p:cNvPr id="6" name="Rectángulo 5">
            <a:extLst>
              <a:ext uri="{FF2B5EF4-FFF2-40B4-BE49-F238E27FC236}">
                <a16:creationId xmlns:a16="http://schemas.microsoft.com/office/drawing/2014/main" id="{01502093-0154-2BA6-3162-C38D2F5CB0BF}"/>
              </a:ext>
            </a:extLst>
          </p:cNvPr>
          <p:cNvSpPr/>
          <p:nvPr/>
        </p:nvSpPr>
        <p:spPr>
          <a:xfrm>
            <a:off x="0" y="4116051"/>
            <a:ext cx="9144000" cy="1200329"/>
          </a:xfrm>
          <a:prstGeom prst="rect">
            <a:avLst/>
          </a:prstGeom>
          <a:noFill/>
        </p:spPr>
        <p:txBody>
          <a:bodyPr wrap="square" anchor="t">
            <a:spAutoFit/>
          </a:bodyPr>
          <a:lstStyle/>
          <a:p>
            <a:pPr lvl="0" algn="ctr"/>
            <a:r>
              <a:rPr lang="es-EC" sz="2400" b="1" dirty="0">
                <a:solidFill>
                  <a:schemeClr val="accent1">
                    <a:lumMod val="50000"/>
                  </a:schemeClr>
                </a:solidFill>
                <a:latin typeface="+mj-lt"/>
                <a:cs typeface="Sabon Next LT" panose="02000500000000000000" pitchFamily="2" charset="0"/>
              </a:rPr>
              <a:t>VALOR DE JUICIO SOBRE LOS RESULTADOS DE LA</a:t>
            </a:r>
          </a:p>
          <a:p>
            <a:pPr lvl="0" algn="ctr"/>
            <a:r>
              <a:rPr lang="es-EC" sz="2400" b="1" dirty="0">
                <a:solidFill>
                  <a:schemeClr val="accent1">
                    <a:lumMod val="50000"/>
                  </a:schemeClr>
                </a:solidFill>
                <a:latin typeface="+mj-lt"/>
                <a:cs typeface="Sabon Next LT" panose="02000500000000000000" pitchFamily="2" charset="0"/>
              </a:rPr>
              <a:t> AUTOEVALUACIÓN DEL ENTORNO DEL APRENDIZAJE DE LAS </a:t>
            </a:r>
          </a:p>
          <a:p>
            <a:pPr lvl="0" algn="ctr"/>
            <a:r>
              <a:rPr lang="es-EC" sz="2400" b="1" dirty="0">
                <a:solidFill>
                  <a:schemeClr val="accent1">
                    <a:lumMod val="50000"/>
                  </a:schemeClr>
                </a:solidFill>
                <a:latin typeface="+mj-lt"/>
                <a:cs typeface="Sabon Next LT" panose="02000500000000000000" pitchFamily="2" charset="0"/>
              </a:rPr>
              <a:t>CARRERAS</a:t>
            </a:r>
            <a:r>
              <a:rPr lang="es-EC" sz="2400" b="1" dirty="0">
                <a:solidFill>
                  <a:schemeClr val="accent1">
                    <a:lumMod val="50000"/>
                  </a:schemeClr>
                </a:solidFill>
                <a:latin typeface="+mj-lt"/>
                <a:cs typeface="Courier New" panose="02070309020205020404" pitchFamily="49" charset="0"/>
              </a:rPr>
              <a:t> EJECUTADA DESDE AGOSTO A OCTUBRE 2021</a:t>
            </a:r>
            <a:endParaRPr lang="es-EC" sz="2400" b="1" dirty="0">
              <a:solidFill>
                <a:schemeClr val="accent1">
                  <a:lumMod val="50000"/>
                </a:schemeClr>
              </a:solidFill>
              <a:latin typeface="+mj-lt"/>
              <a:cs typeface="Sabon Next LT" panose="02000500000000000000" pitchFamily="2" charset="0"/>
            </a:endParaRPr>
          </a:p>
        </p:txBody>
      </p:sp>
    </p:spTree>
    <p:extLst>
      <p:ext uri="{BB962C8B-B14F-4D97-AF65-F5344CB8AC3E}">
        <p14:creationId xmlns:p14="http://schemas.microsoft.com/office/powerpoint/2010/main" val="286048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CF0212DA-3268-B2A4-EF36-E823648A3A90}"/>
              </a:ext>
            </a:extLst>
          </p:cNvPr>
          <p:cNvGraphicFramePr/>
          <p:nvPr>
            <p:extLst>
              <p:ext uri="{D42A27DB-BD31-4B8C-83A1-F6EECF244321}">
                <p14:modId xmlns:p14="http://schemas.microsoft.com/office/powerpoint/2010/main" val="2449388823"/>
              </p:ext>
            </p:extLst>
          </p:nvPr>
        </p:nvGraphicFramePr>
        <p:xfrm>
          <a:off x="1295400" y="2054542"/>
          <a:ext cx="6553200" cy="411765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a:extLst>
              <a:ext uri="{FF2B5EF4-FFF2-40B4-BE49-F238E27FC236}">
                <a16:creationId xmlns:a16="http://schemas.microsoft.com/office/drawing/2014/main" id="{FCF6E12F-642F-C509-D5CD-AF2F6F1D42CE}"/>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de las carreras en eje Pertinencia</a:t>
            </a:r>
          </a:p>
        </p:txBody>
      </p:sp>
    </p:spTree>
    <p:extLst>
      <p:ext uri="{BB962C8B-B14F-4D97-AF65-F5344CB8AC3E}">
        <p14:creationId xmlns:p14="http://schemas.microsoft.com/office/powerpoint/2010/main" val="3702207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a16="http://schemas.microsoft.com/office/drawing/2014/main" id="{9E21C69E-453C-A68A-1DFB-E44AF5FF7DCB}"/>
              </a:ext>
            </a:extLst>
          </p:cNvPr>
          <p:cNvGraphicFramePr/>
          <p:nvPr>
            <p:extLst>
              <p:ext uri="{D42A27DB-BD31-4B8C-83A1-F6EECF244321}">
                <p14:modId xmlns:p14="http://schemas.microsoft.com/office/powerpoint/2010/main" val="2150128169"/>
              </p:ext>
            </p:extLst>
          </p:nvPr>
        </p:nvGraphicFramePr>
        <p:xfrm>
          <a:off x="1351914" y="2108339"/>
          <a:ext cx="6744335" cy="4130535"/>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a:extLst>
              <a:ext uri="{FF2B5EF4-FFF2-40B4-BE49-F238E27FC236}">
                <a16:creationId xmlns:a16="http://schemas.microsoft.com/office/drawing/2014/main" id="{FCF6E12F-642F-C509-D5CD-AF2F6F1D42CE}"/>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de las carreras en eje Organización y Recursos</a:t>
            </a:r>
          </a:p>
        </p:txBody>
      </p:sp>
    </p:spTree>
    <p:extLst>
      <p:ext uri="{BB962C8B-B14F-4D97-AF65-F5344CB8AC3E}">
        <p14:creationId xmlns:p14="http://schemas.microsoft.com/office/powerpoint/2010/main" val="373324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02628113-B33C-DB06-3990-46AB4FA64619}"/>
              </a:ext>
            </a:extLst>
          </p:cNvPr>
          <p:cNvGraphicFramePr/>
          <p:nvPr>
            <p:extLst>
              <p:ext uri="{D42A27DB-BD31-4B8C-83A1-F6EECF244321}">
                <p14:modId xmlns:p14="http://schemas.microsoft.com/office/powerpoint/2010/main" val="3550406365"/>
              </p:ext>
            </p:extLst>
          </p:nvPr>
        </p:nvGraphicFramePr>
        <p:xfrm>
          <a:off x="1255236" y="1898333"/>
          <a:ext cx="6633528" cy="4426267"/>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1">
            <a:extLst>
              <a:ext uri="{FF2B5EF4-FFF2-40B4-BE49-F238E27FC236}">
                <a16:creationId xmlns:a16="http://schemas.microsoft.com/office/drawing/2014/main" id="{0443F221-9D54-E586-2AD3-971DA59A4155}"/>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de las carreras en eje Profesorado</a:t>
            </a:r>
          </a:p>
        </p:txBody>
      </p:sp>
    </p:spTree>
    <p:extLst>
      <p:ext uri="{BB962C8B-B14F-4D97-AF65-F5344CB8AC3E}">
        <p14:creationId xmlns:p14="http://schemas.microsoft.com/office/powerpoint/2010/main" val="3653042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B473FA78-E15E-DBF9-69FF-B6B1E0AB1303}"/>
              </a:ext>
            </a:extLst>
          </p:cNvPr>
          <p:cNvGraphicFramePr/>
          <p:nvPr>
            <p:extLst>
              <p:ext uri="{D42A27DB-BD31-4B8C-83A1-F6EECF244321}">
                <p14:modId xmlns:p14="http://schemas.microsoft.com/office/powerpoint/2010/main" val="768529462"/>
              </p:ext>
            </p:extLst>
          </p:nvPr>
        </p:nvGraphicFramePr>
        <p:xfrm>
          <a:off x="1234757" y="1881822"/>
          <a:ext cx="6461443" cy="4719003"/>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1">
            <a:extLst>
              <a:ext uri="{FF2B5EF4-FFF2-40B4-BE49-F238E27FC236}">
                <a16:creationId xmlns:a16="http://schemas.microsoft.com/office/drawing/2014/main" id="{10091A99-9984-C9A6-62FD-B97B3C3AD60D}"/>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de las carreras en eje Currículo</a:t>
            </a:r>
          </a:p>
        </p:txBody>
      </p:sp>
    </p:spTree>
    <p:extLst>
      <p:ext uri="{BB962C8B-B14F-4D97-AF65-F5344CB8AC3E}">
        <p14:creationId xmlns:p14="http://schemas.microsoft.com/office/powerpoint/2010/main" val="2696577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5B88A2E9-17C2-C9E3-6B64-DE22B337D656}"/>
              </a:ext>
            </a:extLst>
          </p:cNvPr>
          <p:cNvGraphicFramePr/>
          <p:nvPr>
            <p:extLst>
              <p:ext uri="{D42A27DB-BD31-4B8C-83A1-F6EECF244321}">
                <p14:modId xmlns:p14="http://schemas.microsoft.com/office/powerpoint/2010/main" val="4277586280"/>
              </p:ext>
            </p:extLst>
          </p:nvPr>
        </p:nvGraphicFramePr>
        <p:xfrm>
          <a:off x="1242695" y="1905000"/>
          <a:ext cx="629158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1">
            <a:extLst>
              <a:ext uri="{FF2B5EF4-FFF2-40B4-BE49-F238E27FC236}">
                <a16:creationId xmlns:a16="http://schemas.microsoft.com/office/drawing/2014/main" id="{C0B918C1-28BF-92CA-95B0-89987EFBCBB1}"/>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de las carreras en eje Estudiantado</a:t>
            </a:r>
          </a:p>
        </p:txBody>
      </p:sp>
    </p:spTree>
    <p:extLst>
      <p:ext uri="{BB962C8B-B14F-4D97-AF65-F5344CB8AC3E}">
        <p14:creationId xmlns:p14="http://schemas.microsoft.com/office/powerpoint/2010/main" val="266453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6D00A6C0-6BAB-1756-F1D1-6F62E093731B}"/>
              </a:ext>
            </a:extLst>
          </p:cNvPr>
          <p:cNvGraphicFramePr/>
          <p:nvPr>
            <p:extLst>
              <p:ext uri="{D42A27DB-BD31-4B8C-83A1-F6EECF244321}">
                <p14:modId xmlns:p14="http://schemas.microsoft.com/office/powerpoint/2010/main" val="314493458"/>
              </p:ext>
            </p:extLst>
          </p:nvPr>
        </p:nvGraphicFramePr>
        <p:xfrm>
          <a:off x="1249680" y="1812786"/>
          <a:ext cx="6644640" cy="4746625"/>
        </p:xfrm>
        <a:graphic>
          <a:graphicData uri="http://schemas.openxmlformats.org/drawingml/2006/chart">
            <c:chart xmlns:c="http://schemas.openxmlformats.org/drawingml/2006/chart" xmlns:r="http://schemas.openxmlformats.org/officeDocument/2006/relationships" r:id="rId2"/>
          </a:graphicData>
        </a:graphic>
      </p:graphicFrame>
      <p:sp>
        <p:nvSpPr>
          <p:cNvPr id="4" name="Título 1">
            <a:extLst>
              <a:ext uri="{FF2B5EF4-FFF2-40B4-BE49-F238E27FC236}">
                <a16:creationId xmlns:a16="http://schemas.microsoft.com/office/drawing/2014/main" id="{BE0C4D1C-1178-6808-761C-205B11D2F558}"/>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de las carreras por ejes del Modelo</a:t>
            </a:r>
          </a:p>
        </p:txBody>
      </p:sp>
    </p:spTree>
    <p:extLst>
      <p:ext uri="{BB962C8B-B14F-4D97-AF65-F5344CB8AC3E}">
        <p14:creationId xmlns:p14="http://schemas.microsoft.com/office/powerpoint/2010/main" val="81822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DC31ED4F-11F4-2DC9-18A6-11BEA24CA540}"/>
              </a:ext>
            </a:extLst>
          </p:cNvPr>
          <p:cNvSpPr txBox="1">
            <a:spLocks/>
          </p:cNvSpPr>
          <p:nvPr/>
        </p:nvSpPr>
        <p:spPr>
          <a:xfrm>
            <a:off x="0" y="1238250"/>
            <a:ext cx="9144000" cy="707886"/>
          </a:xfrm>
          <a:prstGeom prst="rect">
            <a:avLst/>
          </a:prstGeom>
          <a:solidFill>
            <a:schemeClr val="tx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28650"/>
            <a:r>
              <a:rPr lang="es-EC" sz="3200" b="1"/>
              <a:t>Aplicativo de autoevaluación de carreras</a:t>
            </a:r>
            <a:endParaRPr lang="es-EC" sz="3200" b="1" dirty="0"/>
          </a:p>
        </p:txBody>
      </p:sp>
      <p:sp>
        <p:nvSpPr>
          <p:cNvPr id="8" name="CuadroTexto 7">
            <a:extLst>
              <a:ext uri="{FF2B5EF4-FFF2-40B4-BE49-F238E27FC236}">
                <a16:creationId xmlns:a16="http://schemas.microsoft.com/office/drawing/2014/main" id="{1CCE5A7D-90EE-B987-0C85-73354258B04D}"/>
              </a:ext>
            </a:extLst>
          </p:cNvPr>
          <p:cNvSpPr txBox="1"/>
          <p:nvPr/>
        </p:nvSpPr>
        <p:spPr>
          <a:xfrm>
            <a:off x="628651" y="3235742"/>
            <a:ext cx="8048624" cy="1347805"/>
          </a:xfrm>
          <a:prstGeom prst="rect">
            <a:avLst/>
          </a:prstGeom>
          <a:noFill/>
        </p:spPr>
        <p:txBody>
          <a:bodyPr wrap="square">
            <a:spAutoFit/>
          </a:bodyPr>
          <a:lstStyle/>
          <a:p>
            <a:pPr algn="just">
              <a:lnSpc>
                <a:spcPct val="115000"/>
              </a:lnSpc>
              <a:spcAft>
                <a:spcPts val="1000"/>
              </a:spcAft>
            </a:pPr>
            <a:r>
              <a:rPr lang="pt-PT" sz="1800" dirty="0">
                <a:effectLst/>
                <a:latin typeface="Calibri" panose="020F0502020204030204" pitchFamily="34" charset="0"/>
                <a:ea typeface="Calibri" panose="020F0502020204030204" pitchFamily="34" charset="0"/>
                <a:cs typeface="Calibri" panose="020F0502020204030204" pitchFamily="34" charset="0"/>
              </a:rPr>
              <a:t>Enlace: </a:t>
            </a:r>
            <a:r>
              <a:rPr lang="pt-PT"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https://app.powerbi.com/view?r=eyJrIjoiMWMxZmJhMTItMGRmYi00ZDkwLThlMjEtNTAzOWMyNjY3ZjJmIiwidCI6IjMxYTE3OTAwLTc1ODktNGNmYy1iMTFhLWY0ZTgzYzI3YjhlZCIsImMiOjR9</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264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0ACF5D-18F4-2CA6-2766-A9FB1A36DBFA}"/>
              </a:ext>
            </a:extLst>
          </p:cNvPr>
          <p:cNvSpPr>
            <a:spLocks noGrp="1"/>
          </p:cNvSpPr>
          <p:nvPr>
            <p:ph type="title"/>
          </p:nvPr>
        </p:nvSpPr>
        <p:spPr>
          <a:xfrm>
            <a:off x="0" y="1104900"/>
            <a:ext cx="9144000" cy="585789"/>
          </a:xfrm>
          <a:solidFill>
            <a:schemeClr val="tx2">
              <a:lumMod val="20000"/>
              <a:lumOff val="80000"/>
            </a:schemeClr>
          </a:solidFill>
        </p:spPr>
        <p:txBody>
          <a:bodyPr>
            <a:normAutofit fontScale="90000"/>
          </a:bodyPr>
          <a:lstStyle/>
          <a:p>
            <a:pPr indent="628650"/>
            <a:r>
              <a:rPr lang="es-EC" b="1" dirty="0"/>
              <a:t>CONCLUSIONES</a:t>
            </a:r>
          </a:p>
        </p:txBody>
      </p:sp>
      <p:sp>
        <p:nvSpPr>
          <p:cNvPr id="4" name="Marcador de contenido 3">
            <a:extLst>
              <a:ext uri="{FF2B5EF4-FFF2-40B4-BE49-F238E27FC236}">
                <a16:creationId xmlns:a16="http://schemas.microsoft.com/office/drawing/2014/main" id="{21A75204-1B1B-CDC1-F015-135097BB0B22}"/>
              </a:ext>
            </a:extLst>
          </p:cNvPr>
          <p:cNvSpPr>
            <a:spLocks noGrp="1"/>
          </p:cNvSpPr>
          <p:nvPr>
            <p:ph idx="1"/>
          </p:nvPr>
        </p:nvSpPr>
        <p:spPr>
          <a:xfrm>
            <a:off x="628650" y="1825625"/>
            <a:ext cx="7886700" cy="4527550"/>
          </a:xfrm>
        </p:spPr>
        <p:txBody>
          <a:bodyPr>
            <a:normAutofit lnSpcReduction="10000"/>
          </a:bodyPr>
          <a:lstStyle/>
          <a:p>
            <a:pPr algn="just"/>
            <a:endParaRPr lang="es-EC" sz="2000" dirty="0">
              <a:effectLst/>
              <a:latin typeface="Calibri" panose="020F0502020204030204" pitchFamily="34" charset="0"/>
              <a:ea typeface="Calibri" panose="020F0502020204030204" pitchFamily="34" charset="0"/>
            </a:endParaRPr>
          </a:p>
          <a:p>
            <a:pPr algn="just"/>
            <a:r>
              <a:rPr lang="es-EC" sz="2000" dirty="0">
                <a:effectLst/>
                <a:latin typeface="Calibri" panose="020F0502020204030204" pitchFamily="34" charset="0"/>
                <a:ea typeface="Calibri" panose="020F0502020204030204" pitchFamily="34" charset="0"/>
              </a:rPr>
              <a:t>En el proceso de autoevaluación de carreras que se ejecutó en el año 2021 se consideraron 32 carreras que se encontraban con oferta vigente y con al menos dos periodos académicos concluidos, de los cuales 26 de ellas, es decir, el 81,25% cumplió con la entrega de los informes de autoevaluación aprobados por el Consejo de Facultad, de este grupo, 13 carreras que corresponden al 50% manejaron correctamente los instrumentos y la aplicación de las valoraciones de los elementos fundamentales y estándares como se describe en la guía de autoevaluación de carreras, por lo cual fueron consideradas para el análisis de este informe.</a:t>
            </a:r>
          </a:p>
          <a:p>
            <a:pPr algn="just"/>
            <a:endParaRPr lang="es-EC" sz="1200" dirty="0">
              <a:effectLst/>
              <a:latin typeface="Calibri" panose="020F0502020204030204" pitchFamily="34" charset="0"/>
              <a:ea typeface="Calibri" panose="020F0502020204030204" pitchFamily="34" charset="0"/>
            </a:endParaRPr>
          </a:p>
          <a:p>
            <a:pPr algn="just"/>
            <a:r>
              <a:rPr lang="pt-PT" sz="2000" dirty="0">
                <a:solidFill>
                  <a:srgbClr val="000000"/>
                </a:solidFill>
                <a:effectLst/>
                <a:latin typeface="Calibri" panose="020F0502020204030204" pitchFamily="34" charset="0"/>
                <a:ea typeface="Calibri" panose="020F0502020204030204" pitchFamily="34" charset="0"/>
              </a:rPr>
              <a:t>Del total de carreras que fueron objeto de análisis para el presente informe consolidado, el 30,77% de ellas están con un resultado global sobre la media del 70% establecida por el Consejo de Aseguramiento de la Calidad CACES para la aprobación del entorno del aprendizaje en las carreras</a:t>
            </a:r>
            <a:r>
              <a:rPr lang="pt-PT" sz="20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a:t>
            </a:r>
            <a:endParaRPr lang="es-EC" dirty="0"/>
          </a:p>
        </p:txBody>
      </p:sp>
    </p:spTree>
    <p:extLst>
      <p:ext uri="{BB962C8B-B14F-4D97-AF65-F5344CB8AC3E}">
        <p14:creationId xmlns:p14="http://schemas.microsoft.com/office/powerpoint/2010/main" val="3427048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0ACF5D-18F4-2CA6-2766-A9FB1A36DBFA}"/>
              </a:ext>
            </a:extLst>
          </p:cNvPr>
          <p:cNvSpPr>
            <a:spLocks noGrp="1"/>
          </p:cNvSpPr>
          <p:nvPr>
            <p:ph type="title"/>
          </p:nvPr>
        </p:nvSpPr>
        <p:spPr>
          <a:xfrm>
            <a:off x="0" y="1104900"/>
            <a:ext cx="9144000" cy="585789"/>
          </a:xfrm>
          <a:solidFill>
            <a:schemeClr val="tx2">
              <a:lumMod val="20000"/>
              <a:lumOff val="80000"/>
            </a:schemeClr>
          </a:solidFill>
        </p:spPr>
        <p:txBody>
          <a:bodyPr>
            <a:normAutofit fontScale="90000"/>
          </a:bodyPr>
          <a:lstStyle/>
          <a:p>
            <a:pPr indent="628650"/>
            <a:r>
              <a:rPr lang="es-EC" b="1" dirty="0"/>
              <a:t>CONCLUSIONES</a:t>
            </a:r>
          </a:p>
        </p:txBody>
      </p:sp>
      <p:sp>
        <p:nvSpPr>
          <p:cNvPr id="4" name="Marcador de contenido 3">
            <a:extLst>
              <a:ext uri="{FF2B5EF4-FFF2-40B4-BE49-F238E27FC236}">
                <a16:creationId xmlns:a16="http://schemas.microsoft.com/office/drawing/2014/main" id="{21A75204-1B1B-CDC1-F015-135097BB0B22}"/>
              </a:ext>
            </a:extLst>
          </p:cNvPr>
          <p:cNvSpPr>
            <a:spLocks noGrp="1"/>
          </p:cNvSpPr>
          <p:nvPr>
            <p:ph idx="1"/>
          </p:nvPr>
        </p:nvSpPr>
        <p:spPr>
          <a:xfrm>
            <a:off x="628650" y="1825624"/>
            <a:ext cx="7886700" cy="4784725"/>
          </a:xfrm>
        </p:spPr>
        <p:txBody>
          <a:bodyPr>
            <a:normAutofit fontScale="70000" lnSpcReduction="20000"/>
          </a:bodyPr>
          <a:lstStyle/>
          <a:p>
            <a:pPr algn="just"/>
            <a:endParaRPr lang="es-EC" sz="2000" dirty="0">
              <a:effectLst/>
              <a:latin typeface="Calibri" panose="020F0502020204030204" pitchFamily="34" charset="0"/>
              <a:ea typeface="Calibri" panose="020F0502020204030204" pitchFamily="34" charset="0"/>
            </a:endParaRPr>
          </a:p>
          <a:p>
            <a:pPr algn="just">
              <a:lnSpc>
                <a:spcPct val="115000"/>
              </a:lnSpc>
            </a:pPr>
            <a:r>
              <a:rPr lang="pt-PT" sz="2600" dirty="0">
                <a:solidFill>
                  <a:srgbClr val="000000"/>
                </a:solidFill>
                <a:effectLst/>
                <a:latin typeface="Calibri" panose="020F0502020204030204" pitchFamily="34" charset="0"/>
                <a:ea typeface="Calibri" panose="020F0502020204030204" pitchFamily="34" charset="0"/>
              </a:rPr>
              <a:t>De los resultados desglosados en los 5 ejes del modelo transitorio de evaluación del entorno del aprendizaje se determina el porcentaje de carreras que alcanzan un resultado mayor o igual al 70%: en el eje de Profesorado el 46,15%; en el eje estudiantes el 30,77%; en el eje Organización y Recursos el 30,77%; en el eje Pertinencia el 23,08%; y en el eje de Currículo el 15,38%. </a:t>
            </a:r>
            <a:endParaRPr lang="es-EC" sz="2600" dirty="0">
              <a:solidFill>
                <a:srgbClr val="000000"/>
              </a:solidFill>
              <a:effectLst/>
              <a:latin typeface="Times New Roman" panose="02020603050405020304" pitchFamily="18" charset="0"/>
              <a:ea typeface="Calibri" panose="020F0502020204030204" pitchFamily="34" charset="0"/>
            </a:endParaRPr>
          </a:p>
          <a:p>
            <a:pPr algn="just"/>
            <a:endParaRPr lang="es-EC" sz="1500" dirty="0">
              <a:effectLst/>
              <a:latin typeface="Calibri" panose="020F0502020204030204" pitchFamily="34" charset="0"/>
              <a:ea typeface="Calibri" panose="020F0502020204030204" pitchFamily="34" charset="0"/>
            </a:endParaRPr>
          </a:p>
          <a:p>
            <a:pPr algn="just">
              <a:lnSpc>
                <a:spcPct val="115000"/>
              </a:lnSpc>
            </a:pPr>
            <a:r>
              <a:rPr lang="pt-PT" sz="2600" dirty="0">
                <a:solidFill>
                  <a:srgbClr val="000000"/>
                </a:solidFill>
                <a:effectLst/>
                <a:latin typeface="Calibri" panose="020F0502020204030204" pitchFamily="34" charset="0"/>
                <a:ea typeface="Calibri" panose="020F0502020204030204" pitchFamily="34" charset="0"/>
              </a:rPr>
              <a:t>Con respecto a los resultados se denota que, durante la evaluación existen carreras que se otorgan valoraciones ajustadas a su realidad, pero también se observó algunos casos con sobrevaloración y limitada interpretación en algunos de los elementos fundamentales que aplicaban o no a la naturaleza de la carrera; así como también se dilucidó que algunos procesos se deben trabajar al interno de las carreras, pero también hay procesos en los que deben intervenir instancias institucionales para su implementación o fortalecimiento, de tal manera que influyan positivamente en la gestión académica y administartiva que se lleva a cabo en las carreras. </a:t>
            </a:r>
            <a:endParaRPr lang="es-EC"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32190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0ACF5D-18F4-2CA6-2766-A9FB1A36DBFA}"/>
              </a:ext>
            </a:extLst>
          </p:cNvPr>
          <p:cNvSpPr>
            <a:spLocks noGrp="1"/>
          </p:cNvSpPr>
          <p:nvPr>
            <p:ph type="title"/>
          </p:nvPr>
        </p:nvSpPr>
        <p:spPr>
          <a:xfrm>
            <a:off x="0" y="1104900"/>
            <a:ext cx="9144000" cy="585789"/>
          </a:xfrm>
          <a:solidFill>
            <a:schemeClr val="tx2">
              <a:lumMod val="20000"/>
              <a:lumOff val="80000"/>
            </a:schemeClr>
          </a:solidFill>
        </p:spPr>
        <p:txBody>
          <a:bodyPr>
            <a:normAutofit fontScale="90000"/>
          </a:bodyPr>
          <a:lstStyle/>
          <a:p>
            <a:pPr indent="628650"/>
            <a:r>
              <a:rPr lang="es-EC" b="1" dirty="0"/>
              <a:t>RECOMENDACIONES</a:t>
            </a:r>
          </a:p>
        </p:txBody>
      </p:sp>
      <p:sp>
        <p:nvSpPr>
          <p:cNvPr id="4" name="Marcador de contenido 3">
            <a:extLst>
              <a:ext uri="{FF2B5EF4-FFF2-40B4-BE49-F238E27FC236}">
                <a16:creationId xmlns:a16="http://schemas.microsoft.com/office/drawing/2014/main" id="{21A75204-1B1B-CDC1-F015-135097BB0B22}"/>
              </a:ext>
            </a:extLst>
          </p:cNvPr>
          <p:cNvSpPr>
            <a:spLocks noGrp="1"/>
          </p:cNvSpPr>
          <p:nvPr>
            <p:ph idx="1"/>
          </p:nvPr>
        </p:nvSpPr>
        <p:spPr>
          <a:xfrm>
            <a:off x="628650" y="1825624"/>
            <a:ext cx="7886700" cy="4784725"/>
          </a:xfrm>
        </p:spPr>
        <p:txBody>
          <a:bodyPr>
            <a:normAutofit lnSpcReduction="10000"/>
          </a:bodyPr>
          <a:lstStyle/>
          <a:p>
            <a:pPr algn="just">
              <a:lnSpc>
                <a:spcPct val="115000"/>
              </a:lnSpc>
              <a:spcAft>
                <a:spcPts val="1000"/>
              </a:spcAft>
            </a:pPr>
            <a:r>
              <a:rPr lang="pt-PT" sz="1800" dirty="0">
                <a:effectLst/>
                <a:latin typeface="Calibri" panose="020F0502020204030204" pitchFamily="34" charset="0"/>
                <a:ea typeface="Calibri" panose="020F0502020204030204" pitchFamily="34" charset="0"/>
                <a:cs typeface="Calibri" panose="020F0502020204030204" pitchFamily="34" charset="0"/>
              </a:rPr>
              <a:t>Las carreras deben seguir las directrices determinadas por la Dirección de Gestión y Aseguramiento de la Calidad (DGAC) para la ejecución del proceso de autoevaluación, de manera que se pueda considerar el total de carreras que se autoevalúan en la generación del informe consolidado y así determinar los puntos fuertes y críticos con una visión más amplia.</a:t>
            </a:r>
          </a:p>
          <a:p>
            <a:pPr algn="just">
              <a:lnSpc>
                <a:spcPct val="115000"/>
              </a:lnSpc>
              <a:spcAft>
                <a:spcPts val="600"/>
              </a:spcAft>
            </a:pPr>
            <a:r>
              <a:rPr lang="es-EC" sz="1800" dirty="0">
                <a:solidFill>
                  <a:srgbClr val="000000"/>
                </a:solidFill>
                <a:effectLst/>
                <a:latin typeface="Calibri" panose="020F0502020204030204" pitchFamily="34" charset="0"/>
                <a:ea typeface="Calibri" panose="020F0502020204030204" pitchFamily="34" charset="0"/>
              </a:rPr>
              <a:t>Es importante la colaboración de todos los involucrados para la autoevaluación de la carrera a la que pertenece, cumpliendo con los plazos establecidos y el llenado de la información de manera responsable, seria, ágil, y apegados a su propia realidad, de tal forma que, al realizar el análisis e interpretación de los datos, los resultados sirvan de insumo para establecer acciones de mejora continua que coadyuven a mejorar la calidad de la educación.  </a:t>
            </a:r>
          </a:p>
          <a:p>
            <a:pPr algn="just">
              <a:lnSpc>
                <a:spcPct val="115000"/>
              </a:lnSpc>
            </a:pPr>
            <a:r>
              <a:rPr lang="es-EC" sz="1800" dirty="0">
                <a:solidFill>
                  <a:srgbClr val="000000"/>
                </a:solidFill>
                <a:effectLst/>
                <a:latin typeface="Calibri" panose="020F0502020204030204" pitchFamily="34" charset="0"/>
                <a:ea typeface="Calibri" panose="020F0502020204030204" pitchFamily="34" charset="0"/>
              </a:rPr>
              <a:t>Que el análisis de los resultados contenidos en este informe sirva de línea base para proyectos de aseguramiento de la calidad como las acreditaciones internacionales. </a:t>
            </a:r>
            <a:endParaRPr lang="es-EC" sz="1800" dirty="0">
              <a:solidFill>
                <a:srgbClr val="000000"/>
              </a:solidFill>
              <a:effectLst/>
              <a:latin typeface="Times New Roman" panose="02020603050405020304" pitchFamily="18" charset="0"/>
              <a:ea typeface="Calibri" panose="020F0502020204030204" pitchFamily="34" charset="0"/>
            </a:endParaRPr>
          </a:p>
          <a:p>
            <a:pPr algn="just">
              <a:lnSpc>
                <a:spcPct val="115000"/>
              </a:lnSpc>
            </a:pPr>
            <a:endParaRPr lang="es-EC"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7799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contenido 11">
            <a:extLst>
              <a:ext uri="{FF2B5EF4-FFF2-40B4-BE49-F238E27FC236}">
                <a16:creationId xmlns:a16="http://schemas.microsoft.com/office/drawing/2014/main" id="{9C37E142-7CCF-CF5C-7ED6-D81219F138B2}"/>
              </a:ext>
            </a:extLst>
          </p:cNvPr>
          <p:cNvSpPr>
            <a:spLocks noGrp="1"/>
          </p:cNvSpPr>
          <p:nvPr>
            <p:ph idx="1"/>
          </p:nvPr>
        </p:nvSpPr>
        <p:spPr>
          <a:xfrm>
            <a:off x="4019550" y="2060575"/>
            <a:ext cx="4629150" cy="4086652"/>
          </a:xfrm>
          <a:solidFill>
            <a:schemeClr val="tx2">
              <a:lumMod val="20000"/>
              <a:lumOff val="80000"/>
            </a:schemeClr>
          </a:solidFill>
        </p:spPr>
        <p:txBody>
          <a:bodyPr>
            <a:normAutofit fontScale="92500"/>
          </a:bodyPr>
          <a:lstStyle/>
          <a:p>
            <a:r>
              <a:rPr lang="es-EC" dirty="0"/>
              <a:t>Metodología </a:t>
            </a:r>
            <a:r>
              <a:rPr lang="es-EC" b="1" dirty="0"/>
              <a:t>mixta</a:t>
            </a:r>
            <a:r>
              <a:rPr lang="es-EC" dirty="0"/>
              <a:t>: datos cuantitativos y cualitativos</a:t>
            </a:r>
          </a:p>
          <a:p>
            <a:endParaRPr lang="es-EC" dirty="0"/>
          </a:p>
          <a:p>
            <a:r>
              <a:rPr lang="es-EC" dirty="0"/>
              <a:t>Equipo de pares académicos de la carrera por cada eje del modelo o por carrera (según naturaleza y tamaño de la carrera)</a:t>
            </a:r>
          </a:p>
        </p:txBody>
      </p:sp>
      <p:graphicFrame>
        <p:nvGraphicFramePr>
          <p:cNvPr id="5" name="Diagrama 4">
            <a:extLst>
              <a:ext uri="{FF2B5EF4-FFF2-40B4-BE49-F238E27FC236}">
                <a16:creationId xmlns:a16="http://schemas.microsoft.com/office/drawing/2014/main" id="{BE07A297-97FC-486A-E512-5316B0554E99}"/>
              </a:ext>
            </a:extLst>
          </p:cNvPr>
          <p:cNvGraphicFramePr/>
          <p:nvPr>
            <p:extLst>
              <p:ext uri="{D42A27DB-BD31-4B8C-83A1-F6EECF244321}">
                <p14:modId xmlns:p14="http://schemas.microsoft.com/office/powerpoint/2010/main" val="1162997711"/>
              </p:ext>
            </p:extLst>
          </p:nvPr>
        </p:nvGraphicFramePr>
        <p:xfrm>
          <a:off x="-895350" y="2092325"/>
          <a:ext cx="5972175" cy="3660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a:extLst>
              <a:ext uri="{FF2B5EF4-FFF2-40B4-BE49-F238E27FC236}">
                <a16:creationId xmlns:a16="http://schemas.microsoft.com/office/drawing/2014/main" id="{7FD39B1C-5ADC-0394-449E-362757B0009B}"/>
              </a:ext>
            </a:extLst>
          </p:cNvPr>
          <p:cNvSpPr txBox="1"/>
          <p:nvPr/>
        </p:nvSpPr>
        <p:spPr>
          <a:xfrm>
            <a:off x="495300" y="5943600"/>
            <a:ext cx="3552825" cy="830997"/>
          </a:xfrm>
          <a:prstGeom prst="rect">
            <a:avLst/>
          </a:prstGeom>
          <a:noFill/>
        </p:spPr>
        <p:txBody>
          <a:bodyPr wrap="square" rtlCol="0">
            <a:spAutoFit/>
          </a:bodyPr>
          <a:lstStyle/>
          <a:p>
            <a:r>
              <a:rPr lang="es-EC" sz="1600" dirty="0"/>
              <a:t>Modelo Transitorio de Evaluación del entorno del aprendizaje Uleam 2019, actualizado en 2021</a:t>
            </a:r>
          </a:p>
        </p:txBody>
      </p:sp>
      <p:sp>
        <p:nvSpPr>
          <p:cNvPr id="16" name="Título 1">
            <a:extLst>
              <a:ext uri="{FF2B5EF4-FFF2-40B4-BE49-F238E27FC236}">
                <a16:creationId xmlns:a16="http://schemas.microsoft.com/office/drawing/2014/main" id="{3506F716-105D-1A5A-7FB9-81BE91FC102B}"/>
              </a:ext>
            </a:extLst>
          </p:cNvPr>
          <p:cNvSpPr>
            <a:spLocks noGrp="1"/>
          </p:cNvSpPr>
          <p:nvPr>
            <p:ph type="title"/>
          </p:nvPr>
        </p:nvSpPr>
        <p:spPr>
          <a:xfrm>
            <a:off x="0" y="1104900"/>
            <a:ext cx="9144000" cy="585789"/>
          </a:xfrm>
          <a:solidFill>
            <a:schemeClr val="tx2">
              <a:lumMod val="20000"/>
              <a:lumOff val="80000"/>
            </a:schemeClr>
          </a:solidFill>
        </p:spPr>
        <p:txBody>
          <a:bodyPr>
            <a:normAutofit/>
          </a:bodyPr>
          <a:lstStyle/>
          <a:p>
            <a:pPr indent="628650"/>
            <a:r>
              <a:rPr lang="es-EC" b="1" dirty="0"/>
              <a:t>METODOLOGÍA DE LA AUTOEVALUACIÓN</a:t>
            </a:r>
          </a:p>
        </p:txBody>
      </p:sp>
    </p:spTree>
    <p:extLst>
      <p:ext uri="{BB962C8B-B14F-4D97-AF65-F5344CB8AC3E}">
        <p14:creationId xmlns:p14="http://schemas.microsoft.com/office/powerpoint/2010/main" val="2839078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EFF016A-6C27-438B-9B40-A5EFD9F66A9F}"/>
              </a:ext>
            </a:extLst>
          </p:cNvPr>
          <p:cNvSpPr txBox="1"/>
          <p:nvPr/>
        </p:nvSpPr>
        <p:spPr>
          <a:xfrm>
            <a:off x="1196109" y="3195783"/>
            <a:ext cx="6751782" cy="1292662"/>
          </a:xfrm>
          <a:prstGeom prst="rect">
            <a:avLst/>
          </a:prstGeom>
          <a:noFill/>
        </p:spPr>
        <p:txBody>
          <a:bodyPr wrap="square" rtlCol="0">
            <a:spAutoFit/>
          </a:bodyPr>
          <a:lstStyle/>
          <a:p>
            <a:pPr algn="ctr"/>
            <a:r>
              <a:rPr lang="es-EC" sz="7800" b="1" i="1" dirty="0">
                <a:latin typeface="Sabon Next LT" panose="02000500000000000000" pitchFamily="2" charset="0"/>
                <a:ea typeface="STHupo" panose="020B0503020204020204" pitchFamily="2" charset="-122"/>
                <a:cs typeface="Sabon Next LT" panose="02000500000000000000" pitchFamily="2" charset="0"/>
              </a:rPr>
              <a:t>Gracias!</a:t>
            </a:r>
          </a:p>
        </p:txBody>
      </p:sp>
    </p:spTree>
    <p:extLst>
      <p:ext uri="{BB962C8B-B14F-4D97-AF65-F5344CB8AC3E}">
        <p14:creationId xmlns:p14="http://schemas.microsoft.com/office/powerpoint/2010/main" val="79736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3506F716-105D-1A5A-7FB9-81BE91FC102B}"/>
              </a:ext>
            </a:extLst>
          </p:cNvPr>
          <p:cNvSpPr>
            <a:spLocks noGrp="1"/>
          </p:cNvSpPr>
          <p:nvPr>
            <p:ph type="title"/>
          </p:nvPr>
        </p:nvSpPr>
        <p:spPr>
          <a:xfrm>
            <a:off x="0" y="1104900"/>
            <a:ext cx="9144000" cy="585789"/>
          </a:xfrm>
          <a:solidFill>
            <a:schemeClr val="tx2">
              <a:lumMod val="20000"/>
              <a:lumOff val="80000"/>
            </a:schemeClr>
          </a:solidFill>
        </p:spPr>
        <p:txBody>
          <a:bodyPr>
            <a:normAutofit/>
          </a:bodyPr>
          <a:lstStyle/>
          <a:p>
            <a:pPr indent="628650"/>
            <a:r>
              <a:rPr lang="es-EC" b="1" dirty="0"/>
              <a:t>Escala y metodología de valoración</a:t>
            </a:r>
          </a:p>
        </p:txBody>
      </p:sp>
      <p:graphicFrame>
        <p:nvGraphicFramePr>
          <p:cNvPr id="4" name="Tabla 6">
            <a:extLst>
              <a:ext uri="{FF2B5EF4-FFF2-40B4-BE49-F238E27FC236}">
                <a16:creationId xmlns:a16="http://schemas.microsoft.com/office/drawing/2014/main" id="{3A6B3250-C2FB-5EAE-DF0D-55169FBAFE6E}"/>
              </a:ext>
            </a:extLst>
          </p:cNvPr>
          <p:cNvGraphicFramePr>
            <a:graphicFrameLocks noGrp="1"/>
          </p:cNvGraphicFramePr>
          <p:nvPr>
            <p:extLst>
              <p:ext uri="{D42A27DB-BD31-4B8C-83A1-F6EECF244321}">
                <p14:modId xmlns:p14="http://schemas.microsoft.com/office/powerpoint/2010/main" val="972440635"/>
              </p:ext>
            </p:extLst>
          </p:nvPr>
        </p:nvGraphicFramePr>
        <p:xfrm>
          <a:off x="4433887" y="2543175"/>
          <a:ext cx="4505326" cy="2384424"/>
        </p:xfrm>
        <a:graphic>
          <a:graphicData uri="http://schemas.openxmlformats.org/drawingml/2006/table">
            <a:tbl>
              <a:tblPr firstRow="1" bandRow="1">
                <a:tableStyleId>{22838BEF-8BB2-4498-84A7-C5851F593DF1}</a:tableStyleId>
              </a:tblPr>
              <a:tblGrid>
                <a:gridCol w="3099268">
                  <a:extLst>
                    <a:ext uri="{9D8B030D-6E8A-4147-A177-3AD203B41FA5}">
                      <a16:colId xmlns:a16="http://schemas.microsoft.com/office/drawing/2014/main" val="4080349621"/>
                    </a:ext>
                  </a:extLst>
                </a:gridCol>
                <a:gridCol w="1406058">
                  <a:extLst>
                    <a:ext uri="{9D8B030D-6E8A-4147-A177-3AD203B41FA5}">
                      <a16:colId xmlns:a16="http://schemas.microsoft.com/office/drawing/2014/main" val="3295172655"/>
                    </a:ext>
                  </a:extLst>
                </a:gridCol>
              </a:tblGrid>
              <a:tr h="397404">
                <a:tc>
                  <a:txBody>
                    <a:bodyPr/>
                    <a:lstStyle/>
                    <a:p>
                      <a:pPr algn="ctr"/>
                      <a:r>
                        <a:rPr lang="es-EC" dirty="0"/>
                        <a:t>ESCALA</a:t>
                      </a:r>
                    </a:p>
                  </a:txBody>
                  <a:tcPr>
                    <a:solidFill>
                      <a:schemeClr val="tx2">
                        <a:lumMod val="20000"/>
                        <a:lumOff val="80000"/>
                      </a:schemeClr>
                    </a:solidFill>
                  </a:tcPr>
                </a:tc>
                <a:tc>
                  <a:txBody>
                    <a:bodyPr/>
                    <a:lstStyle/>
                    <a:p>
                      <a:pPr algn="ctr"/>
                      <a:r>
                        <a:rPr lang="es-EC" dirty="0"/>
                        <a:t>VALOR</a:t>
                      </a:r>
                    </a:p>
                  </a:txBody>
                  <a:tcPr>
                    <a:solidFill>
                      <a:schemeClr val="tx2">
                        <a:lumMod val="20000"/>
                        <a:lumOff val="80000"/>
                      </a:schemeClr>
                    </a:solidFill>
                  </a:tcPr>
                </a:tc>
                <a:extLst>
                  <a:ext uri="{0D108BD9-81ED-4DB2-BD59-A6C34878D82A}">
                    <a16:rowId xmlns:a16="http://schemas.microsoft.com/office/drawing/2014/main" val="3482434090"/>
                  </a:ext>
                </a:extLst>
              </a:tr>
              <a:tr h="397404">
                <a:tc>
                  <a:txBody>
                    <a:bodyPr/>
                    <a:lstStyle/>
                    <a:p>
                      <a:r>
                        <a:rPr lang="es-EC" dirty="0"/>
                        <a:t>Cumplimiento satisfactorio</a:t>
                      </a:r>
                    </a:p>
                  </a:txBody>
                  <a:tcPr>
                    <a:solidFill>
                      <a:schemeClr val="bg1"/>
                    </a:solidFill>
                  </a:tcPr>
                </a:tc>
                <a:tc>
                  <a:txBody>
                    <a:bodyPr/>
                    <a:lstStyle/>
                    <a:p>
                      <a:pPr algn="r"/>
                      <a:r>
                        <a:rPr lang="es-EC" dirty="0"/>
                        <a:t>1</a:t>
                      </a:r>
                    </a:p>
                  </a:txBody>
                  <a:tcPr>
                    <a:solidFill>
                      <a:schemeClr val="bg1"/>
                    </a:solidFill>
                  </a:tcPr>
                </a:tc>
                <a:extLst>
                  <a:ext uri="{0D108BD9-81ED-4DB2-BD59-A6C34878D82A}">
                    <a16:rowId xmlns:a16="http://schemas.microsoft.com/office/drawing/2014/main" val="1649916466"/>
                  </a:ext>
                </a:extLst>
              </a:tr>
              <a:tr h="397404">
                <a:tc>
                  <a:txBody>
                    <a:bodyPr/>
                    <a:lstStyle/>
                    <a:p>
                      <a:r>
                        <a:rPr lang="es-EC" dirty="0"/>
                        <a:t>Aproximación al cumplimiento</a:t>
                      </a:r>
                    </a:p>
                  </a:txBody>
                  <a:tcPr>
                    <a:solidFill>
                      <a:schemeClr val="bg1"/>
                    </a:solidFill>
                  </a:tcPr>
                </a:tc>
                <a:tc>
                  <a:txBody>
                    <a:bodyPr/>
                    <a:lstStyle/>
                    <a:p>
                      <a:pPr algn="r"/>
                      <a:r>
                        <a:rPr lang="es-EC" dirty="0"/>
                        <a:t>0,75</a:t>
                      </a:r>
                    </a:p>
                  </a:txBody>
                  <a:tcPr>
                    <a:solidFill>
                      <a:schemeClr val="bg1"/>
                    </a:solidFill>
                  </a:tcPr>
                </a:tc>
                <a:extLst>
                  <a:ext uri="{0D108BD9-81ED-4DB2-BD59-A6C34878D82A}">
                    <a16:rowId xmlns:a16="http://schemas.microsoft.com/office/drawing/2014/main" val="31383945"/>
                  </a:ext>
                </a:extLst>
              </a:tr>
              <a:tr h="397404">
                <a:tc>
                  <a:txBody>
                    <a:bodyPr/>
                    <a:lstStyle/>
                    <a:p>
                      <a:r>
                        <a:rPr lang="es-EC" dirty="0"/>
                        <a:t>Cumplimiento parcial</a:t>
                      </a:r>
                    </a:p>
                  </a:txBody>
                  <a:tcPr>
                    <a:solidFill>
                      <a:schemeClr val="bg1"/>
                    </a:solidFill>
                  </a:tcPr>
                </a:tc>
                <a:tc>
                  <a:txBody>
                    <a:bodyPr/>
                    <a:lstStyle/>
                    <a:p>
                      <a:pPr algn="r"/>
                      <a:r>
                        <a:rPr lang="es-EC" dirty="0"/>
                        <a:t>0,50</a:t>
                      </a:r>
                    </a:p>
                  </a:txBody>
                  <a:tcPr>
                    <a:solidFill>
                      <a:schemeClr val="bg1"/>
                    </a:solidFill>
                  </a:tcPr>
                </a:tc>
                <a:extLst>
                  <a:ext uri="{0D108BD9-81ED-4DB2-BD59-A6C34878D82A}">
                    <a16:rowId xmlns:a16="http://schemas.microsoft.com/office/drawing/2014/main" val="4085593035"/>
                  </a:ext>
                </a:extLst>
              </a:tr>
              <a:tr h="397404">
                <a:tc>
                  <a:txBody>
                    <a:bodyPr/>
                    <a:lstStyle/>
                    <a:p>
                      <a:r>
                        <a:rPr lang="es-EC" dirty="0"/>
                        <a:t>Cumplimiento insuficiente</a:t>
                      </a:r>
                    </a:p>
                  </a:txBody>
                  <a:tcPr>
                    <a:solidFill>
                      <a:schemeClr val="bg1"/>
                    </a:solidFill>
                  </a:tcPr>
                </a:tc>
                <a:tc>
                  <a:txBody>
                    <a:bodyPr/>
                    <a:lstStyle/>
                    <a:p>
                      <a:pPr algn="r"/>
                      <a:r>
                        <a:rPr lang="es-EC" dirty="0"/>
                        <a:t>0,25</a:t>
                      </a:r>
                    </a:p>
                  </a:txBody>
                  <a:tcPr>
                    <a:solidFill>
                      <a:schemeClr val="bg1"/>
                    </a:solidFill>
                  </a:tcPr>
                </a:tc>
                <a:extLst>
                  <a:ext uri="{0D108BD9-81ED-4DB2-BD59-A6C34878D82A}">
                    <a16:rowId xmlns:a16="http://schemas.microsoft.com/office/drawing/2014/main" val="2500971037"/>
                  </a:ext>
                </a:extLst>
              </a:tr>
              <a:tr h="397404">
                <a:tc>
                  <a:txBody>
                    <a:bodyPr/>
                    <a:lstStyle/>
                    <a:p>
                      <a:r>
                        <a:rPr lang="es-EC" dirty="0"/>
                        <a:t>Incumplimiento</a:t>
                      </a:r>
                    </a:p>
                  </a:txBody>
                  <a:tcPr>
                    <a:solidFill>
                      <a:schemeClr val="bg1"/>
                    </a:solidFill>
                  </a:tcPr>
                </a:tc>
                <a:tc>
                  <a:txBody>
                    <a:bodyPr/>
                    <a:lstStyle/>
                    <a:p>
                      <a:pPr algn="r"/>
                      <a:r>
                        <a:rPr lang="es-EC" dirty="0"/>
                        <a:t>0</a:t>
                      </a:r>
                    </a:p>
                  </a:txBody>
                  <a:tcPr>
                    <a:solidFill>
                      <a:schemeClr val="bg1"/>
                    </a:solidFill>
                  </a:tcPr>
                </a:tc>
                <a:extLst>
                  <a:ext uri="{0D108BD9-81ED-4DB2-BD59-A6C34878D82A}">
                    <a16:rowId xmlns:a16="http://schemas.microsoft.com/office/drawing/2014/main" val="885688733"/>
                  </a:ext>
                </a:extLst>
              </a:tr>
            </a:tbl>
          </a:graphicData>
        </a:graphic>
      </p:graphicFrame>
      <p:sp>
        <p:nvSpPr>
          <p:cNvPr id="9" name="Marcador de contenido 11">
            <a:extLst>
              <a:ext uri="{FF2B5EF4-FFF2-40B4-BE49-F238E27FC236}">
                <a16:creationId xmlns:a16="http://schemas.microsoft.com/office/drawing/2014/main" id="{98238A66-F644-BE68-CEB4-A90691483E0C}"/>
              </a:ext>
            </a:extLst>
          </p:cNvPr>
          <p:cNvSpPr>
            <a:spLocks noGrp="1"/>
          </p:cNvSpPr>
          <p:nvPr>
            <p:ph idx="1"/>
          </p:nvPr>
        </p:nvSpPr>
        <p:spPr>
          <a:xfrm>
            <a:off x="390524" y="1955799"/>
            <a:ext cx="3609975" cy="4530725"/>
          </a:xfrm>
          <a:solidFill>
            <a:schemeClr val="tx2">
              <a:lumMod val="20000"/>
              <a:lumOff val="80000"/>
            </a:schemeClr>
          </a:solidFill>
        </p:spPr>
        <p:txBody>
          <a:bodyPr>
            <a:normAutofit fontScale="85000" lnSpcReduction="20000"/>
          </a:bodyPr>
          <a:lstStyle/>
          <a:p>
            <a:endParaRPr lang="es-EC" dirty="0"/>
          </a:p>
          <a:p>
            <a:r>
              <a:rPr lang="es-EC" dirty="0"/>
              <a:t>Los estándares cualitativos son valorados mediante una función matemática que adjudica un valor de desempeño.</a:t>
            </a:r>
          </a:p>
          <a:p>
            <a:endParaRPr lang="es-EC" dirty="0"/>
          </a:p>
          <a:p>
            <a:r>
              <a:rPr lang="es-EC" dirty="0"/>
              <a:t>Los estándares cuantitativos son calculados a partir de fórmulas.</a:t>
            </a:r>
          </a:p>
        </p:txBody>
      </p:sp>
      <p:sp>
        <p:nvSpPr>
          <p:cNvPr id="10" name="CuadroTexto 9">
            <a:extLst>
              <a:ext uri="{FF2B5EF4-FFF2-40B4-BE49-F238E27FC236}">
                <a16:creationId xmlns:a16="http://schemas.microsoft.com/office/drawing/2014/main" id="{E713D330-0438-173A-4414-AB729C74D27A}"/>
              </a:ext>
            </a:extLst>
          </p:cNvPr>
          <p:cNvSpPr txBox="1"/>
          <p:nvPr/>
        </p:nvSpPr>
        <p:spPr>
          <a:xfrm>
            <a:off x="4433887" y="5168325"/>
            <a:ext cx="4505325" cy="584775"/>
          </a:xfrm>
          <a:prstGeom prst="rect">
            <a:avLst/>
          </a:prstGeom>
          <a:noFill/>
        </p:spPr>
        <p:txBody>
          <a:bodyPr wrap="square" rtlCol="0">
            <a:spAutoFit/>
          </a:bodyPr>
          <a:lstStyle/>
          <a:p>
            <a:pPr algn="ctr"/>
            <a:r>
              <a:rPr lang="es-EC" sz="1600" dirty="0"/>
              <a:t>Modelo de Evaluación Externa de Universidades y Escuelas Politécnicas (2019, CACES)</a:t>
            </a:r>
          </a:p>
        </p:txBody>
      </p:sp>
    </p:spTree>
    <p:extLst>
      <p:ext uri="{BB962C8B-B14F-4D97-AF65-F5344CB8AC3E}">
        <p14:creationId xmlns:p14="http://schemas.microsoft.com/office/powerpoint/2010/main" val="70991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3506F716-105D-1A5A-7FB9-81BE91FC102B}"/>
              </a:ext>
            </a:extLst>
          </p:cNvPr>
          <p:cNvSpPr>
            <a:spLocks noGrp="1"/>
          </p:cNvSpPr>
          <p:nvPr>
            <p:ph type="title"/>
          </p:nvPr>
        </p:nvSpPr>
        <p:spPr>
          <a:xfrm>
            <a:off x="0" y="1104900"/>
            <a:ext cx="9144000" cy="585789"/>
          </a:xfrm>
          <a:solidFill>
            <a:schemeClr val="tx2">
              <a:lumMod val="20000"/>
              <a:lumOff val="80000"/>
            </a:schemeClr>
          </a:solidFill>
        </p:spPr>
        <p:txBody>
          <a:bodyPr>
            <a:normAutofit/>
          </a:bodyPr>
          <a:lstStyle/>
          <a:p>
            <a:pPr indent="628650"/>
            <a:r>
              <a:rPr lang="es-EC" b="1" dirty="0"/>
              <a:t>Escala y metodología de valoración</a:t>
            </a:r>
          </a:p>
        </p:txBody>
      </p:sp>
      <p:graphicFrame>
        <p:nvGraphicFramePr>
          <p:cNvPr id="4" name="Tabla 6">
            <a:extLst>
              <a:ext uri="{FF2B5EF4-FFF2-40B4-BE49-F238E27FC236}">
                <a16:creationId xmlns:a16="http://schemas.microsoft.com/office/drawing/2014/main" id="{3A6B3250-C2FB-5EAE-DF0D-55169FBAFE6E}"/>
              </a:ext>
            </a:extLst>
          </p:cNvPr>
          <p:cNvGraphicFramePr>
            <a:graphicFrameLocks noGrp="1"/>
          </p:cNvGraphicFramePr>
          <p:nvPr>
            <p:extLst>
              <p:ext uri="{D42A27DB-BD31-4B8C-83A1-F6EECF244321}">
                <p14:modId xmlns:p14="http://schemas.microsoft.com/office/powerpoint/2010/main" val="4144261377"/>
              </p:ext>
            </p:extLst>
          </p:nvPr>
        </p:nvGraphicFramePr>
        <p:xfrm>
          <a:off x="4433887" y="2543175"/>
          <a:ext cx="4505326" cy="2781828"/>
        </p:xfrm>
        <a:graphic>
          <a:graphicData uri="http://schemas.openxmlformats.org/drawingml/2006/table">
            <a:tbl>
              <a:tblPr firstRow="1" bandRow="1">
                <a:tableStyleId>{22838BEF-8BB2-4498-84A7-C5851F593DF1}</a:tableStyleId>
              </a:tblPr>
              <a:tblGrid>
                <a:gridCol w="3099268">
                  <a:extLst>
                    <a:ext uri="{9D8B030D-6E8A-4147-A177-3AD203B41FA5}">
                      <a16:colId xmlns:a16="http://schemas.microsoft.com/office/drawing/2014/main" val="4080349621"/>
                    </a:ext>
                  </a:extLst>
                </a:gridCol>
                <a:gridCol w="1406058">
                  <a:extLst>
                    <a:ext uri="{9D8B030D-6E8A-4147-A177-3AD203B41FA5}">
                      <a16:colId xmlns:a16="http://schemas.microsoft.com/office/drawing/2014/main" val="3295172655"/>
                    </a:ext>
                  </a:extLst>
                </a:gridCol>
              </a:tblGrid>
              <a:tr h="397404">
                <a:tc>
                  <a:txBody>
                    <a:bodyPr/>
                    <a:lstStyle/>
                    <a:p>
                      <a:pPr algn="ctr"/>
                      <a:r>
                        <a:rPr lang="es-EC" dirty="0"/>
                        <a:t>EJES</a:t>
                      </a:r>
                    </a:p>
                  </a:txBody>
                  <a:tcPr>
                    <a:solidFill>
                      <a:schemeClr val="tx2">
                        <a:lumMod val="20000"/>
                        <a:lumOff val="80000"/>
                      </a:schemeClr>
                    </a:solidFill>
                  </a:tcPr>
                </a:tc>
                <a:tc>
                  <a:txBody>
                    <a:bodyPr/>
                    <a:lstStyle/>
                    <a:p>
                      <a:pPr algn="ctr"/>
                      <a:r>
                        <a:rPr lang="es-EC" dirty="0"/>
                        <a:t>PESO</a:t>
                      </a:r>
                    </a:p>
                  </a:txBody>
                  <a:tcPr>
                    <a:solidFill>
                      <a:schemeClr val="tx2">
                        <a:lumMod val="20000"/>
                        <a:lumOff val="80000"/>
                      </a:schemeClr>
                    </a:solidFill>
                  </a:tcPr>
                </a:tc>
                <a:extLst>
                  <a:ext uri="{0D108BD9-81ED-4DB2-BD59-A6C34878D82A}">
                    <a16:rowId xmlns:a16="http://schemas.microsoft.com/office/drawing/2014/main" val="3482434090"/>
                  </a:ext>
                </a:extLst>
              </a:tr>
              <a:tr h="397404">
                <a:tc>
                  <a:txBody>
                    <a:bodyPr/>
                    <a:lstStyle/>
                    <a:p>
                      <a:r>
                        <a:rPr lang="es-EC" dirty="0"/>
                        <a:t>Pertinencia</a:t>
                      </a:r>
                    </a:p>
                  </a:txBody>
                  <a:tcPr>
                    <a:solidFill>
                      <a:schemeClr val="bg1"/>
                    </a:solidFill>
                  </a:tcPr>
                </a:tc>
                <a:tc>
                  <a:txBody>
                    <a:bodyPr/>
                    <a:lstStyle/>
                    <a:p>
                      <a:pPr algn="r"/>
                      <a:r>
                        <a:rPr lang="es-EC" dirty="0"/>
                        <a:t>19,80</a:t>
                      </a:r>
                    </a:p>
                  </a:txBody>
                  <a:tcPr>
                    <a:solidFill>
                      <a:schemeClr val="bg1"/>
                    </a:solidFill>
                  </a:tcPr>
                </a:tc>
                <a:extLst>
                  <a:ext uri="{0D108BD9-81ED-4DB2-BD59-A6C34878D82A}">
                    <a16:rowId xmlns:a16="http://schemas.microsoft.com/office/drawing/2014/main" val="1649916466"/>
                  </a:ext>
                </a:extLst>
              </a:tr>
              <a:tr h="397404">
                <a:tc>
                  <a:txBody>
                    <a:bodyPr/>
                    <a:lstStyle/>
                    <a:p>
                      <a:r>
                        <a:rPr lang="es-EC" dirty="0"/>
                        <a:t>Organización y Recursos</a:t>
                      </a:r>
                    </a:p>
                  </a:txBody>
                  <a:tcPr>
                    <a:solidFill>
                      <a:schemeClr val="bg1"/>
                    </a:solidFill>
                  </a:tcPr>
                </a:tc>
                <a:tc>
                  <a:txBody>
                    <a:bodyPr/>
                    <a:lstStyle/>
                    <a:p>
                      <a:pPr algn="r"/>
                      <a:r>
                        <a:rPr lang="es-EC" dirty="0"/>
                        <a:t>20,10</a:t>
                      </a:r>
                    </a:p>
                  </a:txBody>
                  <a:tcPr>
                    <a:solidFill>
                      <a:schemeClr val="bg1"/>
                    </a:solidFill>
                  </a:tcPr>
                </a:tc>
                <a:extLst>
                  <a:ext uri="{0D108BD9-81ED-4DB2-BD59-A6C34878D82A}">
                    <a16:rowId xmlns:a16="http://schemas.microsoft.com/office/drawing/2014/main" val="31383945"/>
                  </a:ext>
                </a:extLst>
              </a:tr>
              <a:tr h="397404">
                <a:tc>
                  <a:txBody>
                    <a:bodyPr/>
                    <a:lstStyle/>
                    <a:p>
                      <a:r>
                        <a:rPr lang="es-EC" dirty="0"/>
                        <a:t>Profesorado</a:t>
                      </a:r>
                    </a:p>
                  </a:txBody>
                  <a:tcPr>
                    <a:solidFill>
                      <a:schemeClr val="bg1"/>
                    </a:solidFill>
                  </a:tcPr>
                </a:tc>
                <a:tc>
                  <a:txBody>
                    <a:bodyPr/>
                    <a:lstStyle/>
                    <a:p>
                      <a:pPr algn="r"/>
                      <a:r>
                        <a:rPr lang="es-EC" dirty="0"/>
                        <a:t>25,10</a:t>
                      </a:r>
                    </a:p>
                  </a:txBody>
                  <a:tcPr>
                    <a:solidFill>
                      <a:schemeClr val="bg1"/>
                    </a:solidFill>
                  </a:tcPr>
                </a:tc>
                <a:extLst>
                  <a:ext uri="{0D108BD9-81ED-4DB2-BD59-A6C34878D82A}">
                    <a16:rowId xmlns:a16="http://schemas.microsoft.com/office/drawing/2014/main" val="4085593035"/>
                  </a:ext>
                </a:extLst>
              </a:tr>
              <a:tr h="397404">
                <a:tc>
                  <a:txBody>
                    <a:bodyPr/>
                    <a:lstStyle/>
                    <a:p>
                      <a:r>
                        <a:rPr lang="es-EC" dirty="0"/>
                        <a:t>Currículo</a:t>
                      </a:r>
                    </a:p>
                  </a:txBody>
                  <a:tcPr>
                    <a:solidFill>
                      <a:schemeClr val="bg1"/>
                    </a:solidFill>
                  </a:tcPr>
                </a:tc>
                <a:tc>
                  <a:txBody>
                    <a:bodyPr/>
                    <a:lstStyle/>
                    <a:p>
                      <a:pPr algn="r"/>
                      <a:r>
                        <a:rPr lang="es-EC" dirty="0"/>
                        <a:t>19,90</a:t>
                      </a:r>
                    </a:p>
                  </a:txBody>
                  <a:tcPr>
                    <a:solidFill>
                      <a:schemeClr val="bg1"/>
                    </a:solidFill>
                  </a:tcPr>
                </a:tc>
                <a:extLst>
                  <a:ext uri="{0D108BD9-81ED-4DB2-BD59-A6C34878D82A}">
                    <a16:rowId xmlns:a16="http://schemas.microsoft.com/office/drawing/2014/main" val="2500971037"/>
                  </a:ext>
                </a:extLst>
              </a:tr>
              <a:tr h="397404">
                <a:tc>
                  <a:txBody>
                    <a:bodyPr/>
                    <a:lstStyle/>
                    <a:p>
                      <a:r>
                        <a:rPr lang="es-EC" dirty="0"/>
                        <a:t>Estudiantado</a:t>
                      </a:r>
                    </a:p>
                  </a:txBody>
                  <a:tcPr>
                    <a:solidFill>
                      <a:schemeClr val="bg1"/>
                    </a:solidFill>
                  </a:tcPr>
                </a:tc>
                <a:tc>
                  <a:txBody>
                    <a:bodyPr/>
                    <a:lstStyle/>
                    <a:p>
                      <a:pPr algn="r"/>
                      <a:r>
                        <a:rPr lang="es-EC" dirty="0"/>
                        <a:t>15,10</a:t>
                      </a:r>
                    </a:p>
                  </a:txBody>
                  <a:tcPr>
                    <a:solidFill>
                      <a:schemeClr val="bg1"/>
                    </a:solidFill>
                  </a:tcPr>
                </a:tc>
                <a:extLst>
                  <a:ext uri="{0D108BD9-81ED-4DB2-BD59-A6C34878D82A}">
                    <a16:rowId xmlns:a16="http://schemas.microsoft.com/office/drawing/2014/main" val="885688733"/>
                  </a:ext>
                </a:extLst>
              </a:tr>
              <a:tr h="397404">
                <a:tc>
                  <a:txBody>
                    <a:bodyPr/>
                    <a:lstStyle/>
                    <a:p>
                      <a:r>
                        <a:rPr lang="es-EC" b="1" dirty="0"/>
                        <a:t>Total</a:t>
                      </a:r>
                    </a:p>
                  </a:txBody>
                  <a:tcPr>
                    <a:solidFill>
                      <a:schemeClr val="bg1"/>
                    </a:solidFill>
                  </a:tcPr>
                </a:tc>
                <a:tc>
                  <a:txBody>
                    <a:bodyPr/>
                    <a:lstStyle/>
                    <a:p>
                      <a:pPr algn="r"/>
                      <a:r>
                        <a:rPr lang="es-EC" b="1" dirty="0"/>
                        <a:t>100,00</a:t>
                      </a:r>
                    </a:p>
                  </a:txBody>
                  <a:tcPr>
                    <a:solidFill>
                      <a:schemeClr val="bg1"/>
                    </a:solidFill>
                  </a:tcPr>
                </a:tc>
                <a:extLst>
                  <a:ext uri="{0D108BD9-81ED-4DB2-BD59-A6C34878D82A}">
                    <a16:rowId xmlns:a16="http://schemas.microsoft.com/office/drawing/2014/main" val="3048728015"/>
                  </a:ext>
                </a:extLst>
              </a:tr>
            </a:tbl>
          </a:graphicData>
        </a:graphic>
      </p:graphicFrame>
      <p:sp>
        <p:nvSpPr>
          <p:cNvPr id="9" name="Marcador de contenido 11">
            <a:extLst>
              <a:ext uri="{FF2B5EF4-FFF2-40B4-BE49-F238E27FC236}">
                <a16:creationId xmlns:a16="http://schemas.microsoft.com/office/drawing/2014/main" id="{98238A66-F644-BE68-CEB4-A90691483E0C}"/>
              </a:ext>
            </a:extLst>
          </p:cNvPr>
          <p:cNvSpPr>
            <a:spLocks noGrp="1"/>
          </p:cNvSpPr>
          <p:nvPr>
            <p:ph idx="1"/>
          </p:nvPr>
        </p:nvSpPr>
        <p:spPr>
          <a:xfrm>
            <a:off x="390524" y="1955799"/>
            <a:ext cx="3609975" cy="4530725"/>
          </a:xfrm>
          <a:solidFill>
            <a:schemeClr val="tx2">
              <a:lumMod val="20000"/>
              <a:lumOff val="80000"/>
            </a:schemeClr>
          </a:solidFill>
        </p:spPr>
        <p:txBody>
          <a:bodyPr>
            <a:normAutofit fontScale="85000" lnSpcReduction="10000"/>
          </a:bodyPr>
          <a:lstStyle/>
          <a:p>
            <a:endParaRPr lang="es-EC" dirty="0"/>
          </a:p>
          <a:p>
            <a:r>
              <a:rPr lang="es-EC" dirty="0"/>
              <a:t>Desempeño de carrera se obtiene a través de suma ponderada de los desempeños de todos los estándares</a:t>
            </a:r>
          </a:p>
          <a:p>
            <a:endParaRPr lang="es-EC" dirty="0"/>
          </a:p>
          <a:p>
            <a:r>
              <a:rPr lang="es-EC" dirty="0"/>
              <a:t>Los ejes y estándares no pesan lo mismo, la ponderación depende de su importancia en el modelo.</a:t>
            </a:r>
          </a:p>
        </p:txBody>
      </p:sp>
      <p:sp>
        <p:nvSpPr>
          <p:cNvPr id="10" name="CuadroTexto 9">
            <a:extLst>
              <a:ext uri="{FF2B5EF4-FFF2-40B4-BE49-F238E27FC236}">
                <a16:creationId xmlns:a16="http://schemas.microsoft.com/office/drawing/2014/main" id="{E713D330-0438-173A-4414-AB729C74D27A}"/>
              </a:ext>
            </a:extLst>
          </p:cNvPr>
          <p:cNvSpPr txBox="1"/>
          <p:nvPr/>
        </p:nvSpPr>
        <p:spPr>
          <a:xfrm>
            <a:off x="4433887" y="5460712"/>
            <a:ext cx="4505325" cy="830997"/>
          </a:xfrm>
          <a:prstGeom prst="rect">
            <a:avLst/>
          </a:prstGeom>
          <a:noFill/>
        </p:spPr>
        <p:txBody>
          <a:bodyPr wrap="square" rtlCol="0">
            <a:spAutoFit/>
          </a:bodyPr>
          <a:lstStyle/>
          <a:p>
            <a:pPr algn="ctr"/>
            <a:r>
              <a:rPr lang="es-EC" sz="1600" dirty="0"/>
              <a:t>Pesos de estándares del modelo genérico transitorio de evaluación del entorno de aprendizaje, Uleam 2019</a:t>
            </a:r>
          </a:p>
        </p:txBody>
      </p:sp>
    </p:spTree>
    <p:extLst>
      <p:ext uri="{BB962C8B-B14F-4D97-AF65-F5344CB8AC3E}">
        <p14:creationId xmlns:p14="http://schemas.microsoft.com/office/powerpoint/2010/main" val="116198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E4B9055-8E22-F2FA-75FA-1D706724DBF1}"/>
              </a:ext>
            </a:extLst>
          </p:cNvPr>
          <p:cNvGraphicFramePr>
            <a:graphicFrameLocks noGrp="1"/>
          </p:cNvGraphicFramePr>
          <p:nvPr>
            <p:extLst>
              <p:ext uri="{D42A27DB-BD31-4B8C-83A1-F6EECF244321}">
                <p14:modId xmlns:p14="http://schemas.microsoft.com/office/powerpoint/2010/main" val="2866540975"/>
              </p:ext>
            </p:extLst>
          </p:nvPr>
        </p:nvGraphicFramePr>
        <p:xfrm>
          <a:off x="1262063" y="1981200"/>
          <a:ext cx="6619874" cy="4381500"/>
        </p:xfrm>
        <a:graphic>
          <a:graphicData uri="http://schemas.openxmlformats.org/drawingml/2006/table">
            <a:tbl>
              <a:tblPr firstRow="1" firstCol="1" bandRow="1">
                <a:tableStyleId>{F5AB1C69-6EDB-4FF4-983F-18BD219EF322}</a:tableStyleId>
              </a:tblPr>
              <a:tblGrid>
                <a:gridCol w="4938296">
                  <a:extLst>
                    <a:ext uri="{9D8B030D-6E8A-4147-A177-3AD203B41FA5}">
                      <a16:colId xmlns:a16="http://schemas.microsoft.com/office/drawing/2014/main" val="524360483"/>
                    </a:ext>
                  </a:extLst>
                </a:gridCol>
                <a:gridCol w="1681578">
                  <a:extLst>
                    <a:ext uri="{9D8B030D-6E8A-4147-A177-3AD203B41FA5}">
                      <a16:colId xmlns:a16="http://schemas.microsoft.com/office/drawing/2014/main" val="139869588"/>
                    </a:ext>
                  </a:extLst>
                </a:gridCol>
              </a:tblGrid>
              <a:tr h="286159">
                <a:tc>
                  <a:txBody>
                    <a:bodyPr/>
                    <a:lstStyle/>
                    <a:p>
                      <a:pPr algn="ctr">
                        <a:lnSpc>
                          <a:spcPct val="115000"/>
                        </a:lnSpc>
                        <a:spcBef>
                          <a:spcPts val="600"/>
                        </a:spcBef>
                        <a:spcAft>
                          <a:spcPts val="600"/>
                        </a:spcAft>
                      </a:pPr>
                      <a:r>
                        <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HITO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es-EC" sz="1600" dirty="0">
                          <a:solidFill>
                            <a:schemeClr val="tx1"/>
                          </a:solidFill>
                          <a:effectLst/>
                        </a:rPr>
                        <a:t>FECHA DE INICIO</a:t>
                      </a:r>
                      <a:endParaRPr lang="es-EC"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7884748"/>
                  </a:ext>
                </a:extLst>
              </a:tr>
              <a:tr h="286159">
                <a:tc>
                  <a:txBody>
                    <a:bodyPr/>
                    <a:lstStyle/>
                    <a:p>
                      <a:pPr>
                        <a:lnSpc>
                          <a:spcPct val="115000"/>
                        </a:lnSpc>
                      </a:pPr>
                      <a:r>
                        <a:rPr lang="es-EC" sz="1500" b="0" i="0" dirty="0">
                          <a:solidFill>
                            <a:schemeClr val="tx1"/>
                          </a:solidFill>
                          <a:effectLst/>
                        </a:rPr>
                        <a:t>Planificación y elaboración de instrumentos</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a:solidFill>
                            <a:schemeClr val="tx1"/>
                          </a:solidFill>
                          <a:effectLst/>
                        </a:rPr>
                        <a:t>Abril de 2021</a:t>
                      </a:r>
                      <a:endParaRPr lang="es-EC"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3085198"/>
                  </a:ext>
                </a:extLst>
              </a:tr>
              <a:tr h="286159">
                <a:tc>
                  <a:txBody>
                    <a:bodyPr/>
                    <a:lstStyle/>
                    <a:p>
                      <a:pPr>
                        <a:lnSpc>
                          <a:spcPct val="115000"/>
                        </a:lnSpc>
                      </a:pPr>
                      <a:r>
                        <a:rPr lang="es-EC" sz="1500" b="0" i="0" dirty="0">
                          <a:solidFill>
                            <a:schemeClr val="tx1"/>
                          </a:solidFill>
                          <a:effectLst/>
                        </a:rPr>
                        <a:t>Socialización del proceso</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Julio de 2021</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3840531"/>
                  </a:ext>
                </a:extLst>
              </a:tr>
              <a:tr h="286159">
                <a:tc>
                  <a:txBody>
                    <a:bodyPr/>
                    <a:lstStyle/>
                    <a:p>
                      <a:pPr>
                        <a:lnSpc>
                          <a:spcPct val="115000"/>
                        </a:lnSpc>
                      </a:pPr>
                      <a:r>
                        <a:rPr lang="es-EC" sz="1500" b="0" i="0" dirty="0">
                          <a:solidFill>
                            <a:schemeClr val="tx1"/>
                          </a:solidFill>
                          <a:effectLst/>
                        </a:rPr>
                        <a:t>Talleres de capacitación</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a:solidFill>
                            <a:schemeClr val="tx1"/>
                          </a:solidFill>
                          <a:effectLst/>
                        </a:rPr>
                        <a:t>Agosto 2021</a:t>
                      </a:r>
                      <a:endParaRPr lang="es-EC"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4168902"/>
                  </a:ext>
                </a:extLst>
              </a:tr>
              <a:tr h="286159">
                <a:tc>
                  <a:txBody>
                    <a:bodyPr/>
                    <a:lstStyle/>
                    <a:p>
                      <a:pPr>
                        <a:lnSpc>
                          <a:spcPct val="115000"/>
                        </a:lnSpc>
                      </a:pPr>
                      <a:r>
                        <a:rPr lang="es-EC" sz="1500" b="0" i="0" dirty="0">
                          <a:solidFill>
                            <a:schemeClr val="tx1"/>
                          </a:solidFill>
                          <a:effectLst/>
                        </a:rPr>
                        <a:t>Ejecución de las autoevaluaciones en las carreras</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Agosto de 2021</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9999507"/>
                  </a:ext>
                </a:extLst>
              </a:tr>
              <a:tr h="286159">
                <a:tc>
                  <a:txBody>
                    <a:bodyPr/>
                    <a:lstStyle/>
                    <a:p>
                      <a:pPr>
                        <a:lnSpc>
                          <a:spcPct val="115000"/>
                        </a:lnSpc>
                      </a:pPr>
                      <a:r>
                        <a:rPr lang="es-EC" sz="1500" b="0" i="0" dirty="0">
                          <a:solidFill>
                            <a:schemeClr val="tx1"/>
                          </a:solidFill>
                          <a:effectLst/>
                        </a:rPr>
                        <a:t>Informes de autoevaluación de las carreras</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Octubre de 2021</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9377238"/>
                  </a:ext>
                </a:extLst>
              </a:tr>
              <a:tr h="590141">
                <a:tc>
                  <a:txBody>
                    <a:bodyPr/>
                    <a:lstStyle/>
                    <a:p>
                      <a:pPr>
                        <a:lnSpc>
                          <a:spcPct val="115000"/>
                        </a:lnSpc>
                      </a:pPr>
                      <a:r>
                        <a:rPr lang="es-EC" sz="1500" b="0" i="0" dirty="0">
                          <a:solidFill>
                            <a:schemeClr val="tx1"/>
                          </a:solidFill>
                          <a:effectLst/>
                        </a:rPr>
                        <a:t>Informe de inconsistencias (calidad de información) sobre la carga y entrega de informes de autoevaluación de carreras</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Noviembre de 2021</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5401337"/>
                  </a:ext>
                </a:extLst>
              </a:tr>
              <a:tr h="590141">
                <a:tc>
                  <a:txBody>
                    <a:bodyPr/>
                    <a:lstStyle/>
                    <a:p>
                      <a:pPr>
                        <a:lnSpc>
                          <a:spcPct val="115000"/>
                        </a:lnSpc>
                      </a:pPr>
                      <a:r>
                        <a:rPr lang="es-EC" sz="1500" b="0" i="0" dirty="0">
                          <a:solidFill>
                            <a:schemeClr val="tx1"/>
                          </a:solidFill>
                          <a:effectLst/>
                        </a:rPr>
                        <a:t>Levantamiento de requerimiento para aplicativo de Autoevaluación de Carreras</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Noviembre de 2021</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1654267"/>
                  </a:ext>
                </a:extLst>
              </a:tr>
              <a:tr h="590141">
                <a:tc>
                  <a:txBody>
                    <a:bodyPr/>
                    <a:lstStyle/>
                    <a:p>
                      <a:pPr>
                        <a:lnSpc>
                          <a:spcPct val="115000"/>
                        </a:lnSpc>
                      </a:pPr>
                      <a:r>
                        <a:rPr lang="es-EC" sz="1500" b="0" i="0" dirty="0">
                          <a:solidFill>
                            <a:schemeClr val="tx1"/>
                          </a:solidFill>
                          <a:effectLst/>
                        </a:rPr>
                        <a:t>Registro en el aplicativo de Autoevaluación de carreras, las valoraciones de las carreras autoevaluadas</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Enero de 2022 </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9862357"/>
                  </a:ext>
                </a:extLst>
              </a:tr>
              <a:tr h="894123">
                <a:tc>
                  <a:txBody>
                    <a:bodyPr/>
                    <a:lstStyle/>
                    <a:p>
                      <a:pPr>
                        <a:lnSpc>
                          <a:spcPct val="115000"/>
                        </a:lnSpc>
                      </a:pPr>
                      <a:r>
                        <a:rPr lang="es-EC" sz="1500" b="0" i="0" dirty="0">
                          <a:solidFill>
                            <a:schemeClr val="tx1"/>
                          </a:solidFill>
                          <a:effectLst/>
                        </a:rPr>
                        <a:t>Análisis y elaboración de Informe general de Autoevaluación de Carreras – Valor de juicio sobre los resultados de la Autoevaluación del entorno del aprendizaje </a:t>
                      </a:r>
                      <a:endParaRPr lang="es-EC" sz="1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s-EC" sz="1500" dirty="0">
                          <a:solidFill>
                            <a:schemeClr val="tx1"/>
                          </a:solidFill>
                          <a:effectLst/>
                        </a:rPr>
                        <a:t>Abril de 2022 </a:t>
                      </a:r>
                      <a:endParaRPr lang="es-EC"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6585215"/>
                  </a:ext>
                </a:extLst>
              </a:tr>
            </a:tbl>
          </a:graphicData>
        </a:graphic>
      </p:graphicFrame>
      <p:sp>
        <p:nvSpPr>
          <p:cNvPr id="4" name="Título 1">
            <a:extLst>
              <a:ext uri="{FF2B5EF4-FFF2-40B4-BE49-F238E27FC236}">
                <a16:creationId xmlns:a16="http://schemas.microsoft.com/office/drawing/2014/main" id="{BCD6D44F-8E54-35CD-6837-D13ED770C777}"/>
              </a:ext>
            </a:extLst>
          </p:cNvPr>
          <p:cNvSpPr>
            <a:spLocks noGrp="1"/>
          </p:cNvSpPr>
          <p:nvPr>
            <p:ph type="title"/>
          </p:nvPr>
        </p:nvSpPr>
        <p:spPr>
          <a:xfrm>
            <a:off x="0" y="1104900"/>
            <a:ext cx="9144000" cy="585789"/>
          </a:xfrm>
          <a:solidFill>
            <a:schemeClr val="tx2">
              <a:lumMod val="20000"/>
              <a:lumOff val="80000"/>
            </a:schemeClr>
          </a:solidFill>
        </p:spPr>
        <p:txBody>
          <a:bodyPr>
            <a:normAutofit fontScale="90000"/>
          </a:bodyPr>
          <a:lstStyle/>
          <a:p>
            <a:pPr indent="628650"/>
            <a:r>
              <a:rPr lang="es-EC" b="1" dirty="0"/>
              <a:t>INTRODUCCIÓN</a:t>
            </a:r>
          </a:p>
        </p:txBody>
      </p:sp>
    </p:spTree>
    <p:extLst>
      <p:ext uri="{BB962C8B-B14F-4D97-AF65-F5344CB8AC3E}">
        <p14:creationId xmlns:p14="http://schemas.microsoft.com/office/powerpoint/2010/main" val="169379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CD6D44F-8E54-35CD-6837-D13ED770C777}"/>
              </a:ext>
            </a:extLst>
          </p:cNvPr>
          <p:cNvSpPr>
            <a:spLocks noGrp="1"/>
          </p:cNvSpPr>
          <p:nvPr>
            <p:ph type="title"/>
          </p:nvPr>
        </p:nvSpPr>
        <p:spPr>
          <a:xfrm>
            <a:off x="0" y="1104900"/>
            <a:ext cx="9144000" cy="585789"/>
          </a:xfrm>
          <a:solidFill>
            <a:schemeClr val="tx2">
              <a:lumMod val="20000"/>
              <a:lumOff val="80000"/>
            </a:schemeClr>
          </a:solidFill>
        </p:spPr>
        <p:txBody>
          <a:bodyPr>
            <a:normAutofit fontScale="90000"/>
          </a:bodyPr>
          <a:lstStyle/>
          <a:p>
            <a:pPr indent="628650"/>
            <a:r>
              <a:rPr lang="es-EC" b="1" dirty="0"/>
              <a:t>INTRODUCCIÓN</a:t>
            </a:r>
          </a:p>
        </p:txBody>
      </p:sp>
      <p:sp>
        <p:nvSpPr>
          <p:cNvPr id="3" name="CuadroTexto 2">
            <a:extLst>
              <a:ext uri="{FF2B5EF4-FFF2-40B4-BE49-F238E27FC236}">
                <a16:creationId xmlns:a16="http://schemas.microsoft.com/office/drawing/2014/main" id="{3B7582A4-C708-BEB9-0B3F-3470AAC1725A}"/>
              </a:ext>
            </a:extLst>
          </p:cNvPr>
          <p:cNvSpPr txBox="1"/>
          <p:nvPr/>
        </p:nvSpPr>
        <p:spPr>
          <a:xfrm>
            <a:off x="581025" y="1971675"/>
            <a:ext cx="4248150" cy="4832092"/>
          </a:xfrm>
          <a:prstGeom prst="rect">
            <a:avLst/>
          </a:prstGeom>
          <a:noFill/>
        </p:spPr>
        <p:txBody>
          <a:bodyPr wrap="square" rtlCol="0">
            <a:spAutoFit/>
          </a:bodyPr>
          <a:lstStyle/>
          <a:p>
            <a:pPr marL="285750" indent="-285750">
              <a:buFont typeface="Arial" panose="020B0604020202020204" pitchFamily="34" charset="0"/>
              <a:buChar char="•"/>
            </a:pPr>
            <a:r>
              <a:rPr lang="es-EC" sz="2000" b="1" dirty="0"/>
              <a:t>Se evaluaron 32 carreras con oferta vigente.</a:t>
            </a:r>
          </a:p>
          <a:p>
            <a:pPr marL="285750" indent="-285750">
              <a:buFont typeface="Arial" panose="020B0604020202020204" pitchFamily="34" charset="0"/>
              <a:buChar char="•"/>
            </a:pPr>
            <a:endParaRPr lang="es-EC" sz="800" b="1" dirty="0"/>
          </a:p>
          <a:p>
            <a:pPr marL="285750" indent="-285750">
              <a:buFont typeface="Arial" panose="020B0604020202020204" pitchFamily="34" charset="0"/>
              <a:buChar char="•"/>
            </a:pPr>
            <a:r>
              <a:rPr lang="es-EC" sz="2000" dirty="0"/>
              <a:t>No participó Derecho (en proceso de evaluación por CACES), Enfermería (en Plan de Fortalecimiento previo a evaluación CACES), Fonología, Fisioterapia y Laboratorio Clínico (reciente creación).</a:t>
            </a:r>
          </a:p>
          <a:p>
            <a:pPr marL="285750" indent="-285750">
              <a:buFont typeface="Arial" panose="020B0604020202020204" pitchFamily="34" charset="0"/>
              <a:buChar char="•"/>
            </a:pPr>
            <a:endParaRPr lang="es-EC" sz="800" dirty="0"/>
          </a:p>
          <a:p>
            <a:pPr marL="285750" indent="-285750">
              <a:buFont typeface="Arial" panose="020B0604020202020204" pitchFamily="34" charset="0"/>
              <a:buChar char="•"/>
            </a:pPr>
            <a:r>
              <a:rPr lang="es-EC" sz="2000" dirty="0"/>
              <a:t>Al 31 de diciembre 2021 el 68,75% entregó informes de autoevaluación y al 8 de abril 2022 el </a:t>
            </a:r>
            <a:r>
              <a:rPr lang="es-EC" sz="2000" b="1" dirty="0"/>
              <a:t>81,25% entregó los informes de autoevaluación.</a:t>
            </a:r>
          </a:p>
        </p:txBody>
      </p:sp>
      <p:sp>
        <p:nvSpPr>
          <p:cNvPr id="5" name="CuadroTexto 4">
            <a:extLst>
              <a:ext uri="{FF2B5EF4-FFF2-40B4-BE49-F238E27FC236}">
                <a16:creationId xmlns:a16="http://schemas.microsoft.com/office/drawing/2014/main" id="{74254DD0-7607-7FDA-F1EC-CF1BED1EE1EA}"/>
              </a:ext>
            </a:extLst>
          </p:cNvPr>
          <p:cNvSpPr txBox="1"/>
          <p:nvPr/>
        </p:nvSpPr>
        <p:spPr>
          <a:xfrm>
            <a:off x="5153025" y="3295114"/>
            <a:ext cx="3762375" cy="218521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285750" indent="-285750">
              <a:buFont typeface="Arial" panose="020B0604020202020204" pitchFamily="34" charset="0"/>
              <a:buChar char="•"/>
            </a:pPr>
            <a:endParaRPr lang="es-EC" sz="800" b="1" dirty="0"/>
          </a:p>
          <a:p>
            <a:pPr marL="285750" indent="-285750">
              <a:buFont typeface="Arial" panose="020B0604020202020204" pitchFamily="34" charset="0"/>
              <a:buChar char="•"/>
            </a:pPr>
            <a:r>
              <a:rPr lang="es-EC" sz="2000" dirty="0"/>
              <a:t>ECONOMÍA</a:t>
            </a:r>
          </a:p>
          <a:p>
            <a:pPr marL="285750" indent="-285750">
              <a:buFont typeface="Arial" panose="020B0604020202020204" pitchFamily="34" charset="0"/>
              <a:buChar char="•"/>
            </a:pPr>
            <a:r>
              <a:rPr lang="es-EC" sz="2000" dirty="0"/>
              <a:t>COMERCIO EXTERIOR</a:t>
            </a:r>
          </a:p>
          <a:p>
            <a:pPr marL="285750" indent="-285750">
              <a:buFont typeface="Arial" panose="020B0604020202020204" pitchFamily="34" charset="0"/>
              <a:buChar char="•"/>
            </a:pPr>
            <a:r>
              <a:rPr lang="es-EC" sz="2000" dirty="0"/>
              <a:t>LICENCIATURA EN COMUNICACIÓN</a:t>
            </a:r>
          </a:p>
          <a:p>
            <a:pPr marL="285750" indent="-285750">
              <a:buFont typeface="Arial" panose="020B0604020202020204" pitchFamily="34" charset="0"/>
              <a:buChar char="•"/>
            </a:pPr>
            <a:r>
              <a:rPr lang="es-EC" sz="2000" dirty="0"/>
              <a:t>BIOLOGÍA</a:t>
            </a:r>
          </a:p>
          <a:p>
            <a:pPr marL="285750" indent="-285750">
              <a:buFont typeface="Arial" panose="020B0604020202020204" pitchFamily="34" charset="0"/>
              <a:buChar char="•"/>
            </a:pPr>
            <a:r>
              <a:rPr lang="es-EC" sz="2000" dirty="0"/>
              <a:t>TERAPIA OCUPACIONAL</a:t>
            </a:r>
          </a:p>
          <a:p>
            <a:endParaRPr lang="es-EC" sz="800" dirty="0"/>
          </a:p>
        </p:txBody>
      </p:sp>
      <p:sp>
        <p:nvSpPr>
          <p:cNvPr id="6" name="CuadroTexto 5">
            <a:extLst>
              <a:ext uri="{FF2B5EF4-FFF2-40B4-BE49-F238E27FC236}">
                <a16:creationId xmlns:a16="http://schemas.microsoft.com/office/drawing/2014/main" id="{718777AC-76FC-4322-B488-C99F0A450DAE}"/>
              </a:ext>
            </a:extLst>
          </p:cNvPr>
          <p:cNvSpPr txBox="1"/>
          <p:nvPr/>
        </p:nvSpPr>
        <p:spPr>
          <a:xfrm>
            <a:off x="4995862" y="2587228"/>
            <a:ext cx="4076700" cy="707886"/>
          </a:xfrm>
          <a:prstGeom prst="rect">
            <a:avLst/>
          </a:prstGeom>
          <a:solidFill>
            <a:schemeClr val="tx2">
              <a:lumMod val="20000"/>
              <a:lumOff val="80000"/>
            </a:schemeClr>
          </a:solidFill>
        </p:spPr>
        <p:txBody>
          <a:bodyPr wrap="square" rtlCol="0">
            <a:spAutoFit/>
          </a:bodyPr>
          <a:lstStyle/>
          <a:p>
            <a:r>
              <a:rPr lang="es-EC" sz="2000" b="1" dirty="0"/>
              <a:t>CARRERAS QUE NO ENTREGARON INFORMES DE AUTOEVALUACIÓN</a:t>
            </a:r>
          </a:p>
        </p:txBody>
      </p:sp>
    </p:spTree>
    <p:extLst>
      <p:ext uri="{BB962C8B-B14F-4D97-AF65-F5344CB8AC3E}">
        <p14:creationId xmlns:p14="http://schemas.microsoft.com/office/powerpoint/2010/main" val="373731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CD6D44F-8E54-35CD-6837-D13ED770C777}"/>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Valor de juicio del entorno de aprendizaje de las carreras</a:t>
            </a:r>
          </a:p>
        </p:txBody>
      </p:sp>
      <p:sp>
        <p:nvSpPr>
          <p:cNvPr id="3" name="CuadroTexto 2">
            <a:extLst>
              <a:ext uri="{FF2B5EF4-FFF2-40B4-BE49-F238E27FC236}">
                <a16:creationId xmlns:a16="http://schemas.microsoft.com/office/drawing/2014/main" id="{3B7582A4-C708-BEB9-0B3F-3470AAC1725A}"/>
              </a:ext>
            </a:extLst>
          </p:cNvPr>
          <p:cNvSpPr txBox="1"/>
          <p:nvPr/>
        </p:nvSpPr>
        <p:spPr>
          <a:xfrm>
            <a:off x="581025" y="2228850"/>
            <a:ext cx="8153400" cy="4154984"/>
          </a:xfrm>
          <a:prstGeom prst="rect">
            <a:avLst/>
          </a:prstGeom>
          <a:noFill/>
        </p:spPr>
        <p:txBody>
          <a:bodyPr wrap="square" rtlCol="0">
            <a:spAutoFit/>
          </a:bodyPr>
          <a:lstStyle/>
          <a:p>
            <a:pPr marL="285750" indent="-285750">
              <a:buFont typeface="Arial" panose="020B0604020202020204" pitchFamily="34" charset="0"/>
              <a:buChar char="•"/>
            </a:pPr>
            <a:r>
              <a:rPr lang="es-EC" sz="2400" dirty="0"/>
              <a:t>Se efectuó sobre las base de los resultados alcanzados en los </a:t>
            </a:r>
            <a:r>
              <a:rPr lang="es-EC" sz="2400" b="1" dirty="0"/>
              <a:t>31</a:t>
            </a:r>
            <a:r>
              <a:rPr lang="es-EC" sz="2400" dirty="0"/>
              <a:t>* estándares de calidad establecidos en el modelo que fueron valorados por los pares evaluadores.</a:t>
            </a:r>
          </a:p>
          <a:p>
            <a:pPr marL="285750" indent="-285750">
              <a:buFont typeface="Arial" panose="020B0604020202020204" pitchFamily="34" charset="0"/>
              <a:buChar char="•"/>
            </a:pPr>
            <a:endParaRPr lang="es-EC" sz="2400" dirty="0"/>
          </a:p>
          <a:p>
            <a:pPr marL="285750" indent="-285750">
              <a:buFont typeface="Arial" panose="020B0604020202020204" pitchFamily="34" charset="0"/>
              <a:buChar char="•"/>
            </a:pPr>
            <a:r>
              <a:rPr lang="es-EC" sz="2400" dirty="0"/>
              <a:t>Se consideraron las carreras que hasta diciembre de 2021 entregaron los informes de autoevaluación y éstos estuvieron </a:t>
            </a:r>
            <a:r>
              <a:rPr lang="es-EC" sz="2400" b="1" dirty="0"/>
              <a:t>valorados y llenados correctamente</a:t>
            </a:r>
            <a:r>
              <a:rPr lang="es-EC" sz="2400" dirty="0"/>
              <a:t> acorde a lo establecido en la Guía de autoevaluación de carreras.</a:t>
            </a:r>
          </a:p>
          <a:p>
            <a:pPr marL="285750" indent="-285750">
              <a:buFont typeface="Arial" panose="020B0604020202020204" pitchFamily="34" charset="0"/>
              <a:buChar char="•"/>
            </a:pPr>
            <a:endParaRPr lang="es-EC" sz="2400" b="1" dirty="0"/>
          </a:p>
          <a:p>
            <a:pPr marL="285750" indent="-285750">
              <a:buFont typeface="Arial" panose="020B0604020202020204" pitchFamily="34" charset="0"/>
              <a:buChar char="•"/>
            </a:pPr>
            <a:r>
              <a:rPr lang="es-EC" sz="2400" dirty="0"/>
              <a:t>Las carreras con modelos específicos (Medicina y Odontología) no se consideraron para este informe.</a:t>
            </a:r>
          </a:p>
        </p:txBody>
      </p:sp>
    </p:spTree>
    <p:extLst>
      <p:ext uri="{BB962C8B-B14F-4D97-AF65-F5344CB8AC3E}">
        <p14:creationId xmlns:p14="http://schemas.microsoft.com/office/powerpoint/2010/main" val="76681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CD6D44F-8E54-35CD-6837-D13ED770C777}"/>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Aplicativo de autoevaluación de carreras</a:t>
            </a:r>
          </a:p>
        </p:txBody>
      </p:sp>
      <p:sp>
        <p:nvSpPr>
          <p:cNvPr id="3" name="CuadroTexto 2">
            <a:extLst>
              <a:ext uri="{FF2B5EF4-FFF2-40B4-BE49-F238E27FC236}">
                <a16:creationId xmlns:a16="http://schemas.microsoft.com/office/drawing/2014/main" id="{3B7582A4-C708-BEB9-0B3F-3470AAC1725A}"/>
              </a:ext>
            </a:extLst>
          </p:cNvPr>
          <p:cNvSpPr txBox="1"/>
          <p:nvPr/>
        </p:nvSpPr>
        <p:spPr>
          <a:xfrm>
            <a:off x="581025" y="1971675"/>
            <a:ext cx="4248150" cy="4770537"/>
          </a:xfrm>
          <a:prstGeom prst="rect">
            <a:avLst/>
          </a:prstGeom>
          <a:noFill/>
        </p:spPr>
        <p:txBody>
          <a:bodyPr wrap="square" rtlCol="0">
            <a:spAutoFit/>
          </a:bodyPr>
          <a:lstStyle/>
          <a:p>
            <a:pPr marL="285750" indent="-285750">
              <a:buFont typeface="Arial" panose="020B0604020202020204" pitchFamily="34" charset="0"/>
              <a:buChar char="•"/>
            </a:pPr>
            <a:r>
              <a:rPr lang="es-EC" sz="1900" dirty="0"/>
              <a:t>La DGAC en conjunto con la DIIT creó e implemento un aplicativo en </a:t>
            </a:r>
            <a:r>
              <a:rPr lang="es-EC" sz="1900" dirty="0" err="1"/>
              <a:t>Power</a:t>
            </a:r>
            <a:r>
              <a:rPr lang="es-EC" sz="1900" dirty="0"/>
              <a:t> Apps y una sesión de reportes gráficos en </a:t>
            </a:r>
            <a:r>
              <a:rPr lang="es-EC" sz="1900" dirty="0" err="1"/>
              <a:t>Power</a:t>
            </a:r>
            <a:r>
              <a:rPr lang="es-EC" sz="1900" dirty="0"/>
              <a:t> BI para el proceso de autoevaluación de carreras.</a:t>
            </a:r>
          </a:p>
          <a:p>
            <a:pPr marL="285750" indent="-285750">
              <a:buFont typeface="Arial" panose="020B0604020202020204" pitchFamily="34" charset="0"/>
              <a:buChar char="•"/>
            </a:pPr>
            <a:endParaRPr lang="es-EC" sz="1900" dirty="0"/>
          </a:p>
          <a:p>
            <a:pPr marL="285750" indent="-285750">
              <a:buFont typeface="Arial" panose="020B0604020202020204" pitchFamily="34" charset="0"/>
              <a:buChar char="•"/>
            </a:pPr>
            <a:r>
              <a:rPr lang="es-EC" sz="1900" dirty="0"/>
              <a:t>En el aplicativo las carreras valorarán el cumplimiento de cada uno de los descriptores de los elementos fundamentales de los estándares del Modelo y como resultado se obtendrá la valoración de los elementos y estándares respectivamente.</a:t>
            </a:r>
          </a:p>
          <a:p>
            <a:pPr marL="285750" indent="-285750">
              <a:buFont typeface="Arial" panose="020B0604020202020204" pitchFamily="34" charset="0"/>
              <a:buChar char="•"/>
            </a:pPr>
            <a:endParaRPr lang="es-EC" sz="1900" b="1" dirty="0"/>
          </a:p>
          <a:p>
            <a:pPr marL="285750" indent="-285750">
              <a:buFont typeface="Arial" panose="020B0604020202020204" pitchFamily="34" charset="0"/>
              <a:buChar char="•"/>
            </a:pPr>
            <a:r>
              <a:rPr lang="es-EC" sz="1900" b="1" dirty="0"/>
              <a:t>En esta ocasión la DGAC ingresó la información de 13 carreras.</a:t>
            </a:r>
          </a:p>
        </p:txBody>
      </p:sp>
      <p:sp>
        <p:nvSpPr>
          <p:cNvPr id="5" name="CuadroTexto 4">
            <a:extLst>
              <a:ext uri="{FF2B5EF4-FFF2-40B4-BE49-F238E27FC236}">
                <a16:creationId xmlns:a16="http://schemas.microsoft.com/office/drawing/2014/main" id="{74254DD0-7607-7FDA-F1EC-CF1BED1EE1EA}"/>
              </a:ext>
            </a:extLst>
          </p:cNvPr>
          <p:cNvSpPr txBox="1"/>
          <p:nvPr/>
        </p:nvSpPr>
        <p:spPr>
          <a:xfrm>
            <a:off x="5257800" y="1971674"/>
            <a:ext cx="3762375" cy="477053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285750" indent="-285750">
              <a:buFont typeface="Arial" panose="020B0604020202020204" pitchFamily="34" charset="0"/>
              <a:buChar char="•"/>
            </a:pPr>
            <a:endParaRPr lang="es-EC" sz="800" b="1" dirty="0"/>
          </a:p>
          <a:p>
            <a:pPr marL="457200" indent="-457200">
              <a:buFont typeface="+mj-lt"/>
              <a:buAutoNum type="arabicPeriod"/>
            </a:pPr>
            <a:r>
              <a:rPr lang="es-EC" dirty="0"/>
              <a:t>Arquitectura</a:t>
            </a:r>
          </a:p>
          <a:p>
            <a:pPr marL="457200" indent="-457200">
              <a:buFont typeface="+mj-lt"/>
              <a:buAutoNum type="arabicPeriod"/>
            </a:pPr>
            <a:r>
              <a:rPr lang="es-EC" dirty="0"/>
              <a:t>Artes Plásticas</a:t>
            </a:r>
          </a:p>
          <a:p>
            <a:pPr marL="457200" indent="-457200">
              <a:buFont typeface="+mj-lt"/>
              <a:buAutoNum type="arabicPeriod"/>
            </a:pPr>
            <a:r>
              <a:rPr lang="es-EC" dirty="0"/>
              <a:t>Contabilidad y Auditoría</a:t>
            </a:r>
          </a:p>
          <a:p>
            <a:pPr marL="457200" indent="-457200">
              <a:buFont typeface="+mj-lt"/>
              <a:buAutoNum type="arabicPeriod"/>
            </a:pPr>
            <a:r>
              <a:rPr lang="es-EC" dirty="0"/>
              <a:t>Educación Especial</a:t>
            </a:r>
          </a:p>
          <a:p>
            <a:pPr marL="457200" indent="-457200">
              <a:buFont typeface="+mj-lt"/>
              <a:buAutoNum type="arabicPeriod"/>
            </a:pPr>
            <a:r>
              <a:rPr lang="es-EC" dirty="0"/>
              <a:t>Educación Inicial</a:t>
            </a:r>
          </a:p>
          <a:p>
            <a:pPr marL="457200" indent="-457200">
              <a:buFont typeface="+mj-lt"/>
              <a:buAutoNum type="arabicPeriod"/>
            </a:pPr>
            <a:r>
              <a:rPr lang="es-EC" dirty="0"/>
              <a:t>Hospitalidad y Hotelería</a:t>
            </a:r>
          </a:p>
          <a:p>
            <a:pPr marL="457200" indent="-457200">
              <a:buFont typeface="+mj-lt"/>
              <a:buAutoNum type="arabicPeriod"/>
            </a:pPr>
            <a:r>
              <a:rPr lang="es-EC" dirty="0"/>
              <a:t>Ingeniería Industrial</a:t>
            </a:r>
          </a:p>
          <a:p>
            <a:pPr marL="457200" indent="-457200">
              <a:buFont typeface="+mj-lt"/>
              <a:buAutoNum type="arabicPeriod"/>
            </a:pPr>
            <a:r>
              <a:rPr lang="es-EC" dirty="0"/>
              <a:t>Pedagogía de la Ciencia y Literatura</a:t>
            </a:r>
          </a:p>
          <a:p>
            <a:pPr marL="457200" indent="-457200">
              <a:buFont typeface="+mj-lt"/>
              <a:buAutoNum type="arabicPeriod"/>
            </a:pPr>
            <a:r>
              <a:rPr lang="es-EC" dirty="0"/>
              <a:t>Pedagogía de las Ciencias Experimentales</a:t>
            </a:r>
          </a:p>
          <a:p>
            <a:pPr marL="457200" indent="-457200">
              <a:buFont typeface="+mj-lt"/>
              <a:buAutoNum type="arabicPeriod"/>
            </a:pPr>
            <a:r>
              <a:rPr lang="es-EC" dirty="0"/>
              <a:t>Pedagogía de los Idiomas Nacionales y Extranjeros</a:t>
            </a:r>
          </a:p>
          <a:p>
            <a:pPr marL="457200" indent="-457200">
              <a:buFont typeface="+mj-lt"/>
              <a:buAutoNum type="arabicPeriod"/>
            </a:pPr>
            <a:r>
              <a:rPr lang="es-EC" dirty="0"/>
              <a:t>Tecnología de la Información</a:t>
            </a:r>
          </a:p>
          <a:p>
            <a:pPr marL="457200" indent="-457200">
              <a:buFont typeface="+mj-lt"/>
              <a:buAutoNum type="arabicPeriod"/>
            </a:pPr>
            <a:r>
              <a:rPr lang="es-EC" dirty="0"/>
              <a:t>Trabajo Social</a:t>
            </a:r>
          </a:p>
          <a:p>
            <a:pPr marL="457200" indent="-457200">
              <a:buFont typeface="+mj-lt"/>
              <a:buAutoNum type="arabicPeriod"/>
            </a:pPr>
            <a:r>
              <a:rPr lang="es-EC" dirty="0"/>
              <a:t>Turismo</a:t>
            </a:r>
          </a:p>
          <a:p>
            <a:endParaRPr lang="es-EC" sz="800" dirty="0"/>
          </a:p>
        </p:txBody>
      </p:sp>
      <p:cxnSp>
        <p:nvCxnSpPr>
          <p:cNvPr id="7" name="Conector: angular 6">
            <a:extLst>
              <a:ext uri="{FF2B5EF4-FFF2-40B4-BE49-F238E27FC236}">
                <a16:creationId xmlns:a16="http://schemas.microsoft.com/office/drawing/2014/main" id="{C5E97A7D-0F24-38E0-CA0F-EFB5E7BE13F0}"/>
              </a:ext>
            </a:extLst>
          </p:cNvPr>
          <p:cNvCxnSpPr>
            <a:cxnSpLocks/>
          </p:cNvCxnSpPr>
          <p:nvPr/>
        </p:nvCxnSpPr>
        <p:spPr>
          <a:xfrm flipV="1">
            <a:off x="4638675" y="5848350"/>
            <a:ext cx="619125" cy="60960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9" name="Rectángulo 8">
            <a:extLst>
              <a:ext uri="{FF2B5EF4-FFF2-40B4-BE49-F238E27FC236}">
                <a16:creationId xmlns:a16="http://schemas.microsoft.com/office/drawing/2014/main" id="{CCF75B7C-8878-20B5-BA23-647CE3296373}"/>
              </a:ext>
            </a:extLst>
          </p:cNvPr>
          <p:cNvSpPr/>
          <p:nvPr/>
        </p:nvSpPr>
        <p:spPr>
          <a:xfrm>
            <a:off x="581025" y="5981700"/>
            <a:ext cx="4057650" cy="7605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31207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Gráfico, Gráfico de barras&#10;&#10;Descripción generada automáticamente">
            <a:extLst>
              <a:ext uri="{FF2B5EF4-FFF2-40B4-BE49-F238E27FC236}">
                <a16:creationId xmlns:a16="http://schemas.microsoft.com/office/drawing/2014/main" id="{21B0139A-8747-2BD0-7AA7-8C94B673A74E}"/>
              </a:ext>
            </a:extLst>
          </p:cNvPr>
          <p:cNvPicPr>
            <a:picLocks noChangeAspect="1"/>
          </p:cNvPicPr>
          <p:nvPr/>
        </p:nvPicPr>
        <p:blipFill rotWithShape="1">
          <a:blip r:embed="rId2">
            <a:extLst>
              <a:ext uri="{28A0092B-C50C-407E-A947-70E740481C1C}">
                <a14:useLocalDpi xmlns:a14="http://schemas.microsoft.com/office/drawing/2010/main" val="0"/>
              </a:ext>
            </a:extLst>
          </a:blip>
          <a:srcRect b="1990"/>
          <a:stretch/>
        </p:blipFill>
        <p:spPr bwMode="auto">
          <a:xfrm>
            <a:off x="92635" y="1914525"/>
            <a:ext cx="8958730" cy="3905250"/>
          </a:xfrm>
          <a:prstGeom prst="rect">
            <a:avLst/>
          </a:prstGeom>
          <a:ln>
            <a:noFill/>
          </a:ln>
          <a:extLst>
            <a:ext uri="{53640926-AAD7-44D8-BBD7-CCE9431645EC}">
              <a14:shadowObscured xmlns:a14="http://schemas.microsoft.com/office/drawing/2010/main"/>
            </a:ext>
          </a:extLst>
        </p:spPr>
      </p:pic>
      <p:sp>
        <p:nvSpPr>
          <p:cNvPr id="12" name="Título 1">
            <a:extLst>
              <a:ext uri="{FF2B5EF4-FFF2-40B4-BE49-F238E27FC236}">
                <a16:creationId xmlns:a16="http://schemas.microsoft.com/office/drawing/2014/main" id="{6356FC5C-D235-D26C-1FBA-5279D309B4A1}"/>
              </a:ext>
            </a:extLst>
          </p:cNvPr>
          <p:cNvSpPr>
            <a:spLocks noGrp="1"/>
          </p:cNvSpPr>
          <p:nvPr>
            <p:ph type="title"/>
          </p:nvPr>
        </p:nvSpPr>
        <p:spPr>
          <a:xfrm>
            <a:off x="0" y="1104900"/>
            <a:ext cx="9144000" cy="707886"/>
          </a:xfrm>
          <a:solidFill>
            <a:schemeClr val="tx2">
              <a:lumMod val="20000"/>
              <a:lumOff val="80000"/>
            </a:schemeClr>
          </a:solidFill>
        </p:spPr>
        <p:txBody>
          <a:bodyPr>
            <a:noAutofit/>
          </a:bodyPr>
          <a:lstStyle/>
          <a:p>
            <a:pPr marL="628650"/>
            <a:r>
              <a:rPr lang="es-EC" sz="3200" b="1" dirty="0"/>
              <a:t>Resultados globales ponderados de las carreras</a:t>
            </a:r>
          </a:p>
        </p:txBody>
      </p:sp>
      <p:sp>
        <p:nvSpPr>
          <p:cNvPr id="6" name="CuadroTexto 5">
            <a:extLst>
              <a:ext uri="{FF2B5EF4-FFF2-40B4-BE49-F238E27FC236}">
                <a16:creationId xmlns:a16="http://schemas.microsoft.com/office/drawing/2014/main" id="{9C7719D5-185C-63C9-E0FC-59ED333DF6E4}"/>
              </a:ext>
            </a:extLst>
          </p:cNvPr>
          <p:cNvSpPr txBox="1"/>
          <p:nvPr/>
        </p:nvSpPr>
        <p:spPr>
          <a:xfrm>
            <a:off x="152400" y="5899428"/>
            <a:ext cx="8867775" cy="877163"/>
          </a:xfrm>
          <a:prstGeom prst="rect">
            <a:avLst/>
          </a:prstGeom>
          <a:noFill/>
        </p:spPr>
        <p:txBody>
          <a:bodyPr wrap="square" rtlCol="0">
            <a:spAutoFit/>
          </a:bodyPr>
          <a:lstStyle/>
          <a:p>
            <a:pPr algn="just"/>
            <a:r>
              <a:rPr lang="es-EC" sz="1700" dirty="0"/>
              <a:t>Según el Reglamento de Evaluación, Acreditación y Categorización de carreras de las Instituciones de Educación Superior, la carrera para acreditar debe alcanzar como mínimo el 70% del entorno de aprendizaje.</a:t>
            </a:r>
          </a:p>
        </p:txBody>
      </p:sp>
    </p:spTree>
    <p:extLst>
      <p:ext uri="{BB962C8B-B14F-4D97-AF65-F5344CB8AC3E}">
        <p14:creationId xmlns:p14="http://schemas.microsoft.com/office/powerpoint/2010/main" val="28027779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786BC9F03B6C544D81CAAB38E0098887" ma:contentTypeVersion="16" ma:contentTypeDescription="Crear nuevo documento." ma:contentTypeScope="" ma:versionID="ba4076c92f2c74355741d95cbb5fe59e">
  <xsd:schema xmlns:xsd="http://www.w3.org/2001/XMLSchema" xmlns:xs="http://www.w3.org/2001/XMLSchema" xmlns:p="http://schemas.microsoft.com/office/2006/metadata/properties" xmlns:ns2="ce94a3db-480d-4ce7-9910-fdfb7ea55b02" xmlns:ns3="2e82c6ed-4e7f-4790-8032-0cabb5f96db9" targetNamespace="http://schemas.microsoft.com/office/2006/metadata/properties" ma:root="true" ma:fieldsID="ddda302890bbb571b1e5d42913a0e84d" ns2:_="" ns3:_="">
    <xsd:import namespace="ce94a3db-480d-4ce7-9910-fdfb7ea55b02"/>
    <xsd:import namespace="2e82c6ed-4e7f-4790-8032-0cabb5f96d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EventHashCode" minOccurs="0"/>
                <xsd:element ref="ns2:MediaServiceGenerationTime"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94a3db-480d-4ce7-9910-fdfb7ea55b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d2f13cec-e6b6-4bb5-8122-6bf2c0465f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82c6ed-4e7f-4790-8032-0cabb5f96db9" elementFormDefault="qualified">
    <xsd:import namespace="http://schemas.microsoft.com/office/2006/documentManagement/types"/>
    <xsd:import namespace="http://schemas.microsoft.com/office/infopath/2007/PartnerControls"/>
    <xsd:element name="SharedWithUsers" ma:index="15"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0cd34b12-52a1-4543-bd86-0f742b0fdf9b}" ma:internalName="TaxCatchAll" ma:showField="CatchAllData" ma:web="2e82c6ed-4e7f-4790-8032-0cabb5f96d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94a3db-480d-4ce7-9910-fdfb7ea55b02">
      <Terms xmlns="http://schemas.microsoft.com/office/infopath/2007/PartnerControls"/>
    </lcf76f155ced4ddcb4097134ff3c332f>
    <TaxCatchAll xmlns="2e82c6ed-4e7f-4790-8032-0cabb5f96db9" xsi:nil="true"/>
  </documentManagement>
</p:properties>
</file>

<file path=customXml/itemProps1.xml><?xml version="1.0" encoding="utf-8"?>
<ds:datastoreItem xmlns:ds="http://schemas.openxmlformats.org/officeDocument/2006/customXml" ds:itemID="{525DAF5E-36BE-4F25-A9D6-E05CA895C9E8}">
  <ds:schemaRefs>
    <ds:schemaRef ds:uri="http://schemas.microsoft.com/sharepoint/v3/contenttype/forms"/>
  </ds:schemaRefs>
</ds:datastoreItem>
</file>

<file path=customXml/itemProps2.xml><?xml version="1.0" encoding="utf-8"?>
<ds:datastoreItem xmlns:ds="http://schemas.openxmlformats.org/officeDocument/2006/customXml" ds:itemID="{25AB4912-AD73-4A46-9F41-E42041A67B97}"/>
</file>

<file path=customXml/itemProps3.xml><?xml version="1.0" encoding="utf-8"?>
<ds:datastoreItem xmlns:ds="http://schemas.openxmlformats.org/officeDocument/2006/customXml" ds:itemID="{1DD46391-8D99-4F26-BC7B-2BE43836AF4F}">
  <ds:schemaRefs>
    <ds:schemaRef ds:uri="http://schemas.microsoft.com/office/2006/documentManagement/types"/>
    <ds:schemaRef ds:uri="http://purl.org/dc/dcmitype/"/>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2e82c6ed-4e7f-4790-8032-0cabb5f96db9"/>
    <ds:schemaRef ds:uri="ce94a3db-480d-4ce7-9910-fdfb7ea55b0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4782</TotalTime>
  <Words>1289</Words>
  <Application>Microsoft Office PowerPoint</Application>
  <PresentationFormat>Presentación en pantalla (4:3)</PresentationFormat>
  <Paragraphs>153</Paragraphs>
  <Slides>20</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Avenir Next LT Pro</vt:lpstr>
      <vt:lpstr>Calibri</vt:lpstr>
      <vt:lpstr>Calibri Light</vt:lpstr>
      <vt:lpstr>Sabon Next LT</vt:lpstr>
      <vt:lpstr>Times New Roman</vt:lpstr>
      <vt:lpstr>Tema de Office</vt:lpstr>
      <vt:lpstr>Presentación de PowerPoint</vt:lpstr>
      <vt:lpstr>METODOLOGÍA DE LA AUTOEVALUACIÓN</vt:lpstr>
      <vt:lpstr>Escala y metodología de valoración</vt:lpstr>
      <vt:lpstr>Escala y metodología de valoración</vt:lpstr>
      <vt:lpstr>INTRODUCCIÓN</vt:lpstr>
      <vt:lpstr>INTRODUCCIÓN</vt:lpstr>
      <vt:lpstr>Valor de juicio del entorno de aprendizaje de las carreras</vt:lpstr>
      <vt:lpstr>Aplicativo de autoevaluación de carreras</vt:lpstr>
      <vt:lpstr>Resultados globales ponderados de las carreras</vt:lpstr>
      <vt:lpstr>Resultados de las carreras en eje Pertinencia</vt:lpstr>
      <vt:lpstr>Resultados de las carreras en eje Organización y Recursos</vt:lpstr>
      <vt:lpstr>Resultados de las carreras en eje Profesorado</vt:lpstr>
      <vt:lpstr>Resultados de las carreras en eje Currículo</vt:lpstr>
      <vt:lpstr>Resultados de las carreras en eje Estudiantado</vt:lpstr>
      <vt:lpstr>Resultados de las carreras por ejes del Modelo</vt:lpstr>
      <vt:lpstr>Presentación de PowerPoint</vt:lpstr>
      <vt:lpstr>CONCLUSIONES</vt:lpstr>
      <vt:lpstr>CONCLUSIONES</vt:lpstr>
      <vt:lpstr>RECOMENDACIONES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PPPP</dc:title>
  <dc:creator>User</dc:creator>
  <cp:lastModifiedBy>Luvy Loor Saltos</cp:lastModifiedBy>
  <cp:revision>654</cp:revision>
  <dcterms:created xsi:type="dcterms:W3CDTF">2019-04-30T17:51:46Z</dcterms:created>
  <dcterms:modified xsi:type="dcterms:W3CDTF">2022-06-15T01:56:35Z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0x010100786BC9F03B6C544D81CAAB38E0098887</vt:lpwstr>
  </property>
</Properties>
</file>