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4"/>
    <p:sldMasterId id="2147483684" r:id="rId5"/>
  </p:sldMasterIdLst>
  <p:notesMasterIdLst>
    <p:notesMasterId r:id="rId31"/>
  </p:notesMasterIdLst>
  <p:sldIdLst>
    <p:sldId id="256" r:id="rId6"/>
    <p:sldId id="323" r:id="rId7"/>
    <p:sldId id="258" r:id="rId8"/>
    <p:sldId id="327" r:id="rId9"/>
    <p:sldId id="330" r:id="rId10"/>
    <p:sldId id="325" r:id="rId11"/>
    <p:sldId id="326" r:id="rId12"/>
    <p:sldId id="334" r:id="rId13"/>
    <p:sldId id="266" r:id="rId14"/>
    <p:sldId id="312" r:id="rId15"/>
    <p:sldId id="260" r:id="rId16"/>
    <p:sldId id="313" r:id="rId17"/>
    <p:sldId id="314" r:id="rId18"/>
    <p:sldId id="264" r:id="rId19"/>
    <p:sldId id="328" r:id="rId20"/>
    <p:sldId id="329" r:id="rId21"/>
    <p:sldId id="333" r:id="rId22"/>
    <p:sldId id="316" r:id="rId23"/>
    <p:sldId id="332" r:id="rId24"/>
    <p:sldId id="278" r:id="rId25"/>
    <p:sldId id="320" r:id="rId26"/>
    <p:sldId id="303" r:id="rId27"/>
    <p:sldId id="331" r:id="rId28"/>
    <p:sldId id="318" r:id="rId29"/>
    <p:sldId id="319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99"/>
    <a:srgbClr val="008000"/>
    <a:srgbClr val="002368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D989C-8A5E-B4CD-260B-B277436DB8D8}" v="5" dt="2023-11-22T15:24:51.842"/>
  </p1510:revLst>
</p1510:revInfo>
</file>

<file path=ppt/tableStyles.xml><?xml version="1.0" encoding="utf-8"?>
<a:tblStyleLst xmlns:a="http://schemas.openxmlformats.org/drawingml/2006/main" def="{608B95C6-5FDE-4C00-A58E-2164E15D006D}">
  <a:tblStyle styleId="{608B95C6-5FDE-4C00-A58E-2164E15D00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137" d="100"/>
          <a:sy n="137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66142-9C44-4FCB-B35E-0934C8A6462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5642F4F9-A6F8-4919-9DA7-C31AA66CEDCD}">
      <dgm:prSet phldrT="[Texto]"/>
      <dgm:spPr/>
      <dgm:t>
        <a:bodyPr/>
        <a:lstStyle/>
        <a:p>
          <a:r>
            <a:rPr lang="es-MX"/>
            <a:t>Difusión</a:t>
          </a:r>
          <a:endParaRPr lang="es-EC"/>
        </a:p>
      </dgm:t>
    </dgm:pt>
    <dgm:pt modelId="{B34D49AE-699B-43A8-AB0F-3707430A5E3A}" type="parTrans" cxnId="{6E1423AC-1562-417D-8EF4-B5F1842A0F31}">
      <dgm:prSet/>
      <dgm:spPr/>
      <dgm:t>
        <a:bodyPr/>
        <a:lstStyle/>
        <a:p>
          <a:endParaRPr lang="es-EC"/>
        </a:p>
      </dgm:t>
    </dgm:pt>
    <dgm:pt modelId="{4AB68E0F-262B-4705-B1AD-E93E918371CA}" type="sibTrans" cxnId="{6E1423AC-1562-417D-8EF4-B5F1842A0F31}">
      <dgm:prSet/>
      <dgm:spPr/>
      <dgm:t>
        <a:bodyPr/>
        <a:lstStyle/>
        <a:p>
          <a:endParaRPr lang="es-EC"/>
        </a:p>
      </dgm:t>
    </dgm:pt>
    <dgm:pt modelId="{76CFBA4C-19C3-4B6C-9B66-1FF3D5BD2918}">
      <dgm:prSet phldrT="[Texto]"/>
      <dgm:spPr/>
      <dgm:t>
        <a:bodyPr/>
        <a:lstStyle/>
        <a:p>
          <a:r>
            <a:rPr lang="es-MX"/>
            <a:t>Ejecución</a:t>
          </a:r>
          <a:endParaRPr lang="es-EC"/>
        </a:p>
      </dgm:t>
    </dgm:pt>
    <dgm:pt modelId="{28B915F3-172F-4E6E-A0BB-1BD28B8BB159}" type="parTrans" cxnId="{8250A923-A835-4D08-A80A-D5561B8C5E02}">
      <dgm:prSet/>
      <dgm:spPr/>
      <dgm:t>
        <a:bodyPr/>
        <a:lstStyle/>
        <a:p>
          <a:endParaRPr lang="es-EC"/>
        </a:p>
      </dgm:t>
    </dgm:pt>
    <dgm:pt modelId="{AA1B4714-921B-41D4-B35D-20BDC20A10FE}" type="sibTrans" cxnId="{8250A923-A835-4D08-A80A-D5561B8C5E02}">
      <dgm:prSet/>
      <dgm:spPr/>
      <dgm:t>
        <a:bodyPr/>
        <a:lstStyle/>
        <a:p>
          <a:endParaRPr lang="es-EC"/>
        </a:p>
      </dgm:t>
    </dgm:pt>
    <dgm:pt modelId="{D48A1B74-E1F1-4602-912C-BA53A88A0727}">
      <dgm:prSet phldrT="[Texto]"/>
      <dgm:spPr/>
      <dgm:t>
        <a:bodyPr/>
        <a:lstStyle/>
        <a:p>
          <a:r>
            <a:rPr lang="es-MX"/>
            <a:t>Resultados</a:t>
          </a:r>
          <a:endParaRPr lang="es-EC"/>
        </a:p>
      </dgm:t>
    </dgm:pt>
    <dgm:pt modelId="{00A81239-470E-4B0E-BD6D-3404829CBC91}" type="parTrans" cxnId="{EC0481F6-988C-4B6B-904A-F659B6B7CD35}">
      <dgm:prSet/>
      <dgm:spPr/>
      <dgm:t>
        <a:bodyPr/>
        <a:lstStyle/>
        <a:p>
          <a:endParaRPr lang="es-EC"/>
        </a:p>
      </dgm:t>
    </dgm:pt>
    <dgm:pt modelId="{BBB87BFE-0B52-4B19-9CE8-6CD48A27C3ED}" type="sibTrans" cxnId="{EC0481F6-988C-4B6B-904A-F659B6B7CD35}">
      <dgm:prSet/>
      <dgm:spPr/>
      <dgm:t>
        <a:bodyPr/>
        <a:lstStyle/>
        <a:p>
          <a:endParaRPr lang="es-EC"/>
        </a:p>
      </dgm:t>
    </dgm:pt>
    <dgm:pt modelId="{8800F2A7-EA62-438F-88F6-B018686278FC}" type="pres">
      <dgm:prSet presAssocID="{7B666142-9C44-4FCB-B35E-0934C8A64627}" presName="Name0" presStyleCnt="0">
        <dgm:presLayoutVars>
          <dgm:dir/>
          <dgm:resizeHandles val="exact"/>
        </dgm:presLayoutVars>
      </dgm:prSet>
      <dgm:spPr/>
    </dgm:pt>
    <dgm:pt modelId="{B8E48361-D4DB-4182-B176-9A201A3A7EDC}" type="pres">
      <dgm:prSet presAssocID="{5642F4F9-A6F8-4919-9DA7-C31AA66CEDCD}" presName="node" presStyleLbl="node1" presStyleIdx="0" presStyleCnt="3">
        <dgm:presLayoutVars>
          <dgm:bulletEnabled val="1"/>
        </dgm:presLayoutVars>
      </dgm:prSet>
      <dgm:spPr/>
    </dgm:pt>
    <dgm:pt modelId="{FA8BB8F7-B85B-45FF-93B6-9BACDC57A48F}" type="pres">
      <dgm:prSet presAssocID="{4AB68E0F-262B-4705-B1AD-E93E918371CA}" presName="sibTrans" presStyleLbl="sibTrans2D1" presStyleIdx="0" presStyleCnt="2"/>
      <dgm:spPr/>
    </dgm:pt>
    <dgm:pt modelId="{5FD3AFBF-661A-4305-9DEE-3C2C7800DC8B}" type="pres">
      <dgm:prSet presAssocID="{4AB68E0F-262B-4705-B1AD-E93E918371CA}" presName="connectorText" presStyleLbl="sibTrans2D1" presStyleIdx="0" presStyleCnt="2"/>
      <dgm:spPr/>
    </dgm:pt>
    <dgm:pt modelId="{AAC048F5-D9DB-4BFC-8BC7-ABF7C0986148}" type="pres">
      <dgm:prSet presAssocID="{76CFBA4C-19C3-4B6C-9B66-1FF3D5BD2918}" presName="node" presStyleLbl="node1" presStyleIdx="1" presStyleCnt="3">
        <dgm:presLayoutVars>
          <dgm:bulletEnabled val="1"/>
        </dgm:presLayoutVars>
      </dgm:prSet>
      <dgm:spPr/>
    </dgm:pt>
    <dgm:pt modelId="{831DFB44-60BD-4006-BB3D-7B6B87CACEB9}" type="pres">
      <dgm:prSet presAssocID="{AA1B4714-921B-41D4-B35D-20BDC20A10FE}" presName="sibTrans" presStyleLbl="sibTrans2D1" presStyleIdx="1" presStyleCnt="2"/>
      <dgm:spPr/>
    </dgm:pt>
    <dgm:pt modelId="{CD70FD74-832C-4328-9D94-4E6F8626BA5E}" type="pres">
      <dgm:prSet presAssocID="{AA1B4714-921B-41D4-B35D-20BDC20A10FE}" presName="connectorText" presStyleLbl="sibTrans2D1" presStyleIdx="1" presStyleCnt="2"/>
      <dgm:spPr/>
    </dgm:pt>
    <dgm:pt modelId="{E6AD71D4-C4B7-44EB-B583-4908FEC952F1}" type="pres">
      <dgm:prSet presAssocID="{D48A1B74-E1F1-4602-912C-BA53A88A0727}" presName="node" presStyleLbl="node1" presStyleIdx="2" presStyleCnt="3">
        <dgm:presLayoutVars>
          <dgm:bulletEnabled val="1"/>
        </dgm:presLayoutVars>
      </dgm:prSet>
      <dgm:spPr/>
    </dgm:pt>
  </dgm:ptLst>
  <dgm:cxnLst>
    <dgm:cxn modelId="{B48A2313-F875-415A-8BE5-9CBBBD3A387B}" type="presOf" srcId="{4AB68E0F-262B-4705-B1AD-E93E918371CA}" destId="{FA8BB8F7-B85B-45FF-93B6-9BACDC57A48F}" srcOrd="0" destOrd="0" presId="urn:microsoft.com/office/officeart/2005/8/layout/process1"/>
    <dgm:cxn modelId="{0B0DC921-08F1-4DE0-8A98-F443765A9073}" type="presOf" srcId="{AA1B4714-921B-41D4-B35D-20BDC20A10FE}" destId="{CD70FD74-832C-4328-9D94-4E6F8626BA5E}" srcOrd="1" destOrd="0" presId="urn:microsoft.com/office/officeart/2005/8/layout/process1"/>
    <dgm:cxn modelId="{8250A923-A835-4D08-A80A-D5561B8C5E02}" srcId="{7B666142-9C44-4FCB-B35E-0934C8A64627}" destId="{76CFBA4C-19C3-4B6C-9B66-1FF3D5BD2918}" srcOrd="1" destOrd="0" parTransId="{28B915F3-172F-4E6E-A0BB-1BD28B8BB159}" sibTransId="{AA1B4714-921B-41D4-B35D-20BDC20A10FE}"/>
    <dgm:cxn modelId="{A110CB38-4D1D-4A62-9C2F-E3EEA2C6E19C}" type="presOf" srcId="{D48A1B74-E1F1-4602-912C-BA53A88A0727}" destId="{E6AD71D4-C4B7-44EB-B583-4908FEC952F1}" srcOrd="0" destOrd="0" presId="urn:microsoft.com/office/officeart/2005/8/layout/process1"/>
    <dgm:cxn modelId="{0F610E66-A633-473F-934B-93CEF11946D7}" type="presOf" srcId="{4AB68E0F-262B-4705-B1AD-E93E918371CA}" destId="{5FD3AFBF-661A-4305-9DEE-3C2C7800DC8B}" srcOrd="1" destOrd="0" presId="urn:microsoft.com/office/officeart/2005/8/layout/process1"/>
    <dgm:cxn modelId="{E7E79A68-E366-4DEF-84E8-E2BB3C387D01}" type="presOf" srcId="{AA1B4714-921B-41D4-B35D-20BDC20A10FE}" destId="{831DFB44-60BD-4006-BB3D-7B6B87CACEB9}" srcOrd="0" destOrd="0" presId="urn:microsoft.com/office/officeart/2005/8/layout/process1"/>
    <dgm:cxn modelId="{6F845056-B78D-47E1-AEDF-1162F93AC8C0}" type="presOf" srcId="{76CFBA4C-19C3-4B6C-9B66-1FF3D5BD2918}" destId="{AAC048F5-D9DB-4BFC-8BC7-ABF7C0986148}" srcOrd="0" destOrd="0" presId="urn:microsoft.com/office/officeart/2005/8/layout/process1"/>
    <dgm:cxn modelId="{0019DB92-92F7-408C-85E1-87C181ADF6D4}" type="presOf" srcId="{7B666142-9C44-4FCB-B35E-0934C8A64627}" destId="{8800F2A7-EA62-438F-88F6-B018686278FC}" srcOrd="0" destOrd="0" presId="urn:microsoft.com/office/officeart/2005/8/layout/process1"/>
    <dgm:cxn modelId="{6E1423AC-1562-417D-8EF4-B5F1842A0F31}" srcId="{7B666142-9C44-4FCB-B35E-0934C8A64627}" destId="{5642F4F9-A6F8-4919-9DA7-C31AA66CEDCD}" srcOrd="0" destOrd="0" parTransId="{B34D49AE-699B-43A8-AB0F-3707430A5E3A}" sibTransId="{4AB68E0F-262B-4705-B1AD-E93E918371CA}"/>
    <dgm:cxn modelId="{1C9D66AD-7C58-4878-9224-1B3DAA3CAFBA}" type="presOf" srcId="{5642F4F9-A6F8-4919-9DA7-C31AA66CEDCD}" destId="{B8E48361-D4DB-4182-B176-9A201A3A7EDC}" srcOrd="0" destOrd="0" presId="urn:microsoft.com/office/officeart/2005/8/layout/process1"/>
    <dgm:cxn modelId="{EC0481F6-988C-4B6B-904A-F659B6B7CD35}" srcId="{7B666142-9C44-4FCB-B35E-0934C8A64627}" destId="{D48A1B74-E1F1-4602-912C-BA53A88A0727}" srcOrd="2" destOrd="0" parTransId="{00A81239-470E-4B0E-BD6D-3404829CBC91}" sibTransId="{BBB87BFE-0B52-4B19-9CE8-6CD48A27C3ED}"/>
    <dgm:cxn modelId="{336A93F2-57E8-4AEC-9278-449D6B8E6D52}" type="presParOf" srcId="{8800F2A7-EA62-438F-88F6-B018686278FC}" destId="{B8E48361-D4DB-4182-B176-9A201A3A7EDC}" srcOrd="0" destOrd="0" presId="urn:microsoft.com/office/officeart/2005/8/layout/process1"/>
    <dgm:cxn modelId="{C254EA8D-A9DE-469E-BEA4-28648AB61283}" type="presParOf" srcId="{8800F2A7-EA62-438F-88F6-B018686278FC}" destId="{FA8BB8F7-B85B-45FF-93B6-9BACDC57A48F}" srcOrd="1" destOrd="0" presId="urn:microsoft.com/office/officeart/2005/8/layout/process1"/>
    <dgm:cxn modelId="{35709899-CEA6-4C9C-8B4C-D76D4F741BE9}" type="presParOf" srcId="{FA8BB8F7-B85B-45FF-93B6-9BACDC57A48F}" destId="{5FD3AFBF-661A-4305-9DEE-3C2C7800DC8B}" srcOrd="0" destOrd="0" presId="urn:microsoft.com/office/officeart/2005/8/layout/process1"/>
    <dgm:cxn modelId="{998506B1-8E95-47A7-A36D-01C511B252F3}" type="presParOf" srcId="{8800F2A7-EA62-438F-88F6-B018686278FC}" destId="{AAC048F5-D9DB-4BFC-8BC7-ABF7C0986148}" srcOrd="2" destOrd="0" presId="urn:microsoft.com/office/officeart/2005/8/layout/process1"/>
    <dgm:cxn modelId="{C17E10E3-EFAB-40F0-A321-97C3867B9F7A}" type="presParOf" srcId="{8800F2A7-EA62-438F-88F6-B018686278FC}" destId="{831DFB44-60BD-4006-BB3D-7B6B87CACEB9}" srcOrd="3" destOrd="0" presId="urn:microsoft.com/office/officeart/2005/8/layout/process1"/>
    <dgm:cxn modelId="{424D322B-0C8A-4FD0-B4C2-4764FA5B3363}" type="presParOf" srcId="{831DFB44-60BD-4006-BB3D-7B6B87CACEB9}" destId="{CD70FD74-832C-4328-9D94-4E6F8626BA5E}" srcOrd="0" destOrd="0" presId="urn:microsoft.com/office/officeart/2005/8/layout/process1"/>
    <dgm:cxn modelId="{BA247D94-F030-48DC-B75A-9B61595F207C}" type="presParOf" srcId="{8800F2A7-EA62-438F-88F6-B018686278FC}" destId="{E6AD71D4-C4B7-44EB-B583-4908FEC952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48361-D4DB-4182-B176-9A201A3A7EDC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Difusión</a:t>
          </a:r>
          <a:endParaRPr lang="es-EC" sz="2100" kern="1200"/>
        </a:p>
      </dsp:txBody>
      <dsp:txXfrm>
        <a:off x="33499" y="1579724"/>
        <a:ext cx="1545106" cy="904550"/>
      </dsp:txXfrm>
    </dsp:sp>
    <dsp:sp modelId="{FA8BB8F7-B85B-45FF-93B6-9BACDC57A48F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1766887" y="1912856"/>
        <a:ext cx="237646" cy="238286"/>
      </dsp:txXfrm>
    </dsp:sp>
    <dsp:sp modelId="{AAC048F5-D9DB-4BFC-8BC7-ABF7C0986148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5985489"/>
            <a:satOff val="5122"/>
            <a:lumOff val="-113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Ejecución</a:t>
          </a:r>
          <a:endParaRPr lang="es-EC" sz="2100" kern="1200"/>
        </a:p>
      </dsp:txBody>
      <dsp:txXfrm>
        <a:off x="2275446" y="1579724"/>
        <a:ext cx="1545106" cy="904550"/>
      </dsp:txXfrm>
    </dsp:sp>
    <dsp:sp modelId="{831DFB44-60BD-4006-BB3D-7B6B87CACEB9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1970978"/>
            <a:satOff val="10244"/>
            <a:lumOff val="-227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/>
        </a:p>
      </dsp:txBody>
      <dsp:txXfrm>
        <a:off x="4008834" y="1912856"/>
        <a:ext cx="237646" cy="238286"/>
      </dsp:txXfrm>
    </dsp:sp>
    <dsp:sp modelId="{E6AD71D4-C4B7-44EB-B583-4908FEC952F1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11970978"/>
            <a:satOff val="10244"/>
            <a:lumOff val="-227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Resultados</a:t>
          </a:r>
          <a:endParaRPr lang="es-EC" sz="2100" kern="120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925fde2a4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925fde2a4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550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90ca22558f_0_2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90ca22558f_0_2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925fde2a4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925fde2a4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748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90ca22558f_0_2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90ca22558f_0_2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58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925fde2a4e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925fde2a4e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925fde2a4e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925fde2a4e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591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925fde2a4e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925fde2a4e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14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SLIDES_API681798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6" name="Google Shape;2086;SLIDES_API681798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900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25fde2a4e_0_2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25fde2a4e_0_2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25fde2a4e_0_2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25fde2a4e_0_2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58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407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7" name="Google Shape;7397;g90ca22558f_0_1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8" name="Google Shape;7398;g90ca22558f_0_1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7" name="Google Shape;7397;g90ca22558f_0_1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8" name="Google Shape;7398;g90ca22558f_0_1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7" name="Google Shape;7397;g90ca22558f_0_1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8" name="Google Shape;7398;g90ca22558f_0_1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722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7" name="Google Shape;7397;g90ca22558f_0_1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8" name="Google Shape;7398;g90ca22558f_0_1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62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925fde2a4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925fde2a4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22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04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960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12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168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925fde2a4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925fde2a4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37926">
            <a:off x="6108193" y="575482"/>
            <a:ext cx="613075" cy="45637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651042" y="383405"/>
            <a:ext cx="3999257" cy="447955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61265" y="280300"/>
            <a:ext cx="4014521" cy="4550467"/>
            <a:chOff x="2339681" y="1506966"/>
            <a:chExt cx="2462141" cy="2791013"/>
          </a:xfrm>
        </p:grpSpPr>
        <p:sp>
          <p:nvSpPr>
            <p:cNvPr id="12" name="Google Shape;12;p2"/>
            <p:cNvSpPr/>
            <p:nvPr/>
          </p:nvSpPr>
          <p:spPr>
            <a:xfrm>
              <a:off x="2367202" y="1534427"/>
              <a:ext cx="2434620" cy="2763552"/>
            </a:xfrm>
            <a:custGeom>
              <a:avLst/>
              <a:gdLst/>
              <a:ahLst/>
              <a:cxnLst/>
              <a:rect l="l" t="t" r="r" b="b"/>
              <a:pathLst>
                <a:path w="40694" h="46192" extrusionOk="0">
                  <a:moveTo>
                    <a:pt x="33605" y="1558"/>
                  </a:moveTo>
                  <a:cubicBezTo>
                    <a:pt x="34097" y="1558"/>
                    <a:pt x="34526" y="1922"/>
                    <a:pt x="34591" y="2423"/>
                  </a:cubicBezTo>
                  <a:cubicBezTo>
                    <a:pt x="34664" y="2969"/>
                    <a:pt x="34280" y="3468"/>
                    <a:pt x="33736" y="3541"/>
                  </a:cubicBezTo>
                  <a:cubicBezTo>
                    <a:pt x="33692" y="3547"/>
                    <a:pt x="33648" y="3550"/>
                    <a:pt x="33605" y="3550"/>
                  </a:cubicBezTo>
                  <a:cubicBezTo>
                    <a:pt x="33113" y="3550"/>
                    <a:pt x="32684" y="3186"/>
                    <a:pt x="32619" y="2684"/>
                  </a:cubicBezTo>
                  <a:cubicBezTo>
                    <a:pt x="32546" y="2139"/>
                    <a:pt x="32930" y="1640"/>
                    <a:pt x="33474" y="1567"/>
                  </a:cubicBezTo>
                  <a:cubicBezTo>
                    <a:pt x="33518" y="1561"/>
                    <a:pt x="33562" y="1558"/>
                    <a:pt x="33605" y="1558"/>
                  </a:cubicBezTo>
                  <a:close/>
                  <a:moveTo>
                    <a:pt x="25804" y="2592"/>
                  </a:moveTo>
                  <a:cubicBezTo>
                    <a:pt x="26295" y="2592"/>
                    <a:pt x="26724" y="2956"/>
                    <a:pt x="26789" y="3456"/>
                  </a:cubicBezTo>
                  <a:cubicBezTo>
                    <a:pt x="26861" y="4003"/>
                    <a:pt x="26478" y="4502"/>
                    <a:pt x="25934" y="4575"/>
                  </a:cubicBezTo>
                  <a:cubicBezTo>
                    <a:pt x="25890" y="4581"/>
                    <a:pt x="25846" y="4584"/>
                    <a:pt x="25803" y="4584"/>
                  </a:cubicBezTo>
                  <a:cubicBezTo>
                    <a:pt x="25311" y="4584"/>
                    <a:pt x="24882" y="4220"/>
                    <a:pt x="24815" y="3719"/>
                  </a:cubicBezTo>
                  <a:cubicBezTo>
                    <a:pt x="24744" y="3173"/>
                    <a:pt x="25126" y="2674"/>
                    <a:pt x="25672" y="2601"/>
                  </a:cubicBezTo>
                  <a:cubicBezTo>
                    <a:pt x="25716" y="2595"/>
                    <a:pt x="25760" y="2592"/>
                    <a:pt x="25804" y="2592"/>
                  </a:cubicBezTo>
                  <a:close/>
                  <a:moveTo>
                    <a:pt x="17944" y="3634"/>
                  </a:moveTo>
                  <a:cubicBezTo>
                    <a:pt x="18435" y="3634"/>
                    <a:pt x="18862" y="3999"/>
                    <a:pt x="18928" y="4499"/>
                  </a:cubicBezTo>
                  <a:cubicBezTo>
                    <a:pt x="19001" y="5044"/>
                    <a:pt x="18617" y="5545"/>
                    <a:pt x="18072" y="5616"/>
                  </a:cubicBezTo>
                  <a:cubicBezTo>
                    <a:pt x="18027" y="5622"/>
                    <a:pt x="17983" y="5625"/>
                    <a:pt x="17939" y="5625"/>
                  </a:cubicBezTo>
                  <a:cubicBezTo>
                    <a:pt x="17448" y="5625"/>
                    <a:pt x="17021" y="5260"/>
                    <a:pt x="16955" y="4760"/>
                  </a:cubicBezTo>
                  <a:cubicBezTo>
                    <a:pt x="16882" y="4216"/>
                    <a:pt x="17266" y="3715"/>
                    <a:pt x="17811" y="3643"/>
                  </a:cubicBezTo>
                  <a:cubicBezTo>
                    <a:pt x="17855" y="3637"/>
                    <a:pt x="17900" y="3634"/>
                    <a:pt x="17944" y="3634"/>
                  </a:cubicBezTo>
                  <a:close/>
                  <a:moveTo>
                    <a:pt x="10427" y="4629"/>
                  </a:moveTo>
                  <a:cubicBezTo>
                    <a:pt x="10919" y="4629"/>
                    <a:pt x="11348" y="4993"/>
                    <a:pt x="11413" y="5495"/>
                  </a:cubicBezTo>
                  <a:cubicBezTo>
                    <a:pt x="11486" y="6040"/>
                    <a:pt x="11102" y="6540"/>
                    <a:pt x="10558" y="6612"/>
                  </a:cubicBezTo>
                  <a:cubicBezTo>
                    <a:pt x="10513" y="6618"/>
                    <a:pt x="10469" y="6621"/>
                    <a:pt x="10425" y="6621"/>
                  </a:cubicBezTo>
                  <a:cubicBezTo>
                    <a:pt x="9934" y="6621"/>
                    <a:pt x="9506" y="6256"/>
                    <a:pt x="9441" y="5756"/>
                  </a:cubicBezTo>
                  <a:cubicBezTo>
                    <a:pt x="9368" y="5210"/>
                    <a:pt x="9752" y="4711"/>
                    <a:pt x="10296" y="4638"/>
                  </a:cubicBezTo>
                  <a:cubicBezTo>
                    <a:pt x="10340" y="4632"/>
                    <a:pt x="10384" y="4629"/>
                    <a:pt x="10427" y="4629"/>
                  </a:cubicBezTo>
                  <a:close/>
                  <a:moveTo>
                    <a:pt x="2573" y="5670"/>
                  </a:moveTo>
                  <a:cubicBezTo>
                    <a:pt x="3066" y="5670"/>
                    <a:pt x="3493" y="6034"/>
                    <a:pt x="3560" y="6536"/>
                  </a:cubicBezTo>
                  <a:cubicBezTo>
                    <a:pt x="3632" y="7081"/>
                    <a:pt x="3249" y="7580"/>
                    <a:pt x="2703" y="7653"/>
                  </a:cubicBezTo>
                  <a:cubicBezTo>
                    <a:pt x="2659" y="7659"/>
                    <a:pt x="2615" y="7662"/>
                    <a:pt x="2572" y="7662"/>
                  </a:cubicBezTo>
                  <a:cubicBezTo>
                    <a:pt x="2080" y="7662"/>
                    <a:pt x="1652" y="7298"/>
                    <a:pt x="1586" y="6796"/>
                  </a:cubicBezTo>
                  <a:cubicBezTo>
                    <a:pt x="1514" y="6251"/>
                    <a:pt x="1897" y="5752"/>
                    <a:pt x="2442" y="5679"/>
                  </a:cubicBezTo>
                  <a:cubicBezTo>
                    <a:pt x="2486" y="5673"/>
                    <a:pt x="2530" y="5670"/>
                    <a:pt x="2573" y="5670"/>
                  </a:cubicBezTo>
                  <a:close/>
                  <a:moveTo>
                    <a:pt x="35827" y="0"/>
                  </a:moveTo>
                  <a:lnTo>
                    <a:pt x="0" y="4747"/>
                  </a:lnTo>
                  <a:lnTo>
                    <a:pt x="5492" y="46191"/>
                  </a:lnTo>
                  <a:lnTo>
                    <a:pt x="28545" y="43137"/>
                  </a:lnTo>
                  <a:lnTo>
                    <a:pt x="30396" y="42351"/>
                  </a:lnTo>
                  <a:lnTo>
                    <a:pt x="30922" y="40850"/>
                  </a:lnTo>
                  <a:lnTo>
                    <a:pt x="32509" y="39946"/>
                  </a:lnTo>
                  <a:lnTo>
                    <a:pt x="33717" y="40597"/>
                  </a:lnTo>
                  <a:lnTo>
                    <a:pt x="35447" y="40253"/>
                  </a:lnTo>
                  <a:lnTo>
                    <a:pt x="36361" y="38702"/>
                  </a:lnTo>
                  <a:lnTo>
                    <a:pt x="38125" y="38830"/>
                  </a:lnTo>
                  <a:lnTo>
                    <a:pt x="38950" y="36969"/>
                  </a:lnTo>
                  <a:lnTo>
                    <a:pt x="40694" y="36738"/>
                  </a:lnTo>
                  <a:lnTo>
                    <a:pt x="358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39681" y="1506966"/>
              <a:ext cx="2434740" cy="2763552"/>
            </a:xfrm>
            <a:custGeom>
              <a:avLst/>
              <a:gdLst/>
              <a:ahLst/>
              <a:cxnLst/>
              <a:rect l="l" t="t" r="r" b="b"/>
              <a:pathLst>
                <a:path w="40696" h="46192" extrusionOk="0">
                  <a:moveTo>
                    <a:pt x="33607" y="1559"/>
                  </a:moveTo>
                  <a:cubicBezTo>
                    <a:pt x="34098" y="1559"/>
                    <a:pt x="34526" y="1923"/>
                    <a:pt x="34593" y="2423"/>
                  </a:cubicBezTo>
                  <a:cubicBezTo>
                    <a:pt x="34665" y="2968"/>
                    <a:pt x="34282" y="3469"/>
                    <a:pt x="33736" y="3540"/>
                  </a:cubicBezTo>
                  <a:cubicBezTo>
                    <a:pt x="33691" y="3546"/>
                    <a:pt x="33647" y="3549"/>
                    <a:pt x="33603" y="3549"/>
                  </a:cubicBezTo>
                  <a:cubicBezTo>
                    <a:pt x="33112" y="3549"/>
                    <a:pt x="32684" y="3184"/>
                    <a:pt x="32619" y="2685"/>
                  </a:cubicBezTo>
                  <a:cubicBezTo>
                    <a:pt x="32547" y="2140"/>
                    <a:pt x="32930" y="1639"/>
                    <a:pt x="33474" y="1567"/>
                  </a:cubicBezTo>
                  <a:cubicBezTo>
                    <a:pt x="33519" y="1561"/>
                    <a:pt x="33564" y="1559"/>
                    <a:pt x="33607" y="1559"/>
                  </a:cubicBezTo>
                  <a:close/>
                  <a:moveTo>
                    <a:pt x="25805" y="2592"/>
                  </a:moveTo>
                  <a:cubicBezTo>
                    <a:pt x="26296" y="2592"/>
                    <a:pt x="26724" y="2957"/>
                    <a:pt x="26790" y="3457"/>
                  </a:cubicBezTo>
                  <a:cubicBezTo>
                    <a:pt x="26863" y="4002"/>
                    <a:pt x="26478" y="4502"/>
                    <a:pt x="25934" y="4574"/>
                  </a:cubicBezTo>
                  <a:cubicBezTo>
                    <a:pt x="25889" y="4580"/>
                    <a:pt x="25845" y="4583"/>
                    <a:pt x="25801" y="4583"/>
                  </a:cubicBezTo>
                  <a:cubicBezTo>
                    <a:pt x="25310" y="4583"/>
                    <a:pt x="24882" y="4218"/>
                    <a:pt x="24817" y="3718"/>
                  </a:cubicBezTo>
                  <a:cubicBezTo>
                    <a:pt x="24744" y="3174"/>
                    <a:pt x="25128" y="2673"/>
                    <a:pt x="25672" y="2601"/>
                  </a:cubicBezTo>
                  <a:cubicBezTo>
                    <a:pt x="25717" y="2595"/>
                    <a:pt x="25762" y="2592"/>
                    <a:pt x="25805" y="2592"/>
                  </a:cubicBezTo>
                  <a:close/>
                  <a:moveTo>
                    <a:pt x="17943" y="3634"/>
                  </a:moveTo>
                  <a:cubicBezTo>
                    <a:pt x="18435" y="3634"/>
                    <a:pt x="18862" y="3997"/>
                    <a:pt x="18929" y="4498"/>
                  </a:cubicBezTo>
                  <a:cubicBezTo>
                    <a:pt x="19001" y="5043"/>
                    <a:pt x="18618" y="5544"/>
                    <a:pt x="18073" y="5617"/>
                  </a:cubicBezTo>
                  <a:cubicBezTo>
                    <a:pt x="18029" y="5622"/>
                    <a:pt x="17985" y="5625"/>
                    <a:pt x="17942" y="5625"/>
                  </a:cubicBezTo>
                  <a:cubicBezTo>
                    <a:pt x="17449" y="5625"/>
                    <a:pt x="17022" y="5261"/>
                    <a:pt x="16955" y="4759"/>
                  </a:cubicBezTo>
                  <a:cubicBezTo>
                    <a:pt x="16883" y="4215"/>
                    <a:pt x="17266" y="3714"/>
                    <a:pt x="17812" y="3642"/>
                  </a:cubicBezTo>
                  <a:cubicBezTo>
                    <a:pt x="17856" y="3637"/>
                    <a:pt x="17900" y="3634"/>
                    <a:pt x="17943" y="3634"/>
                  </a:cubicBezTo>
                  <a:close/>
                  <a:moveTo>
                    <a:pt x="10430" y="4629"/>
                  </a:moveTo>
                  <a:cubicBezTo>
                    <a:pt x="10921" y="4629"/>
                    <a:pt x="11348" y="4994"/>
                    <a:pt x="11415" y="5494"/>
                  </a:cubicBezTo>
                  <a:cubicBezTo>
                    <a:pt x="11486" y="6039"/>
                    <a:pt x="11104" y="6539"/>
                    <a:pt x="10558" y="6613"/>
                  </a:cubicBezTo>
                  <a:cubicBezTo>
                    <a:pt x="10514" y="6618"/>
                    <a:pt x="10470" y="6621"/>
                    <a:pt x="10427" y="6621"/>
                  </a:cubicBezTo>
                  <a:cubicBezTo>
                    <a:pt x="9935" y="6621"/>
                    <a:pt x="9508" y="6257"/>
                    <a:pt x="9441" y="5755"/>
                  </a:cubicBezTo>
                  <a:cubicBezTo>
                    <a:pt x="9369" y="5211"/>
                    <a:pt x="9752" y="4710"/>
                    <a:pt x="10296" y="4638"/>
                  </a:cubicBezTo>
                  <a:cubicBezTo>
                    <a:pt x="10341" y="4632"/>
                    <a:pt x="10386" y="4629"/>
                    <a:pt x="10430" y="4629"/>
                  </a:cubicBezTo>
                  <a:close/>
                  <a:moveTo>
                    <a:pt x="2576" y="5671"/>
                  </a:moveTo>
                  <a:cubicBezTo>
                    <a:pt x="3067" y="5671"/>
                    <a:pt x="3495" y="6035"/>
                    <a:pt x="3560" y="6535"/>
                  </a:cubicBezTo>
                  <a:cubicBezTo>
                    <a:pt x="3632" y="7080"/>
                    <a:pt x="3249" y="7581"/>
                    <a:pt x="2705" y="7652"/>
                  </a:cubicBezTo>
                  <a:cubicBezTo>
                    <a:pt x="2660" y="7658"/>
                    <a:pt x="2615" y="7661"/>
                    <a:pt x="2572" y="7661"/>
                  </a:cubicBezTo>
                  <a:cubicBezTo>
                    <a:pt x="2081" y="7661"/>
                    <a:pt x="1653" y="7296"/>
                    <a:pt x="1587" y="6796"/>
                  </a:cubicBezTo>
                  <a:cubicBezTo>
                    <a:pt x="1514" y="6252"/>
                    <a:pt x="1899" y="5751"/>
                    <a:pt x="2443" y="5679"/>
                  </a:cubicBezTo>
                  <a:cubicBezTo>
                    <a:pt x="2488" y="5673"/>
                    <a:pt x="2532" y="5671"/>
                    <a:pt x="2576" y="5671"/>
                  </a:cubicBezTo>
                  <a:close/>
                  <a:moveTo>
                    <a:pt x="35827" y="1"/>
                  </a:moveTo>
                  <a:lnTo>
                    <a:pt x="0" y="4748"/>
                  </a:lnTo>
                  <a:lnTo>
                    <a:pt x="5492" y="46192"/>
                  </a:lnTo>
                  <a:lnTo>
                    <a:pt x="28545" y="43137"/>
                  </a:lnTo>
                  <a:lnTo>
                    <a:pt x="30396" y="42350"/>
                  </a:lnTo>
                  <a:lnTo>
                    <a:pt x="30922" y="40849"/>
                  </a:lnTo>
                  <a:lnTo>
                    <a:pt x="32511" y="39946"/>
                  </a:lnTo>
                  <a:lnTo>
                    <a:pt x="33717" y="40598"/>
                  </a:lnTo>
                  <a:lnTo>
                    <a:pt x="35447" y="40252"/>
                  </a:lnTo>
                  <a:lnTo>
                    <a:pt x="36361" y="38702"/>
                  </a:lnTo>
                  <a:lnTo>
                    <a:pt x="38127" y="38829"/>
                  </a:lnTo>
                  <a:lnTo>
                    <a:pt x="38952" y="36969"/>
                  </a:lnTo>
                  <a:lnTo>
                    <a:pt x="40695" y="36738"/>
                  </a:lnTo>
                  <a:lnTo>
                    <a:pt x="35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rot="-487460">
            <a:off x="2820008" y="1991873"/>
            <a:ext cx="3371033" cy="1164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487428">
            <a:off x="3239261" y="2997688"/>
            <a:ext cx="2698277" cy="767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5075" y="-22497"/>
            <a:ext cx="1461296" cy="1875030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5075" y="-22497"/>
            <a:ext cx="1735304" cy="160566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234355" y="4488193"/>
            <a:ext cx="1898626" cy="65917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5610224" y="3202528"/>
            <a:ext cx="1340580" cy="1517079"/>
            <a:chOff x="5610224" y="3202528"/>
            <a:chExt cx="1340580" cy="1517079"/>
          </a:xfrm>
        </p:grpSpPr>
        <p:sp>
          <p:nvSpPr>
            <p:cNvPr id="20" name="Google Shape;20;p2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793741" y="3203612"/>
              <a:ext cx="1119610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 rot="5437926">
            <a:off x="6256235" y="549926"/>
            <a:ext cx="421146" cy="31095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352098" y="2598308"/>
            <a:ext cx="587147" cy="92972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450274" y="2457056"/>
            <a:ext cx="667256" cy="9560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516766" y="3388826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8430600" y="-22488"/>
            <a:ext cx="702375" cy="2768271"/>
            <a:chOff x="8430600" y="-22488"/>
            <a:chExt cx="702375" cy="2768271"/>
          </a:xfrm>
        </p:grpSpPr>
        <p:sp>
          <p:nvSpPr>
            <p:cNvPr id="41" name="Google Shape;41;p2"/>
            <p:cNvSpPr/>
            <p:nvPr/>
          </p:nvSpPr>
          <p:spPr>
            <a:xfrm>
              <a:off x="8614569" y="2006973"/>
              <a:ext cx="398990" cy="738810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678285" y="2006973"/>
              <a:ext cx="326180" cy="89203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430600" y="-22488"/>
              <a:ext cx="702375" cy="2063690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44451" y="-22488"/>
              <a:ext cx="211371" cy="2055314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728142" y="279872"/>
              <a:ext cx="226447" cy="201320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7568013" y="3786073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7802814" y="3611909"/>
            <a:ext cx="189773" cy="174158"/>
            <a:chOff x="6476077" y="96834"/>
            <a:chExt cx="189773" cy="174158"/>
          </a:xfrm>
        </p:grpSpPr>
        <p:sp>
          <p:nvSpPr>
            <p:cNvPr id="48" name="Google Shape;48;p2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767062" y="689424"/>
            <a:ext cx="218071" cy="228481"/>
            <a:chOff x="4930687" y="3942774"/>
            <a:chExt cx="218071" cy="228481"/>
          </a:xfrm>
        </p:grpSpPr>
        <p:sp>
          <p:nvSpPr>
            <p:cNvPr id="51" name="Google Shape;51;p2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-1200094" y="1998792"/>
            <a:ext cx="3511804" cy="3924539"/>
            <a:chOff x="-1394269" y="2227279"/>
            <a:chExt cx="3511804" cy="3924539"/>
          </a:xfrm>
        </p:grpSpPr>
        <p:sp>
          <p:nvSpPr>
            <p:cNvPr id="60" name="Google Shape;60;p2"/>
            <p:cNvSpPr/>
            <p:nvPr/>
          </p:nvSpPr>
          <p:spPr>
            <a:xfrm rot="746023">
              <a:off x="-1062643" y="2494177"/>
              <a:ext cx="2848553" cy="3390744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61;p2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2"/>
            <p:cNvSpPr/>
            <p:nvPr/>
          </p:nvSpPr>
          <p:spPr>
            <a:xfrm rot="746023">
              <a:off x="-551453" y="2603886"/>
              <a:ext cx="2308575" cy="2940563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352088" y="3895575"/>
            <a:ext cx="218131" cy="228540"/>
            <a:chOff x="1567788" y="4831150"/>
            <a:chExt cx="218131" cy="228540"/>
          </a:xfrm>
        </p:grpSpPr>
        <p:sp>
          <p:nvSpPr>
            <p:cNvPr id="101" name="Google Shape;101;p2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6908437" y="1522473"/>
            <a:ext cx="263669" cy="263588"/>
            <a:chOff x="4028549" y="3239505"/>
            <a:chExt cx="131381" cy="131321"/>
          </a:xfrm>
        </p:grpSpPr>
        <p:sp>
          <p:nvSpPr>
            <p:cNvPr id="110" name="Google Shape;110;p2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5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/>
          <p:nvPr/>
        </p:nvSpPr>
        <p:spPr>
          <a:xfrm rot="-5399687">
            <a:off x="168663" y="3207613"/>
            <a:ext cx="1695777" cy="2175997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 rot="-995320">
            <a:off x="873021" y="263039"/>
            <a:ext cx="4257317" cy="4768636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 rot="4442638">
            <a:off x="2269077" y="311308"/>
            <a:ext cx="613074" cy="4563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/>
          <p:nvPr/>
        </p:nvSpPr>
        <p:spPr>
          <a:xfrm rot="-995320">
            <a:off x="811429" y="246259"/>
            <a:ext cx="4257317" cy="4768636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"/>
          <p:cNvSpPr/>
          <p:nvPr/>
        </p:nvSpPr>
        <p:spPr>
          <a:xfrm rot="4442638">
            <a:off x="2386898" y="274973"/>
            <a:ext cx="421146" cy="310954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 rot="-537545">
            <a:off x="1270979" y="1650993"/>
            <a:ext cx="3234461" cy="12640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 rot="-537097">
            <a:off x="1451032" y="3152651"/>
            <a:ext cx="3231358" cy="767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 idx="2" hasCustomPrompt="1"/>
          </p:nvPr>
        </p:nvSpPr>
        <p:spPr>
          <a:xfrm>
            <a:off x="4995550" y="1187550"/>
            <a:ext cx="34353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9"/>
          <p:cNvSpPr/>
          <p:nvPr/>
        </p:nvSpPr>
        <p:spPr>
          <a:xfrm rot="-5399665">
            <a:off x="-59719" y="3330917"/>
            <a:ext cx="1882869" cy="1742285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rot="5400377">
            <a:off x="7387656" y="-348227"/>
            <a:ext cx="1408040" cy="2104494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 rot="5400403">
            <a:off x="7440397" y="-60836"/>
            <a:ext cx="1563359" cy="168504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 rot="-8610992">
            <a:off x="8808681" y="3091174"/>
            <a:ext cx="398985" cy="738802"/>
          </a:xfrm>
          <a:custGeom>
            <a:avLst/>
            <a:gdLst/>
            <a:ahLst/>
            <a:cxnLst/>
            <a:rect l="l" t="t" r="r" b="b"/>
            <a:pathLst>
              <a:path w="6669" h="12349" extrusionOk="0">
                <a:moveTo>
                  <a:pt x="6439" y="1"/>
                </a:moveTo>
                <a:cubicBezTo>
                  <a:pt x="4707" y="106"/>
                  <a:pt x="1067" y="373"/>
                  <a:pt x="1067" y="373"/>
                </a:cubicBezTo>
                <a:cubicBezTo>
                  <a:pt x="1067" y="373"/>
                  <a:pt x="1477" y="7405"/>
                  <a:pt x="1" y="11576"/>
                </a:cubicBezTo>
                <a:cubicBezTo>
                  <a:pt x="2161" y="9507"/>
                  <a:pt x="3451" y="8190"/>
                  <a:pt x="3451" y="8190"/>
                </a:cubicBezTo>
                <a:lnTo>
                  <a:pt x="4352" y="12348"/>
                </a:lnTo>
                <a:cubicBezTo>
                  <a:pt x="4352" y="12348"/>
                  <a:pt x="6668" y="7737"/>
                  <a:pt x="6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 rot="-8610992">
            <a:off x="8630005" y="3660883"/>
            <a:ext cx="326176" cy="89202"/>
          </a:xfrm>
          <a:custGeom>
            <a:avLst/>
            <a:gdLst/>
            <a:ahLst/>
            <a:cxnLst/>
            <a:rect l="l" t="t" r="r" b="b"/>
            <a:pathLst>
              <a:path w="5452" h="1491" extrusionOk="0">
                <a:moveTo>
                  <a:pt x="5374" y="1"/>
                </a:moveTo>
                <a:lnTo>
                  <a:pt x="0" y="373"/>
                </a:lnTo>
                <a:lnTo>
                  <a:pt x="78" y="1490"/>
                </a:lnTo>
                <a:lnTo>
                  <a:pt x="5451" y="1118"/>
                </a:lnTo>
                <a:lnTo>
                  <a:pt x="53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-8610992">
            <a:off x="7870096" y="3547007"/>
            <a:ext cx="702367" cy="2063668"/>
          </a:xfrm>
          <a:custGeom>
            <a:avLst/>
            <a:gdLst/>
            <a:ahLst/>
            <a:cxnLst/>
            <a:rect l="l" t="t" r="r" b="b"/>
            <a:pathLst>
              <a:path w="11740" h="34494" extrusionOk="0">
                <a:moveTo>
                  <a:pt x="1" y="0"/>
                </a:moveTo>
                <a:lnTo>
                  <a:pt x="2483" y="34494"/>
                </a:lnTo>
                <a:lnTo>
                  <a:pt x="11739" y="33820"/>
                </a:lnTo>
                <a:lnTo>
                  <a:pt x="117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 rot="-8610992">
            <a:off x="8218958" y="3632838"/>
            <a:ext cx="211368" cy="2055292"/>
          </a:xfrm>
          <a:custGeom>
            <a:avLst/>
            <a:gdLst/>
            <a:ahLst/>
            <a:cxnLst/>
            <a:rect l="l" t="t" r="r" b="b"/>
            <a:pathLst>
              <a:path w="3533" h="34354" extrusionOk="0">
                <a:moveTo>
                  <a:pt x="1024" y="0"/>
                </a:moveTo>
                <a:lnTo>
                  <a:pt x="0" y="6"/>
                </a:lnTo>
                <a:lnTo>
                  <a:pt x="2515" y="34353"/>
                </a:lnTo>
                <a:lnTo>
                  <a:pt x="3533" y="34279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 rot="-8610992">
            <a:off x="8108089" y="4294347"/>
            <a:ext cx="226445" cy="201317"/>
          </a:xfrm>
          <a:custGeom>
            <a:avLst/>
            <a:gdLst/>
            <a:ahLst/>
            <a:cxnLst/>
            <a:rect l="l" t="t" r="r" b="b"/>
            <a:pathLst>
              <a:path w="3785" h="3365" extrusionOk="0">
                <a:moveTo>
                  <a:pt x="2020" y="1454"/>
                </a:moveTo>
                <a:cubicBezTo>
                  <a:pt x="2004" y="1463"/>
                  <a:pt x="1988" y="1472"/>
                  <a:pt x="1972" y="1480"/>
                </a:cubicBezTo>
                <a:cubicBezTo>
                  <a:pt x="1825" y="1560"/>
                  <a:pt x="1916" y="1765"/>
                  <a:pt x="2052" y="1765"/>
                </a:cubicBezTo>
                <a:cubicBezTo>
                  <a:pt x="2073" y="1765"/>
                  <a:pt x="2094" y="1760"/>
                  <a:pt x="2115" y="1750"/>
                </a:cubicBezTo>
                <a:lnTo>
                  <a:pt x="2115" y="1750"/>
                </a:lnTo>
                <a:cubicBezTo>
                  <a:pt x="2052" y="1784"/>
                  <a:pt x="2005" y="1830"/>
                  <a:pt x="1969" y="1886"/>
                </a:cubicBezTo>
                <a:cubicBezTo>
                  <a:pt x="1813" y="1841"/>
                  <a:pt x="1675" y="1800"/>
                  <a:pt x="1534" y="1730"/>
                </a:cubicBezTo>
                <a:cubicBezTo>
                  <a:pt x="1680" y="1599"/>
                  <a:pt x="1848" y="1504"/>
                  <a:pt x="2020" y="1454"/>
                </a:cubicBezTo>
                <a:close/>
                <a:moveTo>
                  <a:pt x="2195" y="1"/>
                </a:moveTo>
                <a:cubicBezTo>
                  <a:pt x="1630" y="1"/>
                  <a:pt x="1084" y="277"/>
                  <a:pt x="697" y="804"/>
                </a:cubicBezTo>
                <a:cubicBezTo>
                  <a:pt x="0" y="1754"/>
                  <a:pt x="725" y="3062"/>
                  <a:pt x="1767" y="3331"/>
                </a:cubicBezTo>
                <a:cubicBezTo>
                  <a:pt x="1858" y="3354"/>
                  <a:pt x="1953" y="3365"/>
                  <a:pt x="2051" y="3365"/>
                </a:cubicBezTo>
                <a:cubicBezTo>
                  <a:pt x="2847" y="3365"/>
                  <a:pt x="3784" y="2633"/>
                  <a:pt x="3371" y="1799"/>
                </a:cubicBezTo>
                <a:cubicBezTo>
                  <a:pt x="3136" y="1327"/>
                  <a:pt x="2725" y="1113"/>
                  <a:pt x="2298" y="1113"/>
                </a:cubicBezTo>
                <a:cubicBezTo>
                  <a:pt x="1892" y="1113"/>
                  <a:pt x="1471" y="1307"/>
                  <a:pt x="1176" y="1657"/>
                </a:cubicBezTo>
                <a:cubicBezTo>
                  <a:pt x="1110" y="1735"/>
                  <a:pt x="1119" y="1840"/>
                  <a:pt x="1207" y="1897"/>
                </a:cubicBezTo>
                <a:cubicBezTo>
                  <a:pt x="1483" y="2076"/>
                  <a:pt x="1702" y="2124"/>
                  <a:pt x="2010" y="2219"/>
                </a:cubicBezTo>
                <a:cubicBezTo>
                  <a:pt x="2023" y="2223"/>
                  <a:pt x="2036" y="2225"/>
                  <a:pt x="2049" y="2225"/>
                </a:cubicBezTo>
                <a:cubicBezTo>
                  <a:pt x="2103" y="2225"/>
                  <a:pt x="2151" y="2194"/>
                  <a:pt x="2182" y="2148"/>
                </a:cubicBezTo>
                <a:cubicBezTo>
                  <a:pt x="2319" y="1948"/>
                  <a:pt x="2405" y="1616"/>
                  <a:pt x="2183" y="1448"/>
                </a:cubicBezTo>
                <a:cubicBezTo>
                  <a:pt x="2166" y="1435"/>
                  <a:pt x="2145" y="1431"/>
                  <a:pt x="2124" y="1429"/>
                </a:cubicBezTo>
                <a:cubicBezTo>
                  <a:pt x="2180" y="1419"/>
                  <a:pt x="2237" y="1414"/>
                  <a:pt x="2294" y="1414"/>
                </a:cubicBezTo>
                <a:cubicBezTo>
                  <a:pt x="2586" y="1414"/>
                  <a:pt x="2869" y="1553"/>
                  <a:pt x="3067" y="1873"/>
                </a:cubicBezTo>
                <a:cubicBezTo>
                  <a:pt x="3249" y="2168"/>
                  <a:pt x="3125" y="2491"/>
                  <a:pt x="2908" y="2722"/>
                </a:cubicBezTo>
                <a:cubicBezTo>
                  <a:pt x="2693" y="2949"/>
                  <a:pt x="2399" y="3050"/>
                  <a:pt x="2102" y="3050"/>
                </a:cubicBezTo>
                <a:cubicBezTo>
                  <a:pt x="1909" y="3050"/>
                  <a:pt x="1715" y="3008"/>
                  <a:pt x="1541" y="2929"/>
                </a:cubicBezTo>
                <a:cubicBezTo>
                  <a:pt x="666" y="2533"/>
                  <a:pt x="533" y="1447"/>
                  <a:pt x="1116" y="764"/>
                </a:cubicBezTo>
                <a:cubicBezTo>
                  <a:pt x="1393" y="440"/>
                  <a:pt x="1758" y="300"/>
                  <a:pt x="2133" y="300"/>
                </a:cubicBezTo>
                <a:cubicBezTo>
                  <a:pt x="2505" y="300"/>
                  <a:pt x="2886" y="439"/>
                  <a:pt x="3197" y="672"/>
                </a:cubicBezTo>
                <a:cubicBezTo>
                  <a:pt x="3225" y="693"/>
                  <a:pt x="3253" y="702"/>
                  <a:pt x="3279" y="702"/>
                </a:cubicBezTo>
                <a:cubicBezTo>
                  <a:pt x="3400" y="702"/>
                  <a:pt x="3480" y="503"/>
                  <a:pt x="3352" y="407"/>
                </a:cubicBezTo>
                <a:cubicBezTo>
                  <a:pt x="2987" y="134"/>
                  <a:pt x="2586" y="1"/>
                  <a:pt x="2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4499988">
            <a:off x="6722271" y="3924612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9"/>
          <p:cNvGrpSpPr/>
          <p:nvPr/>
        </p:nvGrpSpPr>
        <p:grpSpPr>
          <a:xfrm rot="8413903">
            <a:off x="6513201" y="4175598"/>
            <a:ext cx="263672" cy="263580"/>
            <a:chOff x="4028549" y="3239505"/>
            <a:chExt cx="131381" cy="131321"/>
          </a:xfrm>
        </p:grpSpPr>
        <p:sp>
          <p:nvSpPr>
            <p:cNvPr id="228" name="Google Shape;228;p9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3"/>
          <p:cNvGrpSpPr/>
          <p:nvPr/>
        </p:nvGrpSpPr>
        <p:grpSpPr>
          <a:xfrm>
            <a:off x="-410551" y="-670919"/>
            <a:ext cx="5803249" cy="6485322"/>
            <a:chOff x="-1394220" y="2227279"/>
            <a:chExt cx="3511800" cy="3924552"/>
          </a:xfrm>
        </p:grpSpPr>
        <p:sp>
          <p:nvSpPr>
            <p:cNvPr id="262" name="Google Shape;262;p13"/>
            <p:cNvSpPr/>
            <p:nvPr/>
          </p:nvSpPr>
          <p:spPr>
            <a:xfrm rot="745963">
              <a:off x="-1062614" y="2494162"/>
              <a:ext cx="2848588" cy="3390786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3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264" name="Google Shape;264;p13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3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3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3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3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3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3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3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1" name="Google Shape;301;p13"/>
            <p:cNvSpPr/>
            <p:nvPr/>
          </p:nvSpPr>
          <p:spPr>
            <a:xfrm rot="745963">
              <a:off x="-551427" y="2603875"/>
              <a:ext cx="2308604" cy="2940600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3"/>
          <p:cNvSpPr/>
          <p:nvPr/>
        </p:nvSpPr>
        <p:spPr>
          <a:xfrm rot="5284583">
            <a:off x="4157093" y="663080"/>
            <a:ext cx="844505" cy="628625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"/>
          <p:cNvSpPr/>
          <p:nvPr/>
        </p:nvSpPr>
        <p:spPr>
          <a:xfrm>
            <a:off x="1664998" y="1000921"/>
            <a:ext cx="5653815" cy="3240583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1745098" y="951446"/>
            <a:ext cx="5653815" cy="3240583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"/>
          <p:cNvSpPr/>
          <p:nvPr/>
        </p:nvSpPr>
        <p:spPr>
          <a:xfrm>
            <a:off x="2176375" y="1782867"/>
            <a:ext cx="4805924" cy="2098796"/>
          </a:xfrm>
          <a:custGeom>
            <a:avLst/>
            <a:gdLst/>
            <a:ahLst/>
            <a:cxnLst/>
            <a:rect l="l" t="t" r="r" b="b"/>
            <a:pathLst>
              <a:path w="26555" h="11597" extrusionOk="0">
                <a:moveTo>
                  <a:pt x="1" y="1"/>
                </a:moveTo>
                <a:lnTo>
                  <a:pt x="1" y="11596"/>
                </a:lnTo>
                <a:lnTo>
                  <a:pt x="26555" y="11596"/>
                </a:lnTo>
                <a:lnTo>
                  <a:pt x="265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subTitle" idx="1"/>
          </p:nvPr>
        </p:nvSpPr>
        <p:spPr>
          <a:xfrm>
            <a:off x="2408700" y="2039013"/>
            <a:ext cx="43266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13"/>
          <p:cNvSpPr/>
          <p:nvPr/>
        </p:nvSpPr>
        <p:spPr>
          <a:xfrm rot="5284583">
            <a:off x="4354910" y="624805"/>
            <a:ext cx="580125" cy="4283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6938491" y="1189701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13"/>
          <p:cNvGrpSpPr/>
          <p:nvPr/>
        </p:nvGrpSpPr>
        <p:grpSpPr>
          <a:xfrm rot="-5863194">
            <a:off x="1913300" y="1169764"/>
            <a:ext cx="263681" cy="263584"/>
            <a:chOff x="4028549" y="3239505"/>
            <a:chExt cx="131381" cy="131321"/>
          </a:xfrm>
        </p:grpSpPr>
        <p:sp>
          <p:nvSpPr>
            <p:cNvPr id="310" name="Google Shape;310;p1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408550" y="3166850"/>
            <a:ext cx="43266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/>
          <p:nvPr/>
        </p:nvSpPr>
        <p:spPr>
          <a:xfrm>
            <a:off x="8097162" y="729918"/>
            <a:ext cx="667256" cy="9560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3"/>
          <p:cNvGrpSpPr/>
          <p:nvPr/>
        </p:nvGrpSpPr>
        <p:grpSpPr>
          <a:xfrm>
            <a:off x="8321749" y="4485187"/>
            <a:ext cx="218071" cy="228481"/>
            <a:chOff x="4930687" y="3942774"/>
            <a:chExt cx="218071" cy="228481"/>
          </a:xfrm>
        </p:grpSpPr>
        <p:sp>
          <p:nvSpPr>
            <p:cNvPr id="315" name="Google Shape;315;p13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13"/>
          <p:cNvSpPr/>
          <p:nvPr/>
        </p:nvSpPr>
        <p:spPr>
          <a:xfrm>
            <a:off x="6045280" y="4485168"/>
            <a:ext cx="1898626" cy="65917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BODY_2_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6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6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6"/>
          <p:cNvSpPr txBox="1">
            <a:spLocks noGrp="1"/>
          </p:cNvSpPr>
          <p:nvPr>
            <p:ph type="subTitle" idx="1"/>
          </p:nvPr>
        </p:nvSpPr>
        <p:spPr>
          <a:xfrm>
            <a:off x="713213" y="3125800"/>
            <a:ext cx="2235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6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"/>
          <p:cNvSpPr txBox="1">
            <a:spLocks noGrp="1"/>
          </p:cNvSpPr>
          <p:nvPr>
            <p:ph type="subTitle" idx="2"/>
          </p:nvPr>
        </p:nvSpPr>
        <p:spPr>
          <a:xfrm>
            <a:off x="713296" y="2867600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subTitle" idx="3"/>
          </p:nvPr>
        </p:nvSpPr>
        <p:spPr>
          <a:xfrm>
            <a:off x="3454125" y="3125800"/>
            <a:ext cx="2235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subTitle" idx="4"/>
          </p:nvPr>
        </p:nvSpPr>
        <p:spPr>
          <a:xfrm>
            <a:off x="3454208" y="2867600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subTitle" idx="5"/>
          </p:nvPr>
        </p:nvSpPr>
        <p:spPr>
          <a:xfrm>
            <a:off x="6195050" y="3125800"/>
            <a:ext cx="2235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ubTitle" idx="6"/>
          </p:nvPr>
        </p:nvSpPr>
        <p:spPr>
          <a:xfrm>
            <a:off x="6195133" y="2867600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62" name="Google Shape;362;p16"/>
          <p:cNvSpPr/>
          <p:nvPr/>
        </p:nvSpPr>
        <p:spPr>
          <a:xfrm>
            <a:off x="4105950" y="4840073"/>
            <a:ext cx="689164" cy="109130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 rot="546069">
            <a:off x="4250986" y="4727851"/>
            <a:ext cx="783181" cy="112218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2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"/>
          <p:cNvSpPr/>
          <p:nvPr/>
        </p:nvSpPr>
        <p:spPr>
          <a:xfrm rot="-570506">
            <a:off x="4720413" y="1625632"/>
            <a:ext cx="1046685" cy="117244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7"/>
          <p:cNvSpPr/>
          <p:nvPr/>
        </p:nvSpPr>
        <p:spPr>
          <a:xfrm>
            <a:off x="4720425" y="3186300"/>
            <a:ext cx="1046653" cy="117241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7"/>
          <p:cNvSpPr/>
          <p:nvPr/>
        </p:nvSpPr>
        <p:spPr>
          <a:xfrm rot="-570506">
            <a:off x="713225" y="3217232"/>
            <a:ext cx="1046685" cy="117244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"/>
          <p:cNvSpPr/>
          <p:nvPr/>
        </p:nvSpPr>
        <p:spPr>
          <a:xfrm>
            <a:off x="713225" y="1628625"/>
            <a:ext cx="1046653" cy="117241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1"/>
          </p:nvPr>
        </p:nvSpPr>
        <p:spPr>
          <a:xfrm>
            <a:off x="1949500" y="2049225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7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subTitle" idx="2"/>
          </p:nvPr>
        </p:nvSpPr>
        <p:spPr>
          <a:xfrm>
            <a:off x="1949592" y="1791025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grpSp>
        <p:nvGrpSpPr>
          <p:cNvPr id="376" name="Google Shape;376;p17"/>
          <p:cNvGrpSpPr/>
          <p:nvPr/>
        </p:nvGrpSpPr>
        <p:grpSpPr>
          <a:xfrm>
            <a:off x="4280963" y="4723225"/>
            <a:ext cx="218131" cy="228540"/>
            <a:chOff x="1567788" y="4831150"/>
            <a:chExt cx="218131" cy="228540"/>
          </a:xfrm>
        </p:grpSpPr>
        <p:sp>
          <p:nvSpPr>
            <p:cNvPr id="377" name="Google Shape;377;p17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4572000" y="4705711"/>
            <a:ext cx="263669" cy="263588"/>
            <a:chOff x="4028549" y="3239505"/>
            <a:chExt cx="131381" cy="131321"/>
          </a:xfrm>
        </p:grpSpPr>
        <p:sp>
          <p:nvSpPr>
            <p:cNvPr id="386" name="Google Shape;386;p17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7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9" name="Google Shape;389;p17"/>
          <p:cNvSpPr txBox="1">
            <a:spLocks noGrp="1"/>
          </p:cNvSpPr>
          <p:nvPr>
            <p:ph type="subTitle" idx="4"/>
          </p:nvPr>
        </p:nvSpPr>
        <p:spPr>
          <a:xfrm>
            <a:off x="1949500" y="3606900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7"/>
          <p:cNvSpPr txBox="1">
            <a:spLocks noGrp="1"/>
          </p:cNvSpPr>
          <p:nvPr>
            <p:ph type="subTitle" idx="5"/>
          </p:nvPr>
        </p:nvSpPr>
        <p:spPr>
          <a:xfrm>
            <a:off x="1949592" y="3348700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1" name="Google Shape;391;p17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2" name="Google Shape;392;p17"/>
          <p:cNvSpPr txBox="1">
            <a:spLocks noGrp="1"/>
          </p:cNvSpPr>
          <p:nvPr>
            <p:ph type="subTitle" idx="7"/>
          </p:nvPr>
        </p:nvSpPr>
        <p:spPr>
          <a:xfrm>
            <a:off x="5956675" y="2049225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7"/>
          <p:cNvSpPr txBox="1">
            <a:spLocks noGrp="1"/>
          </p:cNvSpPr>
          <p:nvPr>
            <p:ph type="subTitle" idx="8"/>
          </p:nvPr>
        </p:nvSpPr>
        <p:spPr>
          <a:xfrm>
            <a:off x="5956767" y="1791025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4" name="Google Shape;394;p17"/>
          <p:cNvSpPr txBox="1">
            <a:spLocks noGrp="1"/>
          </p:cNvSpPr>
          <p:nvPr>
            <p:ph type="title" idx="9" hasCustomPrompt="1"/>
          </p:nvPr>
        </p:nvSpPr>
        <p:spPr>
          <a:xfrm>
            <a:off x="4720400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5" name="Google Shape;395;p17"/>
          <p:cNvSpPr txBox="1">
            <a:spLocks noGrp="1"/>
          </p:cNvSpPr>
          <p:nvPr>
            <p:ph type="subTitle" idx="13"/>
          </p:nvPr>
        </p:nvSpPr>
        <p:spPr>
          <a:xfrm>
            <a:off x="5956675" y="3606900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7"/>
          <p:cNvSpPr txBox="1">
            <a:spLocks noGrp="1"/>
          </p:cNvSpPr>
          <p:nvPr>
            <p:ph type="subTitle" idx="14"/>
          </p:nvPr>
        </p:nvSpPr>
        <p:spPr>
          <a:xfrm>
            <a:off x="5956767" y="3348700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7" name="Google Shape;397;p17"/>
          <p:cNvSpPr txBox="1">
            <a:spLocks noGrp="1"/>
          </p:cNvSpPr>
          <p:nvPr>
            <p:ph type="title" idx="15" hasCustomPrompt="1"/>
          </p:nvPr>
        </p:nvSpPr>
        <p:spPr>
          <a:xfrm>
            <a:off x="4720400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98" name="Google Shape;398;p17"/>
          <p:cNvGrpSpPr/>
          <p:nvPr/>
        </p:nvGrpSpPr>
        <p:grpSpPr>
          <a:xfrm>
            <a:off x="863166" y="4278030"/>
            <a:ext cx="746803" cy="173460"/>
            <a:chOff x="810479" y="2689455"/>
            <a:chExt cx="746803" cy="173460"/>
          </a:xfrm>
        </p:grpSpPr>
        <p:sp>
          <p:nvSpPr>
            <p:cNvPr id="399" name="Google Shape;399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17"/>
          <p:cNvGrpSpPr/>
          <p:nvPr/>
        </p:nvGrpSpPr>
        <p:grpSpPr>
          <a:xfrm>
            <a:off x="4870354" y="2686430"/>
            <a:ext cx="746803" cy="173460"/>
            <a:chOff x="810479" y="2689455"/>
            <a:chExt cx="746803" cy="173460"/>
          </a:xfrm>
        </p:grpSpPr>
        <p:sp>
          <p:nvSpPr>
            <p:cNvPr id="402" name="Google Shape;402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7"/>
          <p:cNvGrpSpPr/>
          <p:nvPr/>
        </p:nvGrpSpPr>
        <p:grpSpPr>
          <a:xfrm>
            <a:off x="4817679" y="4247130"/>
            <a:ext cx="746803" cy="173460"/>
            <a:chOff x="810479" y="2689455"/>
            <a:chExt cx="746803" cy="173460"/>
          </a:xfrm>
        </p:grpSpPr>
        <p:sp>
          <p:nvSpPr>
            <p:cNvPr id="405" name="Google Shape;405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7"/>
          <p:cNvGrpSpPr/>
          <p:nvPr/>
        </p:nvGrpSpPr>
        <p:grpSpPr>
          <a:xfrm>
            <a:off x="810479" y="2689455"/>
            <a:ext cx="746803" cy="173460"/>
            <a:chOff x="810479" y="2689455"/>
            <a:chExt cx="746803" cy="173460"/>
          </a:xfrm>
        </p:grpSpPr>
        <p:sp>
          <p:nvSpPr>
            <p:cNvPr id="408" name="Google Shape;408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SECTION_TITLE_AND_DESCRIPTION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subTitle" idx="1"/>
          </p:nvPr>
        </p:nvSpPr>
        <p:spPr>
          <a:xfrm>
            <a:off x="1297774" y="2771115"/>
            <a:ext cx="34008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2" name="Google Shape;412;p18"/>
          <p:cNvSpPr/>
          <p:nvPr/>
        </p:nvSpPr>
        <p:spPr>
          <a:xfrm>
            <a:off x="4858185" y="1627932"/>
            <a:ext cx="170654" cy="175873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"/>
          <p:cNvSpPr txBox="1">
            <a:spLocks noGrp="1"/>
          </p:cNvSpPr>
          <p:nvPr>
            <p:ph type="title"/>
          </p:nvPr>
        </p:nvSpPr>
        <p:spPr>
          <a:xfrm>
            <a:off x="1297650" y="2291703"/>
            <a:ext cx="34008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4" name="Google Shape;414;p18"/>
          <p:cNvGrpSpPr/>
          <p:nvPr/>
        </p:nvGrpSpPr>
        <p:grpSpPr>
          <a:xfrm rot="459609">
            <a:off x="1967647" y="-396997"/>
            <a:ext cx="1340612" cy="1517115"/>
            <a:chOff x="5610224" y="3202528"/>
            <a:chExt cx="1340580" cy="1517079"/>
          </a:xfrm>
        </p:grpSpPr>
        <p:sp>
          <p:nvSpPr>
            <p:cNvPr id="415" name="Google Shape;415;p18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5793741" y="3203612"/>
              <a:ext cx="1119609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8"/>
          <p:cNvSpPr/>
          <p:nvPr/>
        </p:nvSpPr>
        <p:spPr>
          <a:xfrm>
            <a:off x="8638541" y="4686151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8"/>
          <p:cNvSpPr/>
          <p:nvPr/>
        </p:nvSpPr>
        <p:spPr>
          <a:xfrm>
            <a:off x="2625513" y="4567873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18"/>
          <p:cNvGrpSpPr/>
          <p:nvPr/>
        </p:nvGrpSpPr>
        <p:grpSpPr>
          <a:xfrm>
            <a:off x="2860314" y="4393709"/>
            <a:ext cx="189773" cy="174158"/>
            <a:chOff x="6476077" y="96834"/>
            <a:chExt cx="189773" cy="174158"/>
          </a:xfrm>
        </p:grpSpPr>
        <p:sp>
          <p:nvSpPr>
            <p:cNvPr id="434" name="Google Shape;434;p18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8"/>
          <p:cNvGrpSpPr/>
          <p:nvPr/>
        </p:nvGrpSpPr>
        <p:grpSpPr>
          <a:xfrm>
            <a:off x="713237" y="725124"/>
            <a:ext cx="218071" cy="228481"/>
            <a:chOff x="4930687" y="3942774"/>
            <a:chExt cx="218071" cy="228481"/>
          </a:xfrm>
        </p:grpSpPr>
        <p:sp>
          <p:nvSpPr>
            <p:cNvPr id="437" name="Google Shape;437;p18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BODY_2_2_1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3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3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3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3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23"/>
          <p:cNvSpPr txBox="1">
            <a:spLocks noGrp="1"/>
          </p:cNvSpPr>
          <p:nvPr>
            <p:ph type="subTitle" idx="1"/>
          </p:nvPr>
        </p:nvSpPr>
        <p:spPr>
          <a:xfrm>
            <a:off x="713225" y="3975725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3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3"/>
          <p:cNvSpPr txBox="1">
            <a:spLocks noGrp="1"/>
          </p:cNvSpPr>
          <p:nvPr>
            <p:ph type="subTitle" idx="2"/>
          </p:nvPr>
        </p:nvSpPr>
        <p:spPr>
          <a:xfrm>
            <a:off x="713296" y="3717525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2" name="Google Shape;552;p23"/>
          <p:cNvSpPr txBox="1">
            <a:spLocks noGrp="1"/>
          </p:cNvSpPr>
          <p:nvPr>
            <p:ph type="subTitle" idx="3"/>
          </p:nvPr>
        </p:nvSpPr>
        <p:spPr>
          <a:xfrm>
            <a:off x="3454133" y="3975725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3"/>
          <p:cNvSpPr txBox="1">
            <a:spLocks noGrp="1"/>
          </p:cNvSpPr>
          <p:nvPr>
            <p:ph type="subTitle" idx="4"/>
          </p:nvPr>
        </p:nvSpPr>
        <p:spPr>
          <a:xfrm>
            <a:off x="3454208" y="3717525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4" name="Google Shape;554;p23"/>
          <p:cNvSpPr txBox="1">
            <a:spLocks noGrp="1"/>
          </p:cNvSpPr>
          <p:nvPr>
            <p:ph type="subTitle" idx="5"/>
          </p:nvPr>
        </p:nvSpPr>
        <p:spPr>
          <a:xfrm>
            <a:off x="6195054" y="3975725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3"/>
          <p:cNvSpPr txBox="1">
            <a:spLocks noGrp="1"/>
          </p:cNvSpPr>
          <p:nvPr>
            <p:ph type="subTitle" idx="6"/>
          </p:nvPr>
        </p:nvSpPr>
        <p:spPr>
          <a:xfrm>
            <a:off x="6195133" y="3717525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6" name="Google Shape;556;p23"/>
          <p:cNvSpPr txBox="1">
            <a:spLocks noGrp="1"/>
          </p:cNvSpPr>
          <p:nvPr>
            <p:ph type="subTitle" idx="7"/>
          </p:nvPr>
        </p:nvSpPr>
        <p:spPr>
          <a:xfrm>
            <a:off x="713225" y="2206813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3"/>
          <p:cNvSpPr txBox="1">
            <a:spLocks noGrp="1"/>
          </p:cNvSpPr>
          <p:nvPr>
            <p:ph type="subTitle" idx="8"/>
          </p:nvPr>
        </p:nvSpPr>
        <p:spPr>
          <a:xfrm>
            <a:off x="713296" y="1948613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8" name="Google Shape;558;p23"/>
          <p:cNvSpPr txBox="1">
            <a:spLocks noGrp="1"/>
          </p:cNvSpPr>
          <p:nvPr>
            <p:ph type="subTitle" idx="9"/>
          </p:nvPr>
        </p:nvSpPr>
        <p:spPr>
          <a:xfrm>
            <a:off x="3454133" y="2206813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23"/>
          <p:cNvSpPr txBox="1">
            <a:spLocks noGrp="1"/>
          </p:cNvSpPr>
          <p:nvPr>
            <p:ph type="subTitle" idx="13"/>
          </p:nvPr>
        </p:nvSpPr>
        <p:spPr>
          <a:xfrm>
            <a:off x="3454208" y="1948613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60" name="Google Shape;560;p23"/>
          <p:cNvSpPr txBox="1">
            <a:spLocks noGrp="1"/>
          </p:cNvSpPr>
          <p:nvPr>
            <p:ph type="subTitle" idx="14"/>
          </p:nvPr>
        </p:nvSpPr>
        <p:spPr>
          <a:xfrm>
            <a:off x="6195054" y="2206813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3"/>
          <p:cNvSpPr txBox="1">
            <a:spLocks noGrp="1"/>
          </p:cNvSpPr>
          <p:nvPr>
            <p:ph type="subTitle" idx="15"/>
          </p:nvPr>
        </p:nvSpPr>
        <p:spPr>
          <a:xfrm>
            <a:off x="6195133" y="1948613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grpSp>
        <p:nvGrpSpPr>
          <p:cNvPr id="562" name="Google Shape;562;p23"/>
          <p:cNvGrpSpPr/>
          <p:nvPr/>
        </p:nvGrpSpPr>
        <p:grpSpPr>
          <a:xfrm>
            <a:off x="8704338" y="4723300"/>
            <a:ext cx="218131" cy="228540"/>
            <a:chOff x="1567788" y="4831150"/>
            <a:chExt cx="218131" cy="228540"/>
          </a:xfrm>
        </p:grpSpPr>
        <p:sp>
          <p:nvSpPr>
            <p:cNvPr id="563" name="Google Shape;563;p23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23"/>
          <p:cNvGrpSpPr/>
          <p:nvPr/>
        </p:nvGrpSpPr>
        <p:grpSpPr>
          <a:xfrm rot="-9900032">
            <a:off x="176837" y="4705779"/>
            <a:ext cx="263666" cy="263587"/>
            <a:chOff x="4028549" y="3239505"/>
            <a:chExt cx="131381" cy="131321"/>
          </a:xfrm>
        </p:grpSpPr>
        <p:sp>
          <p:nvSpPr>
            <p:cNvPr id="572" name="Google Shape;572;p2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3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6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01675"/>
            <a:ext cx="77175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Char char="●"/>
              <a:defRPr sz="18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2" r:id="rId4"/>
    <p:sldLayoutId id="2147483663" r:id="rId5"/>
    <p:sldLayoutId id="2147483664" r:id="rId6"/>
    <p:sldLayoutId id="2147483669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pos="5760">
          <p15:clr>
            <a:srgbClr val="EA4335"/>
          </p15:clr>
        </p15:guide>
        <p15:guide id="5" pos="449">
          <p15:clr>
            <a:srgbClr val="EA4335"/>
          </p15:clr>
        </p15:guide>
        <p15:guide id="6" pos="5311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98" name="Google Shape;798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8"/>
          <p:cNvSpPr txBox="1">
            <a:spLocks noGrp="1"/>
          </p:cNvSpPr>
          <p:nvPr>
            <p:ph type="ctrTitle"/>
          </p:nvPr>
        </p:nvSpPr>
        <p:spPr>
          <a:xfrm rot="21112540">
            <a:off x="2622026" y="1011559"/>
            <a:ext cx="3443862" cy="25351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Evaluación Integral de Desempeño del Personal Académico</a:t>
            </a:r>
            <a:endParaRPr sz="3200"/>
          </a:p>
        </p:txBody>
      </p:sp>
      <p:sp>
        <p:nvSpPr>
          <p:cNvPr id="805" name="Google Shape;805;p38"/>
          <p:cNvSpPr txBox="1">
            <a:spLocks noGrp="1"/>
          </p:cNvSpPr>
          <p:nvPr>
            <p:ph type="subTitle" idx="1"/>
          </p:nvPr>
        </p:nvSpPr>
        <p:spPr>
          <a:xfrm rot="-487428">
            <a:off x="3222862" y="3390697"/>
            <a:ext cx="2698277" cy="767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2023(2)</a:t>
            </a:r>
            <a:endParaRPr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0895346-2A67-4E01-ABAB-CE85B099489D}"/>
              </a:ext>
            </a:extLst>
          </p:cNvPr>
          <p:cNvSpPr/>
          <p:nvPr/>
        </p:nvSpPr>
        <p:spPr>
          <a:xfrm>
            <a:off x="7438293" y="-61546"/>
            <a:ext cx="1705708" cy="520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 descr="ULEAM">
            <a:extLst>
              <a:ext uri="{FF2B5EF4-FFF2-40B4-BE49-F238E27FC236}">
                <a16:creationId xmlns:a16="http://schemas.microsoft.com/office/drawing/2014/main" id="{E746E77D-1FAB-4B0B-BA9E-774BA03D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3" y="0"/>
            <a:ext cx="1513320" cy="13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686F9E-BCF3-4D0D-BDFD-64A2DAA584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8" y="91286"/>
            <a:ext cx="3094892" cy="445291"/>
          </a:xfrm>
          <a:prstGeom prst="rect">
            <a:avLst/>
          </a:prstGeom>
        </p:spPr>
      </p:pic>
      <p:pic>
        <p:nvPicPr>
          <p:cNvPr id="1032" name="Picture 8" descr="GIF para presentaciones en powerpoint - 100 imágenes animadas">
            <a:extLst>
              <a:ext uri="{FF2B5EF4-FFF2-40B4-BE49-F238E27FC236}">
                <a16:creationId xmlns:a16="http://schemas.microsoft.com/office/drawing/2014/main" id="{A4FE585B-3FB5-4437-AA17-34311E477B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00" y="1705693"/>
            <a:ext cx="2522979" cy="29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8"/>
          <p:cNvSpPr/>
          <p:nvPr/>
        </p:nvSpPr>
        <p:spPr>
          <a:xfrm>
            <a:off x="4367324" y="-1039454"/>
            <a:ext cx="5217174" cy="5922045"/>
          </a:xfrm>
          <a:custGeom>
            <a:avLst/>
            <a:gdLst/>
            <a:ahLst/>
            <a:cxnLst/>
            <a:rect l="l" t="t" r="r" b="b"/>
            <a:pathLst>
              <a:path w="40694" h="46192" extrusionOk="0">
                <a:moveTo>
                  <a:pt x="33605" y="1558"/>
                </a:moveTo>
                <a:cubicBezTo>
                  <a:pt x="34097" y="1558"/>
                  <a:pt x="34526" y="1922"/>
                  <a:pt x="34591" y="2423"/>
                </a:cubicBezTo>
                <a:cubicBezTo>
                  <a:pt x="34664" y="2969"/>
                  <a:pt x="34280" y="3468"/>
                  <a:pt x="33736" y="3541"/>
                </a:cubicBezTo>
                <a:cubicBezTo>
                  <a:pt x="33692" y="3547"/>
                  <a:pt x="33648" y="3550"/>
                  <a:pt x="33605" y="3550"/>
                </a:cubicBezTo>
                <a:cubicBezTo>
                  <a:pt x="33113" y="3550"/>
                  <a:pt x="32684" y="3186"/>
                  <a:pt x="32619" y="2684"/>
                </a:cubicBezTo>
                <a:cubicBezTo>
                  <a:pt x="32546" y="2139"/>
                  <a:pt x="32930" y="1640"/>
                  <a:pt x="33474" y="1567"/>
                </a:cubicBezTo>
                <a:cubicBezTo>
                  <a:pt x="33518" y="1561"/>
                  <a:pt x="33562" y="1558"/>
                  <a:pt x="33605" y="1558"/>
                </a:cubicBezTo>
                <a:close/>
                <a:moveTo>
                  <a:pt x="25804" y="2592"/>
                </a:moveTo>
                <a:cubicBezTo>
                  <a:pt x="26295" y="2592"/>
                  <a:pt x="26724" y="2956"/>
                  <a:pt x="26789" y="3456"/>
                </a:cubicBezTo>
                <a:cubicBezTo>
                  <a:pt x="26861" y="4003"/>
                  <a:pt x="26478" y="4502"/>
                  <a:pt x="25934" y="4575"/>
                </a:cubicBezTo>
                <a:cubicBezTo>
                  <a:pt x="25890" y="4581"/>
                  <a:pt x="25846" y="4584"/>
                  <a:pt x="25803" y="4584"/>
                </a:cubicBezTo>
                <a:cubicBezTo>
                  <a:pt x="25311" y="4584"/>
                  <a:pt x="24882" y="4220"/>
                  <a:pt x="24815" y="3719"/>
                </a:cubicBezTo>
                <a:cubicBezTo>
                  <a:pt x="24744" y="3173"/>
                  <a:pt x="25126" y="2674"/>
                  <a:pt x="25672" y="2601"/>
                </a:cubicBezTo>
                <a:cubicBezTo>
                  <a:pt x="25716" y="2595"/>
                  <a:pt x="25760" y="2592"/>
                  <a:pt x="25804" y="2592"/>
                </a:cubicBezTo>
                <a:close/>
                <a:moveTo>
                  <a:pt x="17944" y="3634"/>
                </a:moveTo>
                <a:cubicBezTo>
                  <a:pt x="18435" y="3634"/>
                  <a:pt x="18862" y="3999"/>
                  <a:pt x="18928" y="4499"/>
                </a:cubicBezTo>
                <a:cubicBezTo>
                  <a:pt x="19001" y="5044"/>
                  <a:pt x="18617" y="5545"/>
                  <a:pt x="18072" y="5616"/>
                </a:cubicBezTo>
                <a:cubicBezTo>
                  <a:pt x="18027" y="5622"/>
                  <a:pt x="17983" y="5625"/>
                  <a:pt x="17939" y="5625"/>
                </a:cubicBezTo>
                <a:cubicBezTo>
                  <a:pt x="17448" y="5625"/>
                  <a:pt x="17021" y="5260"/>
                  <a:pt x="16955" y="4760"/>
                </a:cubicBezTo>
                <a:cubicBezTo>
                  <a:pt x="16882" y="4216"/>
                  <a:pt x="17266" y="3715"/>
                  <a:pt x="17811" y="3643"/>
                </a:cubicBezTo>
                <a:cubicBezTo>
                  <a:pt x="17855" y="3637"/>
                  <a:pt x="17900" y="3634"/>
                  <a:pt x="17944" y="3634"/>
                </a:cubicBezTo>
                <a:close/>
                <a:moveTo>
                  <a:pt x="10427" y="4629"/>
                </a:moveTo>
                <a:cubicBezTo>
                  <a:pt x="10919" y="4629"/>
                  <a:pt x="11348" y="4993"/>
                  <a:pt x="11413" y="5495"/>
                </a:cubicBezTo>
                <a:cubicBezTo>
                  <a:pt x="11486" y="6040"/>
                  <a:pt x="11102" y="6540"/>
                  <a:pt x="10558" y="6612"/>
                </a:cubicBezTo>
                <a:cubicBezTo>
                  <a:pt x="10513" y="6618"/>
                  <a:pt x="10469" y="6621"/>
                  <a:pt x="10425" y="6621"/>
                </a:cubicBezTo>
                <a:cubicBezTo>
                  <a:pt x="9934" y="6621"/>
                  <a:pt x="9506" y="6256"/>
                  <a:pt x="9441" y="5756"/>
                </a:cubicBezTo>
                <a:cubicBezTo>
                  <a:pt x="9368" y="5210"/>
                  <a:pt x="9752" y="4711"/>
                  <a:pt x="10296" y="4638"/>
                </a:cubicBezTo>
                <a:cubicBezTo>
                  <a:pt x="10340" y="4632"/>
                  <a:pt x="10384" y="4629"/>
                  <a:pt x="10427" y="4629"/>
                </a:cubicBezTo>
                <a:close/>
                <a:moveTo>
                  <a:pt x="2573" y="5670"/>
                </a:moveTo>
                <a:cubicBezTo>
                  <a:pt x="3066" y="5670"/>
                  <a:pt x="3493" y="6034"/>
                  <a:pt x="3560" y="6536"/>
                </a:cubicBezTo>
                <a:cubicBezTo>
                  <a:pt x="3632" y="7081"/>
                  <a:pt x="3249" y="7580"/>
                  <a:pt x="2703" y="7653"/>
                </a:cubicBezTo>
                <a:cubicBezTo>
                  <a:pt x="2659" y="7659"/>
                  <a:pt x="2615" y="7662"/>
                  <a:pt x="2572" y="7662"/>
                </a:cubicBezTo>
                <a:cubicBezTo>
                  <a:pt x="2080" y="7662"/>
                  <a:pt x="1652" y="7298"/>
                  <a:pt x="1586" y="6796"/>
                </a:cubicBezTo>
                <a:cubicBezTo>
                  <a:pt x="1514" y="6251"/>
                  <a:pt x="1897" y="5752"/>
                  <a:pt x="2442" y="5679"/>
                </a:cubicBezTo>
                <a:cubicBezTo>
                  <a:pt x="2486" y="5673"/>
                  <a:pt x="2530" y="5670"/>
                  <a:pt x="2573" y="5670"/>
                </a:cubicBezTo>
                <a:close/>
                <a:moveTo>
                  <a:pt x="35827" y="0"/>
                </a:moveTo>
                <a:lnTo>
                  <a:pt x="0" y="4747"/>
                </a:lnTo>
                <a:lnTo>
                  <a:pt x="5492" y="46191"/>
                </a:lnTo>
                <a:lnTo>
                  <a:pt x="28545" y="43137"/>
                </a:lnTo>
                <a:lnTo>
                  <a:pt x="30396" y="42351"/>
                </a:lnTo>
                <a:lnTo>
                  <a:pt x="30922" y="40850"/>
                </a:lnTo>
                <a:lnTo>
                  <a:pt x="32509" y="39946"/>
                </a:lnTo>
                <a:lnTo>
                  <a:pt x="33717" y="40597"/>
                </a:lnTo>
                <a:lnTo>
                  <a:pt x="35447" y="40253"/>
                </a:lnTo>
                <a:lnTo>
                  <a:pt x="36361" y="38702"/>
                </a:lnTo>
                <a:lnTo>
                  <a:pt x="38125" y="38830"/>
                </a:lnTo>
                <a:lnTo>
                  <a:pt x="38950" y="36969"/>
                </a:lnTo>
                <a:lnTo>
                  <a:pt x="40694" y="36738"/>
                </a:lnTo>
                <a:lnTo>
                  <a:pt x="358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8"/>
          <p:cNvSpPr/>
          <p:nvPr/>
        </p:nvSpPr>
        <p:spPr>
          <a:xfrm>
            <a:off x="4308350" y="-1098300"/>
            <a:ext cx="5217431" cy="5922045"/>
          </a:xfrm>
          <a:custGeom>
            <a:avLst/>
            <a:gdLst/>
            <a:ahLst/>
            <a:cxnLst/>
            <a:rect l="l" t="t" r="r" b="b"/>
            <a:pathLst>
              <a:path w="40696" h="46192" extrusionOk="0">
                <a:moveTo>
                  <a:pt x="33607" y="1559"/>
                </a:moveTo>
                <a:cubicBezTo>
                  <a:pt x="34098" y="1559"/>
                  <a:pt x="34526" y="1923"/>
                  <a:pt x="34593" y="2423"/>
                </a:cubicBezTo>
                <a:cubicBezTo>
                  <a:pt x="34665" y="2968"/>
                  <a:pt x="34282" y="3469"/>
                  <a:pt x="33736" y="3540"/>
                </a:cubicBezTo>
                <a:cubicBezTo>
                  <a:pt x="33691" y="3546"/>
                  <a:pt x="33647" y="3549"/>
                  <a:pt x="33603" y="3549"/>
                </a:cubicBezTo>
                <a:cubicBezTo>
                  <a:pt x="33112" y="3549"/>
                  <a:pt x="32684" y="3184"/>
                  <a:pt x="32619" y="2685"/>
                </a:cubicBezTo>
                <a:cubicBezTo>
                  <a:pt x="32547" y="2140"/>
                  <a:pt x="32930" y="1639"/>
                  <a:pt x="33474" y="1567"/>
                </a:cubicBezTo>
                <a:cubicBezTo>
                  <a:pt x="33519" y="1561"/>
                  <a:pt x="33564" y="1559"/>
                  <a:pt x="33607" y="1559"/>
                </a:cubicBezTo>
                <a:close/>
                <a:moveTo>
                  <a:pt x="25805" y="2592"/>
                </a:moveTo>
                <a:cubicBezTo>
                  <a:pt x="26296" y="2592"/>
                  <a:pt x="26724" y="2957"/>
                  <a:pt x="26790" y="3457"/>
                </a:cubicBezTo>
                <a:cubicBezTo>
                  <a:pt x="26863" y="4002"/>
                  <a:pt x="26478" y="4502"/>
                  <a:pt x="25934" y="4574"/>
                </a:cubicBezTo>
                <a:cubicBezTo>
                  <a:pt x="25889" y="4580"/>
                  <a:pt x="25845" y="4583"/>
                  <a:pt x="25801" y="4583"/>
                </a:cubicBezTo>
                <a:cubicBezTo>
                  <a:pt x="25310" y="4583"/>
                  <a:pt x="24882" y="4218"/>
                  <a:pt x="24817" y="3718"/>
                </a:cubicBezTo>
                <a:cubicBezTo>
                  <a:pt x="24744" y="3174"/>
                  <a:pt x="25128" y="2673"/>
                  <a:pt x="25672" y="2601"/>
                </a:cubicBezTo>
                <a:cubicBezTo>
                  <a:pt x="25717" y="2595"/>
                  <a:pt x="25762" y="2592"/>
                  <a:pt x="25805" y="2592"/>
                </a:cubicBezTo>
                <a:close/>
                <a:moveTo>
                  <a:pt x="17943" y="3634"/>
                </a:moveTo>
                <a:cubicBezTo>
                  <a:pt x="18435" y="3634"/>
                  <a:pt x="18862" y="3997"/>
                  <a:pt x="18929" y="4498"/>
                </a:cubicBezTo>
                <a:cubicBezTo>
                  <a:pt x="19001" y="5043"/>
                  <a:pt x="18618" y="5544"/>
                  <a:pt x="18073" y="5617"/>
                </a:cubicBezTo>
                <a:cubicBezTo>
                  <a:pt x="18029" y="5622"/>
                  <a:pt x="17985" y="5625"/>
                  <a:pt x="17942" y="5625"/>
                </a:cubicBezTo>
                <a:cubicBezTo>
                  <a:pt x="17449" y="5625"/>
                  <a:pt x="17022" y="5261"/>
                  <a:pt x="16955" y="4759"/>
                </a:cubicBezTo>
                <a:cubicBezTo>
                  <a:pt x="16883" y="4215"/>
                  <a:pt x="17266" y="3714"/>
                  <a:pt x="17812" y="3642"/>
                </a:cubicBezTo>
                <a:cubicBezTo>
                  <a:pt x="17856" y="3637"/>
                  <a:pt x="17900" y="3634"/>
                  <a:pt x="17943" y="3634"/>
                </a:cubicBezTo>
                <a:close/>
                <a:moveTo>
                  <a:pt x="10430" y="4629"/>
                </a:moveTo>
                <a:cubicBezTo>
                  <a:pt x="10921" y="4629"/>
                  <a:pt x="11348" y="4994"/>
                  <a:pt x="11415" y="5494"/>
                </a:cubicBezTo>
                <a:cubicBezTo>
                  <a:pt x="11486" y="6039"/>
                  <a:pt x="11104" y="6539"/>
                  <a:pt x="10558" y="6613"/>
                </a:cubicBezTo>
                <a:cubicBezTo>
                  <a:pt x="10514" y="6618"/>
                  <a:pt x="10470" y="6621"/>
                  <a:pt x="10427" y="6621"/>
                </a:cubicBezTo>
                <a:cubicBezTo>
                  <a:pt x="9935" y="6621"/>
                  <a:pt x="9508" y="6257"/>
                  <a:pt x="9441" y="5755"/>
                </a:cubicBezTo>
                <a:cubicBezTo>
                  <a:pt x="9369" y="5211"/>
                  <a:pt x="9752" y="4710"/>
                  <a:pt x="10296" y="4638"/>
                </a:cubicBezTo>
                <a:cubicBezTo>
                  <a:pt x="10341" y="4632"/>
                  <a:pt x="10386" y="4629"/>
                  <a:pt x="10430" y="4629"/>
                </a:cubicBezTo>
                <a:close/>
                <a:moveTo>
                  <a:pt x="2576" y="5671"/>
                </a:moveTo>
                <a:cubicBezTo>
                  <a:pt x="3067" y="5671"/>
                  <a:pt x="3495" y="6035"/>
                  <a:pt x="3560" y="6535"/>
                </a:cubicBezTo>
                <a:cubicBezTo>
                  <a:pt x="3632" y="7080"/>
                  <a:pt x="3249" y="7581"/>
                  <a:pt x="2705" y="7652"/>
                </a:cubicBezTo>
                <a:cubicBezTo>
                  <a:pt x="2660" y="7658"/>
                  <a:pt x="2615" y="7661"/>
                  <a:pt x="2572" y="7661"/>
                </a:cubicBezTo>
                <a:cubicBezTo>
                  <a:pt x="2081" y="7661"/>
                  <a:pt x="1653" y="7296"/>
                  <a:pt x="1587" y="6796"/>
                </a:cubicBezTo>
                <a:cubicBezTo>
                  <a:pt x="1514" y="6252"/>
                  <a:pt x="1899" y="5751"/>
                  <a:pt x="2443" y="5679"/>
                </a:cubicBezTo>
                <a:cubicBezTo>
                  <a:pt x="2488" y="5673"/>
                  <a:pt x="2532" y="5671"/>
                  <a:pt x="2576" y="5671"/>
                </a:cubicBezTo>
                <a:close/>
                <a:moveTo>
                  <a:pt x="35827" y="1"/>
                </a:moveTo>
                <a:lnTo>
                  <a:pt x="0" y="4748"/>
                </a:lnTo>
                <a:lnTo>
                  <a:pt x="5492" y="46192"/>
                </a:lnTo>
                <a:lnTo>
                  <a:pt x="28545" y="43137"/>
                </a:lnTo>
                <a:lnTo>
                  <a:pt x="30396" y="42350"/>
                </a:lnTo>
                <a:lnTo>
                  <a:pt x="30922" y="40849"/>
                </a:lnTo>
                <a:lnTo>
                  <a:pt x="32511" y="39946"/>
                </a:lnTo>
                <a:lnTo>
                  <a:pt x="33717" y="40598"/>
                </a:lnTo>
                <a:lnTo>
                  <a:pt x="35447" y="40252"/>
                </a:lnTo>
                <a:lnTo>
                  <a:pt x="36361" y="38702"/>
                </a:lnTo>
                <a:lnTo>
                  <a:pt x="38127" y="38829"/>
                </a:lnTo>
                <a:lnTo>
                  <a:pt x="38952" y="36969"/>
                </a:lnTo>
                <a:lnTo>
                  <a:pt x="40695" y="36738"/>
                </a:lnTo>
                <a:lnTo>
                  <a:pt x="358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8"/>
          <p:cNvSpPr/>
          <p:nvPr/>
        </p:nvSpPr>
        <p:spPr>
          <a:xfrm rot="-9000050">
            <a:off x="6785479" y="3464703"/>
            <a:ext cx="946669" cy="631885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8"/>
          <p:cNvSpPr/>
          <p:nvPr/>
        </p:nvSpPr>
        <p:spPr>
          <a:xfrm rot="5284641">
            <a:off x="2672002" y="1214002"/>
            <a:ext cx="663777" cy="49410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8"/>
          <p:cNvSpPr/>
          <p:nvPr/>
        </p:nvSpPr>
        <p:spPr>
          <a:xfrm>
            <a:off x="713225" y="1479551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7" name="Google Shape;997;p48"/>
          <p:cNvSpPr/>
          <p:nvPr/>
        </p:nvSpPr>
        <p:spPr>
          <a:xfrm>
            <a:off x="776184" y="1440664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8"/>
          <p:cNvSpPr/>
          <p:nvPr/>
        </p:nvSpPr>
        <p:spPr>
          <a:xfrm>
            <a:off x="1115167" y="2094160"/>
            <a:ext cx="3777449" cy="1649644"/>
          </a:xfrm>
          <a:custGeom>
            <a:avLst/>
            <a:gdLst/>
            <a:ahLst/>
            <a:cxnLst/>
            <a:rect l="l" t="t" r="r" b="b"/>
            <a:pathLst>
              <a:path w="26555" h="11597" extrusionOk="0">
                <a:moveTo>
                  <a:pt x="1" y="1"/>
                </a:moveTo>
                <a:lnTo>
                  <a:pt x="1" y="11596"/>
                </a:lnTo>
                <a:lnTo>
                  <a:pt x="26555" y="11596"/>
                </a:lnTo>
                <a:lnTo>
                  <a:pt x="265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8"/>
          <p:cNvSpPr/>
          <p:nvPr/>
        </p:nvSpPr>
        <p:spPr>
          <a:xfrm rot="5284641">
            <a:off x="2827488" y="1183920"/>
            <a:ext cx="455976" cy="336658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" name="Google Shape;1000;p48"/>
          <p:cNvGrpSpPr/>
          <p:nvPr/>
        </p:nvGrpSpPr>
        <p:grpSpPr>
          <a:xfrm rot="-5863397">
            <a:off x="908161" y="1611993"/>
            <a:ext cx="207255" cy="207185"/>
            <a:chOff x="4028549" y="3239505"/>
            <a:chExt cx="131381" cy="131321"/>
          </a:xfrm>
        </p:grpSpPr>
        <p:sp>
          <p:nvSpPr>
            <p:cNvPr id="1001" name="Google Shape;1001;p48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844;p43">
            <a:extLst>
              <a:ext uri="{FF2B5EF4-FFF2-40B4-BE49-F238E27FC236}">
                <a16:creationId xmlns:a16="http://schemas.microsoft.com/office/drawing/2014/main" id="{E8D7C08B-77D2-4559-B96B-6B1EDAD6F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5937" y="2252743"/>
            <a:ext cx="3904473" cy="626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Autoevaluación </a:t>
            </a:r>
            <a:endParaRPr sz="360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1EC3233-A62C-4A67-9EFA-D7297CE955C8}"/>
              </a:ext>
            </a:extLst>
          </p:cNvPr>
          <p:cNvSpPr txBox="1"/>
          <p:nvPr/>
        </p:nvSpPr>
        <p:spPr>
          <a:xfrm>
            <a:off x="1029897" y="3065738"/>
            <a:ext cx="3961949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2000" b="1" dirty="0"/>
              <a:t>Desde el 11 al 17 de diciembre 2023</a:t>
            </a:r>
          </a:p>
        </p:txBody>
      </p:sp>
      <p:pic>
        <p:nvPicPr>
          <p:cNvPr id="7" name="Imagen 6" descr="Profesora sonríe y escribe en una pizarra blanca">
            <a:extLst>
              <a:ext uri="{FF2B5EF4-FFF2-40B4-BE49-F238E27FC236}">
                <a16:creationId xmlns:a16="http://schemas.microsoft.com/office/drawing/2014/main" id="{F5188FBA-A5C0-4533-B587-B144423E1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61"/>
          <a:stretch/>
        </p:blipFill>
        <p:spPr>
          <a:xfrm rot="21186413">
            <a:off x="5002335" y="-287563"/>
            <a:ext cx="3984658" cy="4291870"/>
          </a:xfrm>
          <a:prstGeom prst="rect">
            <a:avLst/>
          </a:prstGeom>
        </p:spPr>
      </p:pic>
      <p:sp>
        <p:nvSpPr>
          <p:cNvPr id="1005" name="Google Shape;1005;p48"/>
          <p:cNvSpPr/>
          <p:nvPr/>
        </p:nvSpPr>
        <p:spPr>
          <a:xfrm rot="-9000050">
            <a:off x="7029775" y="3702394"/>
            <a:ext cx="650306" cy="43053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CD5ED5-8463-2C0C-F897-2B3B3BF5949E}"/>
              </a:ext>
            </a:extLst>
          </p:cNvPr>
          <p:cNvSpPr txBox="1"/>
          <p:nvPr/>
        </p:nvSpPr>
        <p:spPr>
          <a:xfrm rot="21197003">
            <a:off x="4866482" y="4182939"/>
            <a:ext cx="2178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tx2"/>
                </a:solidFill>
                <a:highlight>
                  <a:srgbClr val="FF0000"/>
                </a:highlight>
              </a:rPr>
              <a:t>1.165</a:t>
            </a:r>
          </a:p>
        </p:txBody>
      </p:sp>
    </p:spTree>
    <p:extLst>
      <p:ext uri="{BB962C8B-B14F-4D97-AF65-F5344CB8AC3E}">
        <p14:creationId xmlns:p14="http://schemas.microsoft.com/office/powerpoint/2010/main" val="284657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2"/>
          <p:cNvSpPr txBox="1">
            <a:spLocks noGrp="1"/>
          </p:cNvSpPr>
          <p:nvPr>
            <p:ph type="subTitle" idx="1"/>
          </p:nvPr>
        </p:nvSpPr>
        <p:spPr>
          <a:xfrm>
            <a:off x="2126360" y="1742006"/>
            <a:ext cx="4976988" cy="2061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/>
              <a:t>Los profesores tienen 24 horas para rectificar la autoevaluación caso contrario el sistema guardará el último registro.</a:t>
            </a:r>
            <a:endParaRPr sz="2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8"/>
          <p:cNvSpPr/>
          <p:nvPr/>
        </p:nvSpPr>
        <p:spPr>
          <a:xfrm>
            <a:off x="4367324" y="-1039454"/>
            <a:ext cx="5217174" cy="5922045"/>
          </a:xfrm>
          <a:custGeom>
            <a:avLst/>
            <a:gdLst/>
            <a:ahLst/>
            <a:cxnLst/>
            <a:rect l="l" t="t" r="r" b="b"/>
            <a:pathLst>
              <a:path w="40694" h="46192" extrusionOk="0">
                <a:moveTo>
                  <a:pt x="33605" y="1558"/>
                </a:moveTo>
                <a:cubicBezTo>
                  <a:pt x="34097" y="1558"/>
                  <a:pt x="34526" y="1922"/>
                  <a:pt x="34591" y="2423"/>
                </a:cubicBezTo>
                <a:cubicBezTo>
                  <a:pt x="34664" y="2969"/>
                  <a:pt x="34280" y="3468"/>
                  <a:pt x="33736" y="3541"/>
                </a:cubicBezTo>
                <a:cubicBezTo>
                  <a:pt x="33692" y="3547"/>
                  <a:pt x="33648" y="3550"/>
                  <a:pt x="33605" y="3550"/>
                </a:cubicBezTo>
                <a:cubicBezTo>
                  <a:pt x="33113" y="3550"/>
                  <a:pt x="32684" y="3186"/>
                  <a:pt x="32619" y="2684"/>
                </a:cubicBezTo>
                <a:cubicBezTo>
                  <a:pt x="32546" y="2139"/>
                  <a:pt x="32930" y="1640"/>
                  <a:pt x="33474" y="1567"/>
                </a:cubicBezTo>
                <a:cubicBezTo>
                  <a:pt x="33518" y="1561"/>
                  <a:pt x="33562" y="1558"/>
                  <a:pt x="33605" y="1558"/>
                </a:cubicBezTo>
                <a:close/>
                <a:moveTo>
                  <a:pt x="25804" y="2592"/>
                </a:moveTo>
                <a:cubicBezTo>
                  <a:pt x="26295" y="2592"/>
                  <a:pt x="26724" y="2956"/>
                  <a:pt x="26789" y="3456"/>
                </a:cubicBezTo>
                <a:cubicBezTo>
                  <a:pt x="26861" y="4003"/>
                  <a:pt x="26478" y="4502"/>
                  <a:pt x="25934" y="4575"/>
                </a:cubicBezTo>
                <a:cubicBezTo>
                  <a:pt x="25890" y="4581"/>
                  <a:pt x="25846" y="4584"/>
                  <a:pt x="25803" y="4584"/>
                </a:cubicBezTo>
                <a:cubicBezTo>
                  <a:pt x="25311" y="4584"/>
                  <a:pt x="24882" y="4220"/>
                  <a:pt x="24815" y="3719"/>
                </a:cubicBezTo>
                <a:cubicBezTo>
                  <a:pt x="24744" y="3173"/>
                  <a:pt x="25126" y="2674"/>
                  <a:pt x="25672" y="2601"/>
                </a:cubicBezTo>
                <a:cubicBezTo>
                  <a:pt x="25716" y="2595"/>
                  <a:pt x="25760" y="2592"/>
                  <a:pt x="25804" y="2592"/>
                </a:cubicBezTo>
                <a:close/>
                <a:moveTo>
                  <a:pt x="17944" y="3634"/>
                </a:moveTo>
                <a:cubicBezTo>
                  <a:pt x="18435" y="3634"/>
                  <a:pt x="18862" y="3999"/>
                  <a:pt x="18928" y="4499"/>
                </a:cubicBezTo>
                <a:cubicBezTo>
                  <a:pt x="19001" y="5044"/>
                  <a:pt x="18617" y="5545"/>
                  <a:pt x="18072" y="5616"/>
                </a:cubicBezTo>
                <a:cubicBezTo>
                  <a:pt x="18027" y="5622"/>
                  <a:pt x="17983" y="5625"/>
                  <a:pt x="17939" y="5625"/>
                </a:cubicBezTo>
                <a:cubicBezTo>
                  <a:pt x="17448" y="5625"/>
                  <a:pt x="17021" y="5260"/>
                  <a:pt x="16955" y="4760"/>
                </a:cubicBezTo>
                <a:cubicBezTo>
                  <a:pt x="16882" y="4216"/>
                  <a:pt x="17266" y="3715"/>
                  <a:pt x="17811" y="3643"/>
                </a:cubicBezTo>
                <a:cubicBezTo>
                  <a:pt x="17855" y="3637"/>
                  <a:pt x="17900" y="3634"/>
                  <a:pt x="17944" y="3634"/>
                </a:cubicBezTo>
                <a:close/>
                <a:moveTo>
                  <a:pt x="10427" y="4629"/>
                </a:moveTo>
                <a:cubicBezTo>
                  <a:pt x="10919" y="4629"/>
                  <a:pt x="11348" y="4993"/>
                  <a:pt x="11413" y="5495"/>
                </a:cubicBezTo>
                <a:cubicBezTo>
                  <a:pt x="11486" y="6040"/>
                  <a:pt x="11102" y="6540"/>
                  <a:pt x="10558" y="6612"/>
                </a:cubicBezTo>
                <a:cubicBezTo>
                  <a:pt x="10513" y="6618"/>
                  <a:pt x="10469" y="6621"/>
                  <a:pt x="10425" y="6621"/>
                </a:cubicBezTo>
                <a:cubicBezTo>
                  <a:pt x="9934" y="6621"/>
                  <a:pt x="9506" y="6256"/>
                  <a:pt x="9441" y="5756"/>
                </a:cubicBezTo>
                <a:cubicBezTo>
                  <a:pt x="9368" y="5210"/>
                  <a:pt x="9752" y="4711"/>
                  <a:pt x="10296" y="4638"/>
                </a:cubicBezTo>
                <a:cubicBezTo>
                  <a:pt x="10340" y="4632"/>
                  <a:pt x="10384" y="4629"/>
                  <a:pt x="10427" y="4629"/>
                </a:cubicBezTo>
                <a:close/>
                <a:moveTo>
                  <a:pt x="2573" y="5670"/>
                </a:moveTo>
                <a:cubicBezTo>
                  <a:pt x="3066" y="5670"/>
                  <a:pt x="3493" y="6034"/>
                  <a:pt x="3560" y="6536"/>
                </a:cubicBezTo>
                <a:cubicBezTo>
                  <a:pt x="3632" y="7081"/>
                  <a:pt x="3249" y="7580"/>
                  <a:pt x="2703" y="7653"/>
                </a:cubicBezTo>
                <a:cubicBezTo>
                  <a:pt x="2659" y="7659"/>
                  <a:pt x="2615" y="7662"/>
                  <a:pt x="2572" y="7662"/>
                </a:cubicBezTo>
                <a:cubicBezTo>
                  <a:pt x="2080" y="7662"/>
                  <a:pt x="1652" y="7298"/>
                  <a:pt x="1586" y="6796"/>
                </a:cubicBezTo>
                <a:cubicBezTo>
                  <a:pt x="1514" y="6251"/>
                  <a:pt x="1897" y="5752"/>
                  <a:pt x="2442" y="5679"/>
                </a:cubicBezTo>
                <a:cubicBezTo>
                  <a:pt x="2486" y="5673"/>
                  <a:pt x="2530" y="5670"/>
                  <a:pt x="2573" y="5670"/>
                </a:cubicBezTo>
                <a:close/>
                <a:moveTo>
                  <a:pt x="35827" y="0"/>
                </a:moveTo>
                <a:lnTo>
                  <a:pt x="0" y="4747"/>
                </a:lnTo>
                <a:lnTo>
                  <a:pt x="5492" y="46191"/>
                </a:lnTo>
                <a:lnTo>
                  <a:pt x="28545" y="43137"/>
                </a:lnTo>
                <a:lnTo>
                  <a:pt x="30396" y="42351"/>
                </a:lnTo>
                <a:lnTo>
                  <a:pt x="30922" y="40850"/>
                </a:lnTo>
                <a:lnTo>
                  <a:pt x="32509" y="39946"/>
                </a:lnTo>
                <a:lnTo>
                  <a:pt x="33717" y="40597"/>
                </a:lnTo>
                <a:lnTo>
                  <a:pt x="35447" y="40253"/>
                </a:lnTo>
                <a:lnTo>
                  <a:pt x="36361" y="38702"/>
                </a:lnTo>
                <a:lnTo>
                  <a:pt x="38125" y="38830"/>
                </a:lnTo>
                <a:lnTo>
                  <a:pt x="38950" y="36969"/>
                </a:lnTo>
                <a:lnTo>
                  <a:pt x="40694" y="36738"/>
                </a:lnTo>
                <a:lnTo>
                  <a:pt x="358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8"/>
          <p:cNvSpPr/>
          <p:nvPr/>
        </p:nvSpPr>
        <p:spPr>
          <a:xfrm>
            <a:off x="4308350" y="-1098300"/>
            <a:ext cx="5217431" cy="5922045"/>
          </a:xfrm>
          <a:custGeom>
            <a:avLst/>
            <a:gdLst/>
            <a:ahLst/>
            <a:cxnLst/>
            <a:rect l="l" t="t" r="r" b="b"/>
            <a:pathLst>
              <a:path w="40696" h="46192" extrusionOk="0">
                <a:moveTo>
                  <a:pt x="33607" y="1559"/>
                </a:moveTo>
                <a:cubicBezTo>
                  <a:pt x="34098" y="1559"/>
                  <a:pt x="34526" y="1923"/>
                  <a:pt x="34593" y="2423"/>
                </a:cubicBezTo>
                <a:cubicBezTo>
                  <a:pt x="34665" y="2968"/>
                  <a:pt x="34282" y="3469"/>
                  <a:pt x="33736" y="3540"/>
                </a:cubicBezTo>
                <a:cubicBezTo>
                  <a:pt x="33691" y="3546"/>
                  <a:pt x="33647" y="3549"/>
                  <a:pt x="33603" y="3549"/>
                </a:cubicBezTo>
                <a:cubicBezTo>
                  <a:pt x="33112" y="3549"/>
                  <a:pt x="32684" y="3184"/>
                  <a:pt x="32619" y="2685"/>
                </a:cubicBezTo>
                <a:cubicBezTo>
                  <a:pt x="32547" y="2140"/>
                  <a:pt x="32930" y="1639"/>
                  <a:pt x="33474" y="1567"/>
                </a:cubicBezTo>
                <a:cubicBezTo>
                  <a:pt x="33519" y="1561"/>
                  <a:pt x="33564" y="1559"/>
                  <a:pt x="33607" y="1559"/>
                </a:cubicBezTo>
                <a:close/>
                <a:moveTo>
                  <a:pt x="25805" y="2592"/>
                </a:moveTo>
                <a:cubicBezTo>
                  <a:pt x="26296" y="2592"/>
                  <a:pt x="26724" y="2957"/>
                  <a:pt x="26790" y="3457"/>
                </a:cubicBezTo>
                <a:cubicBezTo>
                  <a:pt x="26863" y="4002"/>
                  <a:pt x="26478" y="4502"/>
                  <a:pt x="25934" y="4574"/>
                </a:cubicBezTo>
                <a:cubicBezTo>
                  <a:pt x="25889" y="4580"/>
                  <a:pt x="25845" y="4583"/>
                  <a:pt x="25801" y="4583"/>
                </a:cubicBezTo>
                <a:cubicBezTo>
                  <a:pt x="25310" y="4583"/>
                  <a:pt x="24882" y="4218"/>
                  <a:pt x="24817" y="3718"/>
                </a:cubicBezTo>
                <a:cubicBezTo>
                  <a:pt x="24744" y="3174"/>
                  <a:pt x="25128" y="2673"/>
                  <a:pt x="25672" y="2601"/>
                </a:cubicBezTo>
                <a:cubicBezTo>
                  <a:pt x="25717" y="2595"/>
                  <a:pt x="25762" y="2592"/>
                  <a:pt x="25805" y="2592"/>
                </a:cubicBezTo>
                <a:close/>
                <a:moveTo>
                  <a:pt x="17943" y="3634"/>
                </a:moveTo>
                <a:cubicBezTo>
                  <a:pt x="18435" y="3634"/>
                  <a:pt x="18862" y="3997"/>
                  <a:pt x="18929" y="4498"/>
                </a:cubicBezTo>
                <a:cubicBezTo>
                  <a:pt x="19001" y="5043"/>
                  <a:pt x="18618" y="5544"/>
                  <a:pt x="18073" y="5617"/>
                </a:cubicBezTo>
                <a:cubicBezTo>
                  <a:pt x="18029" y="5622"/>
                  <a:pt x="17985" y="5625"/>
                  <a:pt x="17942" y="5625"/>
                </a:cubicBezTo>
                <a:cubicBezTo>
                  <a:pt x="17449" y="5625"/>
                  <a:pt x="17022" y="5261"/>
                  <a:pt x="16955" y="4759"/>
                </a:cubicBezTo>
                <a:cubicBezTo>
                  <a:pt x="16883" y="4215"/>
                  <a:pt x="17266" y="3714"/>
                  <a:pt x="17812" y="3642"/>
                </a:cubicBezTo>
                <a:cubicBezTo>
                  <a:pt x="17856" y="3637"/>
                  <a:pt x="17900" y="3634"/>
                  <a:pt x="17943" y="3634"/>
                </a:cubicBezTo>
                <a:close/>
                <a:moveTo>
                  <a:pt x="10430" y="4629"/>
                </a:moveTo>
                <a:cubicBezTo>
                  <a:pt x="10921" y="4629"/>
                  <a:pt x="11348" y="4994"/>
                  <a:pt x="11415" y="5494"/>
                </a:cubicBezTo>
                <a:cubicBezTo>
                  <a:pt x="11486" y="6039"/>
                  <a:pt x="11104" y="6539"/>
                  <a:pt x="10558" y="6613"/>
                </a:cubicBezTo>
                <a:cubicBezTo>
                  <a:pt x="10514" y="6618"/>
                  <a:pt x="10470" y="6621"/>
                  <a:pt x="10427" y="6621"/>
                </a:cubicBezTo>
                <a:cubicBezTo>
                  <a:pt x="9935" y="6621"/>
                  <a:pt x="9508" y="6257"/>
                  <a:pt x="9441" y="5755"/>
                </a:cubicBezTo>
                <a:cubicBezTo>
                  <a:pt x="9369" y="5211"/>
                  <a:pt x="9752" y="4710"/>
                  <a:pt x="10296" y="4638"/>
                </a:cubicBezTo>
                <a:cubicBezTo>
                  <a:pt x="10341" y="4632"/>
                  <a:pt x="10386" y="4629"/>
                  <a:pt x="10430" y="4629"/>
                </a:cubicBezTo>
                <a:close/>
                <a:moveTo>
                  <a:pt x="2576" y="5671"/>
                </a:moveTo>
                <a:cubicBezTo>
                  <a:pt x="3067" y="5671"/>
                  <a:pt x="3495" y="6035"/>
                  <a:pt x="3560" y="6535"/>
                </a:cubicBezTo>
                <a:cubicBezTo>
                  <a:pt x="3632" y="7080"/>
                  <a:pt x="3249" y="7581"/>
                  <a:pt x="2705" y="7652"/>
                </a:cubicBezTo>
                <a:cubicBezTo>
                  <a:pt x="2660" y="7658"/>
                  <a:pt x="2615" y="7661"/>
                  <a:pt x="2572" y="7661"/>
                </a:cubicBezTo>
                <a:cubicBezTo>
                  <a:pt x="2081" y="7661"/>
                  <a:pt x="1653" y="7296"/>
                  <a:pt x="1587" y="6796"/>
                </a:cubicBezTo>
                <a:cubicBezTo>
                  <a:pt x="1514" y="6252"/>
                  <a:pt x="1899" y="5751"/>
                  <a:pt x="2443" y="5679"/>
                </a:cubicBezTo>
                <a:cubicBezTo>
                  <a:pt x="2488" y="5673"/>
                  <a:pt x="2532" y="5671"/>
                  <a:pt x="2576" y="5671"/>
                </a:cubicBezTo>
                <a:close/>
                <a:moveTo>
                  <a:pt x="35827" y="1"/>
                </a:moveTo>
                <a:lnTo>
                  <a:pt x="0" y="4748"/>
                </a:lnTo>
                <a:lnTo>
                  <a:pt x="5492" y="46192"/>
                </a:lnTo>
                <a:lnTo>
                  <a:pt x="28545" y="43137"/>
                </a:lnTo>
                <a:lnTo>
                  <a:pt x="30396" y="42350"/>
                </a:lnTo>
                <a:lnTo>
                  <a:pt x="30922" y="40849"/>
                </a:lnTo>
                <a:lnTo>
                  <a:pt x="32511" y="39946"/>
                </a:lnTo>
                <a:lnTo>
                  <a:pt x="33717" y="40598"/>
                </a:lnTo>
                <a:lnTo>
                  <a:pt x="35447" y="40252"/>
                </a:lnTo>
                <a:lnTo>
                  <a:pt x="36361" y="38702"/>
                </a:lnTo>
                <a:lnTo>
                  <a:pt x="38127" y="38829"/>
                </a:lnTo>
                <a:lnTo>
                  <a:pt x="38952" y="36969"/>
                </a:lnTo>
                <a:lnTo>
                  <a:pt x="40695" y="36738"/>
                </a:lnTo>
                <a:lnTo>
                  <a:pt x="358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8"/>
          <p:cNvSpPr/>
          <p:nvPr/>
        </p:nvSpPr>
        <p:spPr>
          <a:xfrm rot="-9000050">
            <a:off x="6785479" y="3464703"/>
            <a:ext cx="946669" cy="631885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8"/>
          <p:cNvSpPr/>
          <p:nvPr/>
        </p:nvSpPr>
        <p:spPr>
          <a:xfrm rot="5284641">
            <a:off x="2672002" y="1214002"/>
            <a:ext cx="663777" cy="49410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8"/>
          <p:cNvSpPr/>
          <p:nvPr/>
        </p:nvSpPr>
        <p:spPr>
          <a:xfrm>
            <a:off x="713225" y="1479551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7" name="Google Shape;997;p48"/>
          <p:cNvSpPr/>
          <p:nvPr/>
        </p:nvSpPr>
        <p:spPr>
          <a:xfrm>
            <a:off x="776184" y="1440664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8"/>
          <p:cNvSpPr/>
          <p:nvPr/>
        </p:nvSpPr>
        <p:spPr>
          <a:xfrm>
            <a:off x="1115167" y="2094160"/>
            <a:ext cx="3777449" cy="1649644"/>
          </a:xfrm>
          <a:custGeom>
            <a:avLst/>
            <a:gdLst/>
            <a:ahLst/>
            <a:cxnLst/>
            <a:rect l="l" t="t" r="r" b="b"/>
            <a:pathLst>
              <a:path w="26555" h="11597" extrusionOk="0">
                <a:moveTo>
                  <a:pt x="1" y="1"/>
                </a:moveTo>
                <a:lnTo>
                  <a:pt x="1" y="11596"/>
                </a:lnTo>
                <a:lnTo>
                  <a:pt x="26555" y="11596"/>
                </a:lnTo>
                <a:lnTo>
                  <a:pt x="265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8"/>
          <p:cNvSpPr/>
          <p:nvPr/>
        </p:nvSpPr>
        <p:spPr>
          <a:xfrm rot="5284641">
            <a:off x="2827488" y="1183920"/>
            <a:ext cx="455976" cy="336658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" name="Google Shape;1000;p48"/>
          <p:cNvGrpSpPr/>
          <p:nvPr/>
        </p:nvGrpSpPr>
        <p:grpSpPr>
          <a:xfrm rot="-5863397">
            <a:off x="908161" y="1611993"/>
            <a:ext cx="207255" cy="207185"/>
            <a:chOff x="4028549" y="3239505"/>
            <a:chExt cx="131381" cy="131321"/>
          </a:xfrm>
        </p:grpSpPr>
        <p:sp>
          <p:nvSpPr>
            <p:cNvPr id="1001" name="Google Shape;1001;p48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844;p43">
            <a:extLst>
              <a:ext uri="{FF2B5EF4-FFF2-40B4-BE49-F238E27FC236}">
                <a16:creationId xmlns:a16="http://schemas.microsoft.com/office/drawing/2014/main" id="{E8D7C08B-77D2-4559-B96B-6B1EDAD6F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715" y="1995723"/>
            <a:ext cx="4098563" cy="1308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Coevaluación</a:t>
            </a:r>
            <a:r>
              <a:rPr lang="en" sz="3600" dirty="0"/>
              <a:t> de pares y </a:t>
            </a:r>
            <a:r>
              <a:rPr lang="en" sz="3600" dirty="0" err="1"/>
              <a:t>directivo</a:t>
            </a:r>
            <a:r>
              <a:rPr lang="en" sz="3600" dirty="0"/>
              <a:t> </a:t>
            </a:r>
            <a:endParaRPr sz="36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1EC3233-A62C-4A67-9EFA-D7297CE955C8}"/>
              </a:ext>
            </a:extLst>
          </p:cNvPr>
          <p:cNvSpPr txBox="1"/>
          <p:nvPr/>
        </p:nvSpPr>
        <p:spPr>
          <a:xfrm>
            <a:off x="917527" y="3226413"/>
            <a:ext cx="40743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/>
              <a:t>Desde el 11 al 22 de diciembre 2023</a:t>
            </a:r>
          </a:p>
        </p:txBody>
      </p:sp>
      <p:pic>
        <p:nvPicPr>
          <p:cNvPr id="10" name="Imagen 9" descr="Personas de negocios haciendo una videoconferencia">
            <a:extLst>
              <a:ext uri="{FF2B5EF4-FFF2-40B4-BE49-F238E27FC236}">
                <a16:creationId xmlns:a16="http://schemas.microsoft.com/office/drawing/2014/main" id="{319908B5-3180-4D10-A1AC-15423A1CE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67" r="10505"/>
          <a:stretch/>
        </p:blipFill>
        <p:spPr>
          <a:xfrm rot="21089932">
            <a:off x="4853493" y="-345084"/>
            <a:ext cx="4195648" cy="4120183"/>
          </a:xfrm>
          <a:prstGeom prst="rect">
            <a:avLst/>
          </a:prstGeom>
        </p:spPr>
      </p:pic>
      <p:sp>
        <p:nvSpPr>
          <p:cNvPr id="1005" name="Google Shape;1005;p48"/>
          <p:cNvSpPr/>
          <p:nvPr/>
        </p:nvSpPr>
        <p:spPr>
          <a:xfrm rot="-9000050">
            <a:off x="7029775" y="3702394"/>
            <a:ext cx="650306" cy="43053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24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2"/>
          <p:cNvSpPr txBox="1">
            <a:spLocks noGrp="1"/>
          </p:cNvSpPr>
          <p:nvPr>
            <p:ph type="subTitle" idx="1"/>
          </p:nvPr>
        </p:nvSpPr>
        <p:spPr>
          <a:xfrm>
            <a:off x="2128584" y="1769766"/>
            <a:ext cx="4959403" cy="2250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sz="2400" b="1"/>
              <a:t>Los pares </a:t>
            </a:r>
            <a:r>
              <a:rPr lang="en" sz="2400" b="1" err="1"/>
              <a:t>académicos</a:t>
            </a:r>
            <a:r>
              <a:rPr lang="en" sz="2400" b="1"/>
              <a:t> y </a:t>
            </a:r>
            <a:r>
              <a:rPr lang="en" sz="2400" b="1" err="1"/>
              <a:t>directivo</a:t>
            </a:r>
            <a:r>
              <a:rPr lang="en" sz="2400" b="1"/>
              <a:t> </a:t>
            </a:r>
            <a:r>
              <a:rPr lang="en" sz="2400" b="1" err="1"/>
              <a:t>tendrán</a:t>
            </a:r>
            <a:r>
              <a:rPr lang="en" sz="2400" b="1"/>
              <a:t> 48 horas para </a:t>
            </a:r>
            <a:r>
              <a:rPr lang="en" sz="2400" b="1" err="1"/>
              <a:t>rectificar</a:t>
            </a:r>
            <a:r>
              <a:rPr lang="en" sz="2400" b="1"/>
              <a:t> la </a:t>
            </a:r>
            <a:r>
              <a:rPr lang="en" sz="2400" b="1" err="1"/>
              <a:t>calificación</a:t>
            </a:r>
            <a:r>
              <a:rPr lang="en" sz="2400" b="1"/>
              <a:t> </a:t>
            </a:r>
            <a:r>
              <a:rPr lang="en" sz="2400" b="1" err="1"/>
              <a:t>otorgada</a:t>
            </a:r>
            <a:r>
              <a:rPr lang="en" sz="2400" b="1"/>
              <a:t> al </a:t>
            </a:r>
            <a:r>
              <a:rPr lang="en" sz="2400" b="1" err="1"/>
              <a:t>docente</a:t>
            </a:r>
            <a:r>
              <a:rPr lang="en" sz="2400" b="1"/>
              <a:t>, </a:t>
            </a:r>
            <a:r>
              <a:rPr lang="en" sz="2400" b="1" err="1"/>
              <a:t>caso</a:t>
            </a:r>
            <a:r>
              <a:rPr lang="en" sz="2400" b="1"/>
              <a:t> </a:t>
            </a:r>
            <a:r>
              <a:rPr lang="en" sz="2400" b="1" err="1"/>
              <a:t>contrario</a:t>
            </a:r>
            <a:r>
              <a:rPr lang="en" sz="2400" b="1"/>
              <a:t> se </a:t>
            </a:r>
            <a:r>
              <a:rPr lang="en" sz="2400" b="1" err="1"/>
              <a:t>guardará</a:t>
            </a:r>
            <a:r>
              <a:rPr lang="en" sz="2400" b="1"/>
              <a:t> </a:t>
            </a:r>
            <a:r>
              <a:rPr lang="en" sz="2400" b="1" err="1"/>
              <a:t>el</a:t>
            </a:r>
            <a:r>
              <a:rPr lang="en" sz="2400" b="1"/>
              <a:t> </a:t>
            </a:r>
            <a:r>
              <a:rPr lang="en" sz="2400" b="1" err="1"/>
              <a:t>último</a:t>
            </a:r>
            <a:r>
              <a:rPr lang="en" sz="2400" b="1"/>
              <a:t> </a:t>
            </a:r>
            <a:r>
              <a:rPr lang="en" sz="2400" b="1" err="1"/>
              <a:t>registro</a:t>
            </a:r>
            <a:r>
              <a:rPr lang="en" sz="2400" b="1"/>
              <a:t>.</a:t>
            </a: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370058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6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/>
              <a:t>Q</a:t>
            </a:r>
            <a:r>
              <a:rPr lang="en"/>
              <a:t>ué pasa si obtengo una nota menor a 75</a:t>
            </a:r>
            <a:endParaRPr/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828DC1E1-16FB-47F9-87B1-543B345CC6E4}"/>
              </a:ext>
            </a:extLst>
          </p:cNvPr>
          <p:cNvSpPr txBox="1">
            <a:spLocks/>
          </p:cNvSpPr>
          <p:nvPr/>
        </p:nvSpPr>
        <p:spPr>
          <a:xfrm>
            <a:off x="880739" y="33663"/>
            <a:ext cx="1673215" cy="111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2800">
                <a:solidFill>
                  <a:schemeClr val="bg2">
                    <a:lumMod val="40000"/>
                    <a:lumOff val="60000"/>
                  </a:schemeClr>
                </a:solidFill>
              </a:rPr>
              <a:t>2021(1)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342E49-76AF-3B4B-8A4A-9747EA0B4D86}"/>
              </a:ext>
            </a:extLst>
          </p:cNvPr>
          <p:cNvSpPr txBox="1"/>
          <p:nvPr/>
        </p:nvSpPr>
        <p:spPr>
          <a:xfrm>
            <a:off x="414669" y="1326024"/>
            <a:ext cx="801605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MX" sz="2000"/>
              <a:t>Los profesores que obtienen una calificación menor a los 75 % en su nota integral (final) constarán en el listado anexo al informe institucional EIDPA, esta información será remitida al Vicerrectorado Académico a fin de que se incluya en el Plan de Perfeccionamiento Docente. </a:t>
            </a:r>
          </a:p>
          <a:p>
            <a:pPr marL="342900" indent="-342900" algn="just">
              <a:buFontTx/>
              <a:buChar char="-"/>
            </a:pPr>
            <a:endParaRPr lang="es-MX" sz="2000"/>
          </a:p>
          <a:p>
            <a:pPr marL="342900" indent="-342900" algn="just">
              <a:buFontTx/>
              <a:buChar char="-"/>
            </a:pPr>
            <a:r>
              <a:rPr lang="es-MX" sz="2000"/>
              <a:t>Aquellos profesores que obtuvieron una calificación menor a los 75 % en la nota parcial por actividad o en algunos de sus criterios serán considerados en el plan de mejoramiento de la carrera en el que se incluirán las acciones respectivas que sirvan para fortalecer al desempeño del profesor. </a:t>
            </a:r>
            <a:endParaRPr lang="es-EC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6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/>
              <a:t>Recurso de Impugnación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52367F-B57B-F146-CAD2-45096D3B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90" y="1071549"/>
            <a:ext cx="6522521" cy="39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9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6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/>
              <a:t>Recurso de Impugnación</a:t>
            </a:r>
            <a:endParaRPr/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828DC1E1-16FB-47F9-87B1-543B345CC6E4}"/>
              </a:ext>
            </a:extLst>
          </p:cNvPr>
          <p:cNvSpPr txBox="1">
            <a:spLocks/>
          </p:cNvSpPr>
          <p:nvPr/>
        </p:nvSpPr>
        <p:spPr>
          <a:xfrm>
            <a:off x="880739" y="33663"/>
            <a:ext cx="1673215" cy="111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2800">
                <a:solidFill>
                  <a:schemeClr val="bg2">
                    <a:lumMod val="40000"/>
                    <a:lumOff val="60000"/>
                  </a:schemeClr>
                </a:solidFill>
              </a:rPr>
              <a:t>2021(1)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362CC3-2AA0-BC80-EFDA-113A9291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40" y="1149063"/>
            <a:ext cx="7537640" cy="15719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060157-38B3-8434-FA36-A0C7D65E4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40" y="2721015"/>
            <a:ext cx="7537640" cy="6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5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F8238F9-4A4C-3FF4-5A22-EA2E6D76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09" y="462954"/>
            <a:ext cx="8787182" cy="42175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1443B10-D1A9-D5D6-CA5B-842903C2F00D}"/>
              </a:ext>
            </a:extLst>
          </p:cNvPr>
          <p:cNvSpPr txBox="1"/>
          <p:nvPr/>
        </p:nvSpPr>
        <p:spPr>
          <a:xfrm>
            <a:off x="178410" y="1670180"/>
            <a:ext cx="2116922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/>
              <a:t>Nombre del profesor</a:t>
            </a:r>
          </a:p>
        </p:txBody>
      </p:sp>
    </p:spTree>
    <p:extLst>
      <p:ext uri="{BB962C8B-B14F-4D97-AF65-F5344CB8AC3E}">
        <p14:creationId xmlns:p14="http://schemas.microsoft.com/office/powerpoint/2010/main" val="2321790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sta superior de un calendario con un bolígrafo rojo en la parte superior">
            <a:extLst>
              <a:ext uri="{FF2B5EF4-FFF2-40B4-BE49-F238E27FC236}">
                <a16:creationId xmlns:a16="http://schemas.microsoft.com/office/drawing/2014/main" id="{F2B1CEC3-E242-448F-9319-57534057D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88" name="Google Shape;2088;p74"/>
          <p:cNvSpPr txBox="1">
            <a:spLocks noGrp="1"/>
          </p:cNvSpPr>
          <p:nvPr>
            <p:ph type="title" idx="4294967295"/>
          </p:nvPr>
        </p:nvSpPr>
        <p:spPr>
          <a:xfrm rot="20834359">
            <a:off x="302428" y="3818108"/>
            <a:ext cx="8019322" cy="482400"/>
          </a:xfrm>
          <a:prstGeom prst="rect">
            <a:avLst/>
          </a:prstGeom>
          <a:solidFill>
            <a:srgbClr val="00236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CRONOGRAMA DE EJECUCIÓN EIDPA</a:t>
            </a:r>
            <a:endParaRPr b="1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49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8E376-47E1-CCC8-BC7A-7C7F231A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98" y="-474"/>
            <a:ext cx="6455893" cy="49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La ULEAM evaluará Semestral _</a:t>
            </a:r>
            <a:r>
              <a:rPr lang="es-MX" err="1"/>
              <a:t>Eidpa</a:t>
            </a: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427F0C-5E5A-F93F-EC96-A478B4A28913}"/>
              </a:ext>
            </a:extLst>
          </p:cNvPr>
          <p:cNvSpPr txBox="1"/>
          <p:nvPr/>
        </p:nvSpPr>
        <p:spPr>
          <a:xfrm>
            <a:off x="281313" y="1357632"/>
            <a:ext cx="81977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/>
              <a:t>Art. 75.- Ámbito y objeto de evaluación.- </a:t>
            </a:r>
            <a:r>
              <a:rPr lang="es-MX" sz="1600"/>
              <a:t>Los artículos de esta sección son de aplicación obligatoria para la evaluación integral de desempeño del personal académico (EIDPA) en la Universidad Laica “Eloy Alfaro” de Manabí, quien evaluará cada </a:t>
            </a:r>
            <a:r>
              <a:rPr lang="es-MX" sz="1600" b="1">
                <a:highlight>
                  <a:srgbClr val="C0C0C0"/>
                </a:highlight>
              </a:rPr>
              <a:t>semestre</a:t>
            </a:r>
            <a:r>
              <a:rPr lang="es-MX" sz="1600"/>
              <a:t> las actividades del personal académico y personal de apoyo académico. </a:t>
            </a:r>
            <a:endParaRPr lang="es-EC" sz="16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F1AC64-27DD-F7B1-D471-F42DA22A80D9}"/>
              </a:ext>
            </a:extLst>
          </p:cNvPr>
          <p:cNvSpPr txBox="1"/>
          <p:nvPr/>
        </p:nvSpPr>
        <p:spPr>
          <a:xfrm>
            <a:off x="329608" y="2908692"/>
            <a:ext cx="8101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/>
              <a:t>Para la evaluación se considerará la carga académica de las actividades de </a:t>
            </a:r>
            <a:r>
              <a:rPr lang="es-MX" sz="1600" b="1">
                <a:solidFill>
                  <a:srgbClr val="002060"/>
                </a:solidFill>
              </a:rPr>
              <a:t>docencia</a:t>
            </a:r>
            <a:r>
              <a:rPr lang="es-MX" sz="1600"/>
              <a:t>, </a:t>
            </a:r>
            <a:r>
              <a:rPr lang="es-MX" sz="1600" b="1">
                <a:solidFill>
                  <a:srgbClr val="990099"/>
                </a:solidFill>
              </a:rPr>
              <a:t>investigación</a:t>
            </a:r>
            <a:r>
              <a:rPr lang="es-MX" sz="1600"/>
              <a:t>, </a:t>
            </a:r>
            <a:r>
              <a:rPr lang="es-MX" sz="1600" b="1">
                <a:solidFill>
                  <a:srgbClr val="006600"/>
                </a:solidFill>
              </a:rPr>
              <a:t>vinculación con la sociedad </a:t>
            </a:r>
            <a:r>
              <a:rPr lang="es-MX" sz="1600"/>
              <a:t>y </a:t>
            </a:r>
            <a:r>
              <a:rPr lang="es-MX" sz="1600" b="1">
                <a:solidFill>
                  <a:schemeClr val="accent4">
                    <a:lumMod val="75000"/>
                  </a:schemeClr>
                </a:solidFill>
              </a:rPr>
              <a:t>gestión educativa</a:t>
            </a:r>
            <a:r>
              <a:rPr lang="es-MX" sz="1600"/>
              <a:t>, que han sido asignadas al personal académico en el correspondiente PEPI (periodo de evaluación periódica integral); la evaluación de cada PEPI incluirá el porcentaje (o la parte proporcional) de los resultados de la evaluación del periodo o periodos académicos que correspondan a este PEPI.</a:t>
            </a:r>
            <a:endParaRPr lang="es-EC" sz="1600"/>
          </a:p>
        </p:txBody>
      </p:sp>
    </p:spTree>
    <p:extLst>
      <p:ext uri="{BB962C8B-B14F-4D97-AF65-F5344CB8AC3E}">
        <p14:creationId xmlns:p14="http://schemas.microsoft.com/office/powerpoint/2010/main" val="4016935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60"/>
          <p:cNvSpPr txBox="1">
            <a:spLocks noGrp="1"/>
          </p:cNvSpPr>
          <p:nvPr>
            <p:ph type="title" idx="2"/>
          </p:nvPr>
        </p:nvSpPr>
        <p:spPr>
          <a:xfrm rot="20990202">
            <a:off x="4724005" y="409951"/>
            <a:ext cx="3796717" cy="1147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800" b="1" dirty="0">
                <a:solidFill>
                  <a:schemeClr val="tx1"/>
                </a:solidFill>
                <a:latin typeface="+mn-lt"/>
                <a:sym typeface="Reenie Beanie"/>
              </a:rPr>
              <a:t>Serán consideradas hasta el 30 de noviembre y reportadas hasta el 15 de diciembre del 2023</a:t>
            </a:r>
            <a:br>
              <a:rPr lang="es-EC" sz="1800" b="1" dirty="0">
                <a:latin typeface="+mn-lt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483" name="Google Shape;1483;p60"/>
          <p:cNvSpPr txBox="1">
            <a:spLocks noGrp="1"/>
          </p:cNvSpPr>
          <p:nvPr>
            <p:ph type="title"/>
          </p:nvPr>
        </p:nvSpPr>
        <p:spPr>
          <a:xfrm rot="20809742">
            <a:off x="934119" y="768408"/>
            <a:ext cx="3762110" cy="20129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/>
              <a:t>Tutorías</a:t>
            </a:r>
            <a:r>
              <a:rPr lang="en" sz="3200" dirty="0"/>
              <a:t> </a:t>
            </a:r>
            <a:r>
              <a:rPr lang="en" sz="3200" dirty="0" err="1"/>
              <a:t>Académicas</a:t>
            </a:r>
            <a:endParaRPr sz="3200" dirty="0"/>
          </a:p>
        </p:txBody>
      </p:sp>
      <p:sp>
        <p:nvSpPr>
          <p:cNvPr id="2" name="Google Shape;1483;p60">
            <a:extLst>
              <a:ext uri="{FF2B5EF4-FFF2-40B4-BE49-F238E27FC236}">
                <a16:creationId xmlns:a16="http://schemas.microsoft.com/office/drawing/2014/main" id="{8ECEE5C8-F19D-6277-A0FC-77E18E376587}"/>
              </a:ext>
            </a:extLst>
          </p:cNvPr>
          <p:cNvSpPr txBox="1">
            <a:spLocks/>
          </p:cNvSpPr>
          <p:nvPr/>
        </p:nvSpPr>
        <p:spPr>
          <a:xfrm rot="20930220">
            <a:off x="1353642" y="2622897"/>
            <a:ext cx="3762110" cy="201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Fredoka One"/>
              <a:buNone/>
              <a:defRPr sz="5500" b="1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Modak"/>
              <a:buNone/>
              <a:defRPr sz="36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r>
              <a:rPr lang="es-EC" sz="2400" dirty="0"/>
              <a:t>Internado Rotativo</a:t>
            </a:r>
          </a:p>
          <a:p>
            <a:r>
              <a:rPr lang="es-EC" sz="2400" dirty="0"/>
              <a:t>Medicina - Enfermería</a:t>
            </a:r>
          </a:p>
        </p:txBody>
      </p:sp>
      <p:sp>
        <p:nvSpPr>
          <p:cNvPr id="3" name="Google Shape;1481;p60">
            <a:extLst>
              <a:ext uri="{FF2B5EF4-FFF2-40B4-BE49-F238E27FC236}">
                <a16:creationId xmlns:a16="http://schemas.microsoft.com/office/drawing/2014/main" id="{7ADE1E3F-EFBA-5ABE-6742-4276D56C0F96}"/>
              </a:ext>
            </a:extLst>
          </p:cNvPr>
          <p:cNvSpPr txBox="1">
            <a:spLocks/>
          </p:cNvSpPr>
          <p:nvPr/>
        </p:nvSpPr>
        <p:spPr>
          <a:xfrm rot="20990202">
            <a:off x="4880319" y="2758255"/>
            <a:ext cx="3737903" cy="90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Fredoka One"/>
              <a:buNone/>
              <a:defRPr sz="150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Modak"/>
              <a:buNone/>
              <a:defRPr sz="120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r>
              <a:rPr lang="es-ES" sz="1800" b="1" dirty="0">
                <a:solidFill>
                  <a:schemeClr val="tx1"/>
                </a:solidFill>
                <a:latin typeface="+mn-lt"/>
                <a:sym typeface="Reenie Beanie"/>
              </a:rPr>
              <a:t>Corte de Mayo 2023-1</a:t>
            </a:r>
            <a:br>
              <a:rPr lang="es-ES" sz="1800" b="1" dirty="0">
                <a:latin typeface="+mn-lt"/>
              </a:rPr>
            </a:br>
            <a:endParaRPr 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60"/>
          <p:cNvSpPr txBox="1">
            <a:spLocks noGrp="1"/>
          </p:cNvSpPr>
          <p:nvPr>
            <p:ph type="title" idx="2"/>
          </p:nvPr>
        </p:nvSpPr>
        <p:spPr>
          <a:xfrm>
            <a:off x="4995550" y="1187550"/>
            <a:ext cx="34353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800" b="1">
                <a:solidFill>
                  <a:schemeClr val="accent1">
                    <a:lumMod val="75000"/>
                  </a:schemeClr>
                </a:solidFill>
                <a:latin typeface="+mn-lt"/>
                <a:sym typeface="Reenie Beanie"/>
              </a:rPr>
              <a:t>Serán evaluadas al término de la unidad modular por la </a:t>
            </a:r>
            <a:r>
              <a:rPr lang="es-ES" sz="1800" b="1">
                <a:solidFill>
                  <a:schemeClr val="tx1"/>
                </a:solidFill>
                <a:latin typeface="+mn-lt"/>
                <a:sym typeface="Reenie Beanie"/>
              </a:rPr>
              <a:t>Heteroevaluación </a:t>
            </a:r>
            <a:br>
              <a:rPr lang="es-ES" sz="1800" b="1">
                <a:solidFill>
                  <a:schemeClr val="tx1"/>
                </a:solidFill>
                <a:latin typeface="+mn-lt"/>
                <a:sym typeface="Reenie Beanie"/>
              </a:rPr>
            </a:br>
            <a:r>
              <a:rPr lang="es-ES" sz="1800" b="1">
                <a:solidFill>
                  <a:schemeClr val="accent1">
                    <a:lumMod val="75000"/>
                  </a:schemeClr>
                </a:solidFill>
                <a:latin typeface="+mn-lt"/>
                <a:sym typeface="Reenie Beanie"/>
              </a:rPr>
              <a:t>y de acuerdo al cronograma </a:t>
            </a:r>
            <a:r>
              <a:rPr lang="es-ES" sz="1800" b="1" err="1">
                <a:solidFill>
                  <a:schemeClr val="tx1"/>
                </a:solidFill>
                <a:latin typeface="+mn-lt"/>
                <a:sym typeface="Reenie Beanie"/>
              </a:rPr>
              <a:t>Eidpa</a:t>
            </a:r>
            <a:r>
              <a:rPr lang="es-ES" sz="1800" b="1">
                <a:solidFill>
                  <a:schemeClr val="accent1">
                    <a:lumMod val="75000"/>
                  </a:schemeClr>
                </a:solidFill>
                <a:latin typeface="+mn-lt"/>
                <a:sym typeface="Reenie Beanie"/>
              </a:rPr>
              <a:t> los demás componentes </a:t>
            </a:r>
          </a:p>
        </p:txBody>
      </p:sp>
      <p:sp>
        <p:nvSpPr>
          <p:cNvPr id="1483" name="Google Shape;1483;p60"/>
          <p:cNvSpPr txBox="1">
            <a:spLocks noGrp="1"/>
          </p:cNvSpPr>
          <p:nvPr>
            <p:ph type="title"/>
          </p:nvPr>
        </p:nvSpPr>
        <p:spPr>
          <a:xfrm rot="-537545">
            <a:off x="995968" y="1468205"/>
            <a:ext cx="3762110" cy="20129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Carreras Técnicas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3678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5" name="Imagen 1404">
            <a:extLst>
              <a:ext uri="{FF2B5EF4-FFF2-40B4-BE49-F238E27FC236}">
                <a16:creationId xmlns:a16="http://schemas.microsoft.com/office/drawing/2014/main" id="{EE4A8B8A-E84F-4614-81DD-F58F6084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"/>
            <a:ext cx="9144000" cy="51406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79AFAD-28D3-153B-FBE1-0A848107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8" y="508732"/>
            <a:ext cx="8866984" cy="4445824"/>
          </a:xfrm>
          <a:prstGeom prst="rect">
            <a:avLst/>
          </a:prstGeom>
        </p:spPr>
      </p:pic>
      <p:sp>
        <p:nvSpPr>
          <p:cNvPr id="5" name="Google Shape;1483;p60">
            <a:extLst>
              <a:ext uri="{FF2B5EF4-FFF2-40B4-BE49-F238E27FC236}">
                <a16:creationId xmlns:a16="http://schemas.microsoft.com/office/drawing/2014/main" id="{8ABD1BDA-21C0-D386-F175-EF1B41384FF5}"/>
              </a:ext>
            </a:extLst>
          </p:cNvPr>
          <p:cNvSpPr txBox="1">
            <a:spLocks/>
          </p:cNvSpPr>
          <p:nvPr/>
        </p:nvSpPr>
        <p:spPr>
          <a:xfrm>
            <a:off x="3126099" y="93438"/>
            <a:ext cx="3330685" cy="6156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4000" dirty="0">
                <a:solidFill>
                  <a:schemeClr val="accent6"/>
                </a:solidFill>
              </a:rPr>
              <a:t>Seguimiento</a:t>
            </a:r>
          </a:p>
        </p:txBody>
      </p:sp>
    </p:spTree>
    <p:extLst>
      <p:ext uri="{BB962C8B-B14F-4D97-AF65-F5344CB8AC3E}">
        <p14:creationId xmlns:p14="http://schemas.microsoft.com/office/powerpoint/2010/main" val="1423692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562;p57">
            <a:extLst>
              <a:ext uri="{FF2B5EF4-FFF2-40B4-BE49-F238E27FC236}">
                <a16:creationId xmlns:a16="http://schemas.microsoft.com/office/drawing/2014/main" id="{857E2B93-2CA4-4B4A-9E37-64E010A65916}"/>
              </a:ext>
            </a:extLst>
          </p:cNvPr>
          <p:cNvSpPr txBox="1">
            <a:spLocks/>
          </p:cNvSpPr>
          <p:nvPr/>
        </p:nvSpPr>
        <p:spPr>
          <a:xfrm>
            <a:off x="274457" y="409388"/>
            <a:ext cx="8518383" cy="32822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>
                <a:solidFill>
                  <a:srgbClr val="FFC000"/>
                </a:solidFill>
                <a:latin typeface="Quicksand" panose="020B0604020202020204" charset="0"/>
              </a:rPr>
              <a:t>De existir alguna incidencia con el restablecimiento de contraseñas o de cualquier otra índole, por favor reportarla al siguiente correo electrónico: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DA6BA09-F1B3-4579-AA47-8B5CB00A98B9}"/>
              </a:ext>
            </a:extLst>
          </p:cNvPr>
          <p:cNvSpPr/>
          <p:nvPr/>
        </p:nvSpPr>
        <p:spPr>
          <a:xfrm>
            <a:off x="1191677" y="3801389"/>
            <a:ext cx="7282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>
                <a:solidFill>
                  <a:schemeClr val="accent1"/>
                </a:solidFill>
                <a:latin typeface="Quicksand" panose="020B0604020202020204" charset="0"/>
              </a:rPr>
              <a:t>incidencias.diit@uleam.edu.ec</a:t>
            </a:r>
            <a:endParaRPr lang="es-EC" sz="4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09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62;p57">
            <a:extLst>
              <a:ext uri="{FF2B5EF4-FFF2-40B4-BE49-F238E27FC236}">
                <a16:creationId xmlns:a16="http://schemas.microsoft.com/office/drawing/2014/main" id="{BFF8DE10-6AB1-437B-8613-0DCE895B5623}"/>
              </a:ext>
            </a:extLst>
          </p:cNvPr>
          <p:cNvSpPr txBox="1">
            <a:spLocks/>
          </p:cNvSpPr>
          <p:nvPr/>
        </p:nvSpPr>
        <p:spPr>
          <a:xfrm>
            <a:off x="1032370" y="1309902"/>
            <a:ext cx="7722600" cy="1938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12000">
                <a:solidFill>
                  <a:srgbClr val="FFC000"/>
                </a:solidFill>
              </a:rPr>
              <a:t>Gracias !!!</a:t>
            </a:r>
          </a:p>
        </p:txBody>
      </p:sp>
    </p:spTree>
    <p:extLst>
      <p:ext uri="{BB962C8B-B14F-4D97-AF65-F5344CB8AC3E}">
        <p14:creationId xmlns:p14="http://schemas.microsoft.com/office/powerpoint/2010/main" val="286609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0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Actividades a evaluarse</a:t>
            </a:r>
            <a:endParaRPr/>
          </a:p>
        </p:txBody>
      </p:sp>
      <p:sp>
        <p:nvSpPr>
          <p:cNvPr id="818" name="Google Shape;818;p40"/>
          <p:cNvSpPr txBox="1">
            <a:spLocks noGrp="1"/>
          </p:cNvSpPr>
          <p:nvPr>
            <p:ph type="subTitle" idx="2"/>
          </p:nvPr>
        </p:nvSpPr>
        <p:spPr>
          <a:xfrm>
            <a:off x="1948758" y="2194175"/>
            <a:ext cx="1237642" cy="2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Docencia</a:t>
            </a:r>
            <a:endParaRPr/>
          </a:p>
        </p:txBody>
      </p:sp>
      <p:sp>
        <p:nvSpPr>
          <p:cNvPr id="819" name="Google Shape;819;p40"/>
          <p:cNvSpPr txBox="1">
            <a:spLocks noGrp="1"/>
          </p:cNvSpPr>
          <p:nvPr>
            <p:ph type="title" idx="3"/>
          </p:nvPr>
        </p:nvSpPr>
        <p:spPr>
          <a:xfrm>
            <a:off x="713225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21" name="Google Shape;821;p40"/>
          <p:cNvSpPr txBox="1">
            <a:spLocks noGrp="1"/>
          </p:cNvSpPr>
          <p:nvPr>
            <p:ph type="subTitle" idx="5"/>
          </p:nvPr>
        </p:nvSpPr>
        <p:spPr>
          <a:xfrm>
            <a:off x="1759925" y="3348700"/>
            <a:ext cx="2020767" cy="812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/>
              <a:t>Vinculación con la Sociedad</a:t>
            </a:r>
          </a:p>
        </p:txBody>
      </p:sp>
      <p:sp>
        <p:nvSpPr>
          <p:cNvPr id="822" name="Google Shape;822;p40"/>
          <p:cNvSpPr txBox="1">
            <a:spLocks noGrp="1"/>
          </p:cNvSpPr>
          <p:nvPr>
            <p:ph type="title" idx="6"/>
          </p:nvPr>
        </p:nvSpPr>
        <p:spPr>
          <a:xfrm>
            <a:off x="713225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24" name="Google Shape;824;p40"/>
          <p:cNvSpPr txBox="1">
            <a:spLocks noGrp="1"/>
          </p:cNvSpPr>
          <p:nvPr>
            <p:ph type="subTitle" idx="8"/>
          </p:nvPr>
        </p:nvSpPr>
        <p:spPr>
          <a:xfrm>
            <a:off x="5922829" y="2049175"/>
            <a:ext cx="1868132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Investigación</a:t>
            </a:r>
            <a:endParaRPr/>
          </a:p>
        </p:txBody>
      </p:sp>
      <p:sp>
        <p:nvSpPr>
          <p:cNvPr id="825" name="Google Shape;825;p40"/>
          <p:cNvSpPr txBox="1">
            <a:spLocks noGrp="1"/>
          </p:cNvSpPr>
          <p:nvPr>
            <p:ph type="title" idx="9"/>
          </p:nvPr>
        </p:nvSpPr>
        <p:spPr>
          <a:xfrm>
            <a:off x="4720400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27" name="Google Shape;827;p40"/>
          <p:cNvSpPr txBox="1">
            <a:spLocks noGrp="1"/>
          </p:cNvSpPr>
          <p:nvPr>
            <p:ph type="subTitle" idx="14"/>
          </p:nvPr>
        </p:nvSpPr>
        <p:spPr>
          <a:xfrm>
            <a:off x="5922829" y="3601850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Gestión Educativa</a:t>
            </a:r>
            <a:endParaRPr/>
          </a:p>
        </p:txBody>
      </p:sp>
      <p:sp>
        <p:nvSpPr>
          <p:cNvPr id="828" name="Google Shape;828;p40"/>
          <p:cNvSpPr txBox="1">
            <a:spLocks noGrp="1"/>
          </p:cNvSpPr>
          <p:nvPr>
            <p:ph type="title" idx="15"/>
          </p:nvPr>
        </p:nvSpPr>
        <p:spPr>
          <a:xfrm>
            <a:off x="4720400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23" name="Picture 2" descr="ULEAM">
            <a:extLst>
              <a:ext uri="{FF2B5EF4-FFF2-40B4-BE49-F238E27FC236}">
                <a16:creationId xmlns:a16="http://schemas.microsoft.com/office/drawing/2014/main" id="{7C1E1418-D465-4EAB-A216-7929AFC5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80" y="3842238"/>
            <a:ext cx="1513320" cy="13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393405" y="561450"/>
            <a:ext cx="803732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Actores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F41E1-66CC-C8C4-62AC-6CC4CBFA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707" y="1151418"/>
            <a:ext cx="5072394" cy="25235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A77852F-FF2E-9E61-E29B-FBB817AE08F1}"/>
              </a:ext>
            </a:extLst>
          </p:cNvPr>
          <p:cNvSpPr txBox="1"/>
          <p:nvPr/>
        </p:nvSpPr>
        <p:spPr>
          <a:xfrm>
            <a:off x="159488" y="3692394"/>
            <a:ext cx="88250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/>
              <a:t>El profesor que se reintegre a la carrera, luego de haber culminado el período de licencia, año sabático o por disposiciones legales emitidas por la función judicial, será considerado en el proceso de evaluación integral del desempeño del personal académico siempre que haya completado al menos el 75% de los contenidos de la asignatura de acuerdo con el seguimiento al sílabo. 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37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393405" y="561450"/>
            <a:ext cx="803732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Fases del proceso </a:t>
            </a:r>
            <a:endParaRPr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A073B27-2C0E-5A84-76D9-E80CB3DCF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246446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913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393405" y="561450"/>
            <a:ext cx="803732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Componentes y ponderación</a:t>
            </a:r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28062E-F5A3-D43E-E99C-7594D5835485}"/>
              </a:ext>
            </a:extLst>
          </p:cNvPr>
          <p:cNvSpPr txBox="1"/>
          <p:nvPr/>
        </p:nvSpPr>
        <p:spPr>
          <a:xfrm>
            <a:off x="393405" y="1499191"/>
            <a:ext cx="8463516" cy="2534027"/>
          </a:xfrm>
          <a:custGeom>
            <a:avLst/>
            <a:gdLst>
              <a:gd name="connsiteX0" fmla="*/ 0 w 8463516"/>
              <a:gd name="connsiteY0" fmla="*/ 0 h 2534027"/>
              <a:gd name="connsiteX1" fmla="*/ 735675 w 8463516"/>
              <a:gd name="connsiteY1" fmla="*/ 0 h 2534027"/>
              <a:gd name="connsiteX2" fmla="*/ 1302079 w 8463516"/>
              <a:gd name="connsiteY2" fmla="*/ 0 h 2534027"/>
              <a:gd name="connsiteX3" fmla="*/ 1868484 w 8463516"/>
              <a:gd name="connsiteY3" fmla="*/ 0 h 2534027"/>
              <a:gd name="connsiteX4" fmla="*/ 2688794 w 8463516"/>
              <a:gd name="connsiteY4" fmla="*/ 0 h 2534027"/>
              <a:gd name="connsiteX5" fmla="*/ 3339834 w 8463516"/>
              <a:gd name="connsiteY5" fmla="*/ 0 h 2534027"/>
              <a:gd name="connsiteX6" fmla="*/ 3990873 w 8463516"/>
              <a:gd name="connsiteY6" fmla="*/ 0 h 2534027"/>
              <a:gd name="connsiteX7" fmla="*/ 4388008 w 8463516"/>
              <a:gd name="connsiteY7" fmla="*/ 0 h 2534027"/>
              <a:gd name="connsiteX8" fmla="*/ 5039047 w 8463516"/>
              <a:gd name="connsiteY8" fmla="*/ 0 h 2534027"/>
              <a:gd name="connsiteX9" fmla="*/ 5520817 w 8463516"/>
              <a:gd name="connsiteY9" fmla="*/ 0 h 2534027"/>
              <a:gd name="connsiteX10" fmla="*/ 6171856 w 8463516"/>
              <a:gd name="connsiteY10" fmla="*/ 0 h 2534027"/>
              <a:gd name="connsiteX11" fmla="*/ 6992166 w 8463516"/>
              <a:gd name="connsiteY11" fmla="*/ 0 h 2534027"/>
              <a:gd name="connsiteX12" fmla="*/ 7643206 w 8463516"/>
              <a:gd name="connsiteY12" fmla="*/ 0 h 2534027"/>
              <a:gd name="connsiteX13" fmla="*/ 8463516 w 8463516"/>
              <a:gd name="connsiteY13" fmla="*/ 0 h 2534027"/>
              <a:gd name="connsiteX14" fmla="*/ 8463516 w 8463516"/>
              <a:gd name="connsiteY14" fmla="*/ 582826 h 2534027"/>
              <a:gd name="connsiteX15" fmla="*/ 8463516 w 8463516"/>
              <a:gd name="connsiteY15" fmla="*/ 1190993 h 2534027"/>
              <a:gd name="connsiteX16" fmla="*/ 8463516 w 8463516"/>
              <a:gd name="connsiteY16" fmla="*/ 1773819 h 2534027"/>
              <a:gd name="connsiteX17" fmla="*/ 8463516 w 8463516"/>
              <a:gd name="connsiteY17" fmla="*/ 2534027 h 2534027"/>
              <a:gd name="connsiteX18" fmla="*/ 7643206 w 8463516"/>
              <a:gd name="connsiteY18" fmla="*/ 2534027 h 2534027"/>
              <a:gd name="connsiteX19" fmla="*/ 6992166 w 8463516"/>
              <a:gd name="connsiteY19" fmla="*/ 2534027 h 2534027"/>
              <a:gd name="connsiteX20" fmla="*/ 6510397 w 8463516"/>
              <a:gd name="connsiteY20" fmla="*/ 2534027 h 2534027"/>
              <a:gd name="connsiteX21" fmla="*/ 5943992 w 8463516"/>
              <a:gd name="connsiteY21" fmla="*/ 2534027 h 2534027"/>
              <a:gd name="connsiteX22" fmla="*/ 5292953 w 8463516"/>
              <a:gd name="connsiteY22" fmla="*/ 2534027 h 2534027"/>
              <a:gd name="connsiteX23" fmla="*/ 4557278 w 8463516"/>
              <a:gd name="connsiteY23" fmla="*/ 2534027 h 2534027"/>
              <a:gd name="connsiteX24" fmla="*/ 3906238 w 8463516"/>
              <a:gd name="connsiteY24" fmla="*/ 2534027 h 2534027"/>
              <a:gd name="connsiteX25" fmla="*/ 3424469 w 8463516"/>
              <a:gd name="connsiteY25" fmla="*/ 2534027 h 2534027"/>
              <a:gd name="connsiteX26" fmla="*/ 3027335 w 8463516"/>
              <a:gd name="connsiteY26" fmla="*/ 2534027 h 2534027"/>
              <a:gd name="connsiteX27" fmla="*/ 2545565 w 8463516"/>
              <a:gd name="connsiteY27" fmla="*/ 2534027 h 2534027"/>
              <a:gd name="connsiteX28" fmla="*/ 1725255 w 8463516"/>
              <a:gd name="connsiteY28" fmla="*/ 2534027 h 2534027"/>
              <a:gd name="connsiteX29" fmla="*/ 1243486 w 8463516"/>
              <a:gd name="connsiteY29" fmla="*/ 2534027 h 2534027"/>
              <a:gd name="connsiteX30" fmla="*/ 761716 w 8463516"/>
              <a:gd name="connsiteY30" fmla="*/ 2534027 h 2534027"/>
              <a:gd name="connsiteX31" fmla="*/ 0 w 8463516"/>
              <a:gd name="connsiteY31" fmla="*/ 2534027 h 2534027"/>
              <a:gd name="connsiteX32" fmla="*/ 0 w 8463516"/>
              <a:gd name="connsiteY32" fmla="*/ 1976541 h 2534027"/>
              <a:gd name="connsiteX33" fmla="*/ 0 w 8463516"/>
              <a:gd name="connsiteY33" fmla="*/ 1343034 h 2534027"/>
              <a:gd name="connsiteX34" fmla="*/ 0 w 8463516"/>
              <a:gd name="connsiteY34" fmla="*/ 760208 h 2534027"/>
              <a:gd name="connsiteX35" fmla="*/ 0 w 8463516"/>
              <a:gd name="connsiteY35" fmla="*/ 0 h 253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63516" h="2534027" extrusionOk="0">
                <a:moveTo>
                  <a:pt x="0" y="0"/>
                </a:moveTo>
                <a:cubicBezTo>
                  <a:pt x="314812" y="12135"/>
                  <a:pt x="402091" y="-11608"/>
                  <a:pt x="735675" y="0"/>
                </a:cubicBezTo>
                <a:cubicBezTo>
                  <a:pt x="1069260" y="11608"/>
                  <a:pt x="1168775" y="22574"/>
                  <a:pt x="1302079" y="0"/>
                </a:cubicBezTo>
                <a:cubicBezTo>
                  <a:pt x="1435383" y="-22574"/>
                  <a:pt x="1646069" y="28225"/>
                  <a:pt x="1868484" y="0"/>
                </a:cubicBezTo>
                <a:cubicBezTo>
                  <a:pt x="2090900" y="-28225"/>
                  <a:pt x="2312902" y="-15447"/>
                  <a:pt x="2688794" y="0"/>
                </a:cubicBezTo>
                <a:cubicBezTo>
                  <a:pt x="3064686" y="15447"/>
                  <a:pt x="3081326" y="7106"/>
                  <a:pt x="3339834" y="0"/>
                </a:cubicBezTo>
                <a:cubicBezTo>
                  <a:pt x="3598342" y="-7106"/>
                  <a:pt x="3837088" y="-19180"/>
                  <a:pt x="3990873" y="0"/>
                </a:cubicBezTo>
                <a:cubicBezTo>
                  <a:pt x="4144658" y="19180"/>
                  <a:pt x="4197421" y="656"/>
                  <a:pt x="4388008" y="0"/>
                </a:cubicBezTo>
                <a:cubicBezTo>
                  <a:pt x="4578595" y="-656"/>
                  <a:pt x="4739624" y="14400"/>
                  <a:pt x="5039047" y="0"/>
                </a:cubicBezTo>
                <a:cubicBezTo>
                  <a:pt x="5338470" y="-14400"/>
                  <a:pt x="5388983" y="-23594"/>
                  <a:pt x="5520817" y="0"/>
                </a:cubicBezTo>
                <a:cubicBezTo>
                  <a:pt x="5652651" y="23594"/>
                  <a:pt x="6014361" y="-14153"/>
                  <a:pt x="6171856" y="0"/>
                </a:cubicBezTo>
                <a:cubicBezTo>
                  <a:pt x="6329351" y="14153"/>
                  <a:pt x="6826614" y="-4066"/>
                  <a:pt x="6992166" y="0"/>
                </a:cubicBezTo>
                <a:cubicBezTo>
                  <a:pt x="7157718" y="4066"/>
                  <a:pt x="7504232" y="30175"/>
                  <a:pt x="7643206" y="0"/>
                </a:cubicBezTo>
                <a:cubicBezTo>
                  <a:pt x="7782180" y="-30175"/>
                  <a:pt x="8243046" y="-12661"/>
                  <a:pt x="8463516" y="0"/>
                </a:cubicBezTo>
                <a:cubicBezTo>
                  <a:pt x="8462613" y="150959"/>
                  <a:pt x="8491076" y="364580"/>
                  <a:pt x="8463516" y="582826"/>
                </a:cubicBezTo>
                <a:cubicBezTo>
                  <a:pt x="8435956" y="801072"/>
                  <a:pt x="8449323" y="1031974"/>
                  <a:pt x="8463516" y="1190993"/>
                </a:cubicBezTo>
                <a:cubicBezTo>
                  <a:pt x="8477709" y="1350012"/>
                  <a:pt x="8484542" y="1656859"/>
                  <a:pt x="8463516" y="1773819"/>
                </a:cubicBezTo>
                <a:cubicBezTo>
                  <a:pt x="8442490" y="1890779"/>
                  <a:pt x="8452330" y="2273880"/>
                  <a:pt x="8463516" y="2534027"/>
                </a:cubicBezTo>
                <a:cubicBezTo>
                  <a:pt x="8070305" y="2514849"/>
                  <a:pt x="7959640" y="2552259"/>
                  <a:pt x="7643206" y="2534027"/>
                </a:cubicBezTo>
                <a:cubicBezTo>
                  <a:pt x="7326772" y="2515796"/>
                  <a:pt x="7243942" y="2531546"/>
                  <a:pt x="6992166" y="2534027"/>
                </a:cubicBezTo>
                <a:cubicBezTo>
                  <a:pt x="6740390" y="2536508"/>
                  <a:pt x="6653390" y="2537370"/>
                  <a:pt x="6510397" y="2534027"/>
                </a:cubicBezTo>
                <a:cubicBezTo>
                  <a:pt x="6367404" y="2530684"/>
                  <a:pt x="6200275" y="2556157"/>
                  <a:pt x="5943992" y="2534027"/>
                </a:cubicBezTo>
                <a:cubicBezTo>
                  <a:pt x="5687710" y="2511897"/>
                  <a:pt x="5583312" y="2518816"/>
                  <a:pt x="5292953" y="2534027"/>
                </a:cubicBezTo>
                <a:cubicBezTo>
                  <a:pt x="5002594" y="2549238"/>
                  <a:pt x="4888591" y="2501182"/>
                  <a:pt x="4557278" y="2534027"/>
                </a:cubicBezTo>
                <a:cubicBezTo>
                  <a:pt x="4225966" y="2566872"/>
                  <a:pt x="4068636" y="2537930"/>
                  <a:pt x="3906238" y="2534027"/>
                </a:cubicBezTo>
                <a:cubicBezTo>
                  <a:pt x="3743840" y="2530124"/>
                  <a:pt x="3658829" y="2554763"/>
                  <a:pt x="3424469" y="2534027"/>
                </a:cubicBezTo>
                <a:cubicBezTo>
                  <a:pt x="3190109" y="2513291"/>
                  <a:pt x="3126170" y="2542661"/>
                  <a:pt x="3027335" y="2534027"/>
                </a:cubicBezTo>
                <a:cubicBezTo>
                  <a:pt x="2928500" y="2525393"/>
                  <a:pt x="2680403" y="2520397"/>
                  <a:pt x="2545565" y="2534027"/>
                </a:cubicBezTo>
                <a:cubicBezTo>
                  <a:pt x="2410727" y="2547658"/>
                  <a:pt x="1991546" y="2569039"/>
                  <a:pt x="1725255" y="2534027"/>
                </a:cubicBezTo>
                <a:cubicBezTo>
                  <a:pt x="1458964" y="2499016"/>
                  <a:pt x="1399822" y="2513497"/>
                  <a:pt x="1243486" y="2534027"/>
                </a:cubicBezTo>
                <a:cubicBezTo>
                  <a:pt x="1087150" y="2554557"/>
                  <a:pt x="907142" y="2526830"/>
                  <a:pt x="761716" y="2534027"/>
                </a:cubicBezTo>
                <a:cubicBezTo>
                  <a:pt x="616290" y="2541225"/>
                  <a:pt x="321606" y="2555690"/>
                  <a:pt x="0" y="2534027"/>
                </a:cubicBezTo>
                <a:cubicBezTo>
                  <a:pt x="-17854" y="2276892"/>
                  <a:pt x="-14815" y="2245709"/>
                  <a:pt x="0" y="1976541"/>
                </a:cubicBezTo>
                <a:cubicBezTo>
                  <a:pt x="14815" y="1707373"/>
                  <a:pt x="-14499" y="1656372"/>
                  <a:pt x="0" y="1343034"/>
                </a:cubicBezTo>
                <a:cubicBezTo>
                  <a:pt x="14499" y="1029696"/>
                  <a:pt x="-22497" y="1009933"/>
                  <a:pt x="0" y="760208"/>
                </a:cubicBezTo>
                <a:cubicBezTo>
                  <a:pt x="22497" y="510483"/>
                  <a:pt x="-14573" y="36541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7558684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800" b="1"/>
              <a:t>Efectos de los resultados de la evaluación integral de desempeño.- </a:t>
            </a:r>
            <a:r>
              <a:rPr lang="es-MX" sz="1800"/>
              <a:t>La universidad Laica Eloy Alfaro de Manabí verificará al culminar la evaluación de cada PEPI, que el personal académico evaluado obtenga un puntaje menor al setenta por ciento (70%) en dos periodos consecutivos; o, un porcentaje menor al setenta por ciento (70%) en cuatro periodos de evaluaciones integrales de desempeño durante su carrera.</a:t>
            </a:r>
            <a:endParaRPr lang="es-EC" sz="1800"/>
          </a:p>
        </p:txBody>
      </p:sp>
    </p:spTree>
    <p:extLst>
      <p:ext uri="{BB962C8B-B14F-4D97-AF65-F5344CB8AC3E}">
        <p14:creationId xmlns:p14="http://schemas.microsoft.com/office/powerpoint/2010/main" val="161180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393405" y="561450"/>
            <a:ext cx="803732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Ponderación</a:t>
            </a:r>
            <a:endParaRPr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FCE73E7-2520-958A-1F2E-B3DABD439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47322"/>
              </p:ext>
            </p:extLst>
          </p:nvPr>
        </p:nvGraphicFramePr>
        <p:xfrm>
          <a:off x="393406" y="1403497"/>
          <a:ext cx="8037320" cy="2328534"/>
        </p:xfrm>
        <a:graphic>
          <a:graphicData uri="http://schemas.openxmlformats.org/drawingml/2006/table">
            <a:tbl>
              <a:tblPr>
                <a:tableStyleId>{608B95C6-5FDE-4C00-A58E-2164E15D006D}</a:tableStyleId>
              </a:tblPr>
              <a:tblGrid>
                <a:gridCol w="1936201">
                  <a:extLst>
                    <a:ext uri="{9D8B030D-6E8A-4147-A177-3AD203B41FA5}">
                      <a16:colId xmlns:a16="http://schemas.microsoft.com/office/drawing/2014/main" val="1684590030"/>
                    </a:ext>
                  </a:extLst>
                </a:gridCol>
                <a:gridCol w="1434739">
                  <a:extLst>
                    <a:ext uri="{9D8B030D-6E8A-4147-A177-3AD203B41FA5}">
                      <a16:colId xmlns:a16="http://schemas.microsoft.com/office/drawing/2014/main" val="2877824729"/>
                    </a:ext>
                  </a:extLst>
                </a:gridCol>
                <a:gridCol w="1114359">
                  <a:extLst>
                    <a:ext uri="{9D8B030D-6E8A-4147-A177-3AD203B41FA5}">
                      <a16:colId xmlns:a16="http://schemas.microsoft.com/office/drawing/2014/main" val="2626662214"/>
                    </a:ext>
                  </a:extLst>
                </a:gridCol>
                <a:gridCol w="935219">
                  <a:extLst>
                    <a:ext uri="{9D8B030D-6E8A-4147-A177-3AD203B41FA5}">
                      <a16:colId xmlns:a16="http://schemas.microsoft.com/office/drawing/2014/main" val="1775218350"/>
                    </a:ext>
                  </a:extLst>
                </a:gridCol>
                <a:gridCol w="1682230">
                  <a:extLst>
                    <a:ext uri="{9D8B030D-6E8A-4147-A177-3AD203B41FA5}">
                      <a16:colId xmlns:a16="http://schemas.microsoft.com/office/drawing/2014/main" val="139945846"/>
                    </a:ext>
                  </a:extLst>
                </a:gridCol>
                <a:gridCol w="934572">
                  <a:extLst>
                    <a:ext uri="{9D8B030D-6E8A-4147-A177-3AD203B41FA5}">
                      <a16:colId xmlns:a16="http://schemas.microsoft.com/office/drawing/2014/main" val="1863612478"/>
                    </a:ext>
                  </a:extLst>
                </a:gridCol>
              </a:tblGrid>
              <a:tr h="3880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Actividades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Autoevaluación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Coevaluación 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Heteroevaluación 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Total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250100"/>
                  </a:ext>
                </a:extLst>
              </a:tr>
              <a:tr h="3880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Comisión 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Directivo</a:t>
                      </a:r>
                      <a:endParaRPr lang="es-EC" sz="1400" b="1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91761"/>
                  </a:ext>
                </a:extLst>
              </a:tr>
              <a:tr h="388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Docencia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6175668"/>
                  </a:ext>
                </a:extLst>
              </a:tr>
              <a:tr h="388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Investigación 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 N/A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9928309"/>
                  </a:ext>
                </a:extLst>
              </a:tr>
              <a:tr h="388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Vinculación 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 N/A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266959"/>
                  </a:ext>
                </a:extLst>
              </a:tr>
              <a:tr h="388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Gestión Educativa 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 N/A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158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11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7"/>
          <p:cNvSpPr txBox="1">
            <a:spLocks noGrp="1"/>
          </p:cNvSpPr>
          <p:nvPr>
            <p:ph type="title"/>
          </p:nvPr>
        </p:nvSpPr>
        <p:spPr>
          <a:xfrm>
            <a:off x="393405" y="561450"/>
            <a:ext cx="803732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Instrumento 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EF7EC0-ABD7-50E1-E910-B3B04072506A}"/>
              </a:ext>
            </a:extLst>
          </p:cNvPr>
          <p:cNvSpPr txBox="1"/>
          <p:nvPr/>
        </p:nvSpPr>
        <p:spPr>
          <a:xfrm>
            <a:off x="518851" y="1837462"/>
            <a:ext cx="7669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Los instrumentos deben ser socializados a los docentes y estudiantes en sus unidades académicas de acuerdo a la Guía Metodológica </a:t>
            </a:r>
          </a:p>
        </p:txBody>
      </p:sp>
    </p:spTree>
    <p:extLst>
      <p:ext uri="{BB962C8B-B14F-4D97-AF65-F5344CB8AC3E}">
        <p14:creationId xmlns:p14="http://schemas.microsoft.com/office/powerpoint/2010/main" val="353667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8"/>
          <p:cNvSpPr/>
          <p:nvPr/>
        </p:nvSpPr>
        <p:spPr>
          <a:xfrm>
            <a:off x="4367324" y="-1039454"/>
            <a:ext cx="5217174" cy="5922045"/>
          </a:xfrm>
          <a:custGeom>
            <a:avLst/>
            <a:gdLst/>
            <a:ahLst/>
            <a:cxnLst/>
            <a:rect l="l" t="t" r="r" b="b"/>
            <a:pathLst>
              <a:path w="40694" h="46192" extrusionOk="0">
                <a:moveTo>
                  <a:pt x="33605" y="1558"/>
                </a:moveTo>
                <a:cubicBezTo>
                  <a:pt x="34097" y="1558"/>
                  <a:pt x="34526" y="1922"/>
                  <a:pt x="34591" y="2423"/>
                </a:cubicBezTo>
                <a:cubicBezTo>
                  <a:pt x="34664" y="2969"/>
                  <a:pt x="34280" y="3468"/>
                  <a:pt x="33736" y="3541"/>
                </a:cubicBezTo>
                <a:cubicBezTo>
                  <a:pt x="33692" y="3547"/>
                  <a:pt x="33648" y="3550"/>
                  <a:pt x="33605" y="3550"/>
                </a:cubicBezTo>
                <a:cubicBezTo>
                  <a:pt x="33113" y="3550"/>
                  <a:pt x="32684" y="3186"/>
                  <a:pt x="32619" y="2684"/>
                </a:cubicBezTo>
                <a:cubicBezTo>
                  <a:pt x="32546" y="2139"/>
                  <a:pt x="32930" y="1640"/>
                  <a:pt x="33474" y="1567"/>
                </a:cubicBezTo>
                <a:cubicBezTo>
                  <a:pt x="33518" y="1561"/>
                  <a:pt x="33562" y="1558"/>
                  <a:pt x="33605" y="1558"/>
                </a:cubicBezTo>
                <a:close/>
                <a:moveTo>
                  <a:pt x="25804" y="2592"/>
                </a:moveTo>
                <a:cubicBezTo>
                  <a:pt x="26295" y="2592"/>
                  <a:pt x="26724" y="2956"/>
                  <a:pt x="26789" y="3456"/>
                </a:cubicBezTo>
                <a:cubicBezTo>
                  <a:pt x="26861" y="4003"/>
                  <a:pt x="26478" y="4502"/>
                  <a:pt x="25934" y="4575"/>
                </a:cubicBezTo>
                <a:cubicBezTo>
                  <a:pt x="25890" y="4581"/>
                  <a:pt x="25846" y="4584"/>
                  <a:pt x="25803" y="4584"/>
                </a:cubicBezTo>
                <a:cubicBezTo>
                  <a:pt x="25311" y="4584"/>
                  <a:pt x="24882" y="4220"/>
                  <a:pt x="24815" y="3719"/>
                </a:cubicBezTo>
                <a:cubicBezTo>
                  <a:pt x="24744" y="3173"/>
                  <a:pt x="25126" y="2674"/>
                  <a:pt x="25672" y="2601"/>
                </a:cubicBezTo>
                <a:cubicBezTo>
                  <a:pt x="25716" y="2595"/>
                  <a:pt x="25760" y="2592"/>
                  <a:pt x="25804" y="2592"/>
                </a:cubicBezTo>
                <a:close/>
                <a:moveTo>
                  <a:pt x="17944" y="3634"/>
                </a:moveTo>
                <a:cubicBezTo>
                  <a:pt x="18435" y="3634"/>
                  <a:pt x="18862" y="3999"/>
                  <a:pt x="18928" y="4499"/>
                </a:cubicBezTo>
                <a:cubicBezTo>
                  <a:pt x="19001" y="5044"/>
                  <a:pt x="18617" y="5545"/>
                  <a:pt x="18072" y="5616"/>
                </a:cubicBezTo>
                <a:cubicBezTo>
                  <a:pt x="18027" y="5622"/>
                  <a:pt x="17983" y="5625"/>
                  <a:pt x="17939" y="5625"/>
                </a:cubicBezTo>
                <a:cubicBezTo>
                  <a:pt x="17448" y="5625"/>
                  <a:pt x="17021" y="5260"/>
                  <a:pt x="16955" y="4760"/>
                </a:cubicBezTo>
                <a:cubicBezTo>
                  <a:pt x="16882" y="4216"/>
                  <a:pt x="17266" y="3715"/>
                  <a:pt x="17811" y="3643"/>
                </a:cubicBezTo>
                <a:cubicBezTo>
                  <a:pt x="17855" y="3637"/>
                  <a:pt x="17900" y="3634"/>
                  <a:pt x="17944" y="3634"/>
                </a:cubicBezTo>
                <a:close/>
                <a:moveTo>
                  <a:pt x="10427" y="4629"/>
                </a:moveTo>
                <a:cubicBezTo>
                  <a:pt x="10919" y="4629"/>
                  <a:pt x="11348" y="4993"/>
                  <a:pt x="11413" y="5495"/>
                </a:cubicBezTo>
                <a:cubicBezTo>
                  <a:pt x="11486" y="6040"/>
                  <a:pt x="11102" y="6540"/>
                  <a:pt x="10558" y="6612"/>
                </a:cubicBezTo>
                <a:cubicBezTo>
                  <a:pt x="10513" y="6618"/>
                  <a:pt x="10469" y="6621"/>
                  <a:pt x="10425" y="6621"/>
                </a:cubicBezTo>
                <a:cubicBezTo>
                  <a:pt x="9934" y="6621"/>
                  <a:pt x="9506" y="6256"/>
                  <a:pt x="9441" y="5756"/>
                </a:cubicBezTo>
                <a:cubicBezTo>
                  <a:pt x="9368" y="5210"/>
                  <a:pt x="9752" y="4711"/>
                  <a:pt x="10296" y="4638"/>
                </a:cubicBezTo>
                <a:cubicBezTo>
                  <a:pt x="10340" y="4632"/>
                  <a:pt x="10384" y="4629"/>
                  <a:pt x="10427" y="4629"/>
                </a:cubicBezTo>
                <a:close/>
                <a:moveTo>
                  <a:pt x="2573" y="5670"/>
                </a:moveTo>
                <a:cubicBezTo>
                  <a:pt x="3066" y="5670"/>
                  <a:pt x="3493" y="6034"/>
                  <a:pt x="3560" y="6536"/>
                </a:cubicBezTo>
                <a:cubicBezTo>
                  <a:pt x="3632" y="7081"/>
                  <a:pt x="3249" y="7580"/>
                  <a:pt x="2703" y="7653"/>
                </a:cubicBezTo>
                <a:cubicBezTo>
                  <a:pt x="2659" y="7659"/>
                  <a:pt x="2615" y="7662"/>
                  <a:pt x="2572" y="7662"/>
                </a:cubicBezTo>
                <a:cubicBezTo>
                  <a:pt x="2080" y="7662"/>
                  <a:pt x="1652" y="7298"/>
                  <a:pt x="1586" y="6796"/>
                </a:cubicBezTo>
                <a:cubicBezTo>
                  <a:pt x="1514" y="6251"/>
                  <a:pt x="1897" y="5752"/>
                  <a:pt x="2442" y="5679"/>
                </a:cubicBezTo>
                <a:cubicBezTo>
                  <a:pt x="2486" y="5673"/>
                  <a:pt x="2530" y="5670"/>
                  <a:pt x="2573" y="5670"/>
                </a:cubicBezTo>
                <a:close/>
                <a:moveTo>
                  <a:pt x="35827" y="0"/>
                </a:moveTo>
                <a:lnTo>
                  <a:pt x="0" y="4747"/>
                </a:lnTo>
                <a:lnTo>
                  <a:pt x="5492" y="46191"/>
                </a:lnTo>
                <a:lnTo>
                  <a:pt x="28545" y="43137"/>
                </a:lnTo>
                <a:lnTo>
                  <a:pt x="30396" y="42351"/>
                </a:lnTo>
                <a:lnTo>
                  <a:pt x="30922" y="40850"/>
                </a:lnTo>
                <a:lnTo>
                  <a:pt x="32509" y="39946"/>
                </a:lnTo>
                <a:lnTo>
                  <a:pt x="33717" y="40597"/>
                </a:lnTo>
                <a:lnTo>
                  <a:pt x="35447" y="40253"/>
                </a:lnTo>
                <a:lnTo>
                  <a:pt x="36361" y="38702"/>
                </a:lnTo>
                <a:lnTo>
                  <a:pt x="38125" y="38830"/>
                </a:lnTo>
                <a:lnTo>
                  <a:pt x="38950" y="36969"/>
                </a:lnTo>
                <a:lnTo>
                  <a:pt x="40694" y="36738"/>
                </a:lnTo>
                <a:lnTo>
                  <a:pt x="358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8"/>
          <p:cNvSpPr/>
          <p:nvPr/>
        </p:nvSpPr>
        <p:spPr>
          <a:xfrm>
            <a:off x="4082207" y="-1128828"/>
            <a:ext cx="5217431" cy="5922045"/>
          </a:xfrm>
          <a:custGeom>
            <a:avLst/>
            <a:gdLst/>
            <a:ahLst/>
            <a:cxnLst/>
            <a:rect l="l" t="t" r="r" b="b"/>
            <a:pathLst>
              <a:path w="40696" h="46192" extrusionOk="0">
                <a:moveTo>
                  <a:pt x="33607" y="1559"/>
                </a:moveTo>
                <a:cubicBezTo>
                  <a:pt x="34098" y="1559"/>
                  <a:pt x="34526" y="1923"/>
                  <a:pt x="34593" y="2423"/>
                </a:cubicBezTo>
                <a:cubicBezTo>
                  <a:pt x="34665" y="2968"/>
                  <a:pt x="34282" y="3469"/>
                  <a:pt x="33736" y="3540"/>
                </a:cubicBezTo>
                <a:cubicBezTo>
                  <a:pt x="33691" y="3546"/>
                  <a:pt x="33647" y="3549"/>
                  <a:pt x="33603" y="3549"/>
                </a:cubicBezTo>
                <a:cubicBezTo>
                  <a:pt x="33112" y="3549"/>
                  <a:pt x="32684" y="3184"/>
                  <a:pt x="32619" y="2685"/>
                </a:cubicBezTo>
                <a:cubicBezTo>
                  <a:pt x="32547" y="2140"/>
                  <a:pt x="32930" y="1639"/>
                  <a:pt x="33474" y="1567"/>
                </a:cubicBezTo>
                <a:cubicBezTo>
                  <a:pt x="33519" y="1561"/>
                  <a:pt x="33564" y="1559"/>
                  <a:pt x="33607" y="1559"/>
                </a:cubicBezTo>
                <a:close/>
                <a:moveTo>
                  <a:pt x="25805" y="2592"/>
                </a:moveTo>
                <a:cubicBezTo>
                  <a:pt x="26296" y="2592"/>
                  <a:pt x="26724" y="2957"/>
                  <a:pt x="26790" y="3457"/>
                </a:cubicBezTo>
                <a:cubicBezTo>
                  <a:pt x="26863" y="4002"/>
                  <a:pt x="26478" y="4502"/>
                  <a:pt x="25934" y="4574"/>
                </a:cubicBezTo>
                <a:cubicBezTo>
                  <a:pt x="25889" y="4580"/>
                  <a:pt x="25845" y="4583"/>
                  <a:pt x="25801" y="4583"/>
                </a:cubicBezTo>
                <a:cubicBezTo>
                  <a:pt x="25310" y="4583"/>
                  <a:pt x="24882" y="4218"/>
                  <a:pt x="24817" y="3718"/>
                </a:cubicBezTo>
                <a:cubicBezTo>
                  <a:pt x="24744" y="3174"/>
                  <a:pt x="25128" y="2673"/>
                  <a:pt x="25672" y="2601"/>
                </a:cubicBezTo>
                <a:cubicBezTo>
                  <a:pt x="25717" y="2595"/>
                  <a:pt x="25762" y="2592"/>
                  <a:pt x="25805" y="2592"/>
                </a:cubicBezTo>
                <a:close/>
                <a:moveTo>
                  <a:pt x="17943" y="3634"/>
                </a:moveTo>
                <a:cubicBezTo>
                  <a:pt x="18435" y="3634"/>
                  <a:pt x="18862" y="3997"/>
                  <a:pt x="18929" y="4498"/>
                </a:cubicBezTo>
                <a:cubicBezTo>
                  <a:pt x="19001" y="5043"/>
                  <a:pt x="18618" y="5544"/>
                  <a:pt x="18073" y="5617"/>
                </a:cubicBezTo>
                <a:cubicBezTo>
                  <a:pt x="18029" y="5622"/>
                  <a:pt x="17985" y="5625"/>
                  <a:pt x="17942" y="5625"/>
                </a:cubicBezTo>
                <a:cubicBezTo>
                  <a:pt x="17449" y="5625"/>
                  <a:pt x="17022" y="5261"/>
                  <a:pt x="16955" y="4759"/>
                </a:cubicBezTo>
                <a:cubicBezTo>
                  <a:pt x="16883" y="4215"/>
                  <a:pt x="17266" y="3714"/>
                  <a:pt x="17812" y="3642"/>
                </a:cubicBezTo>
                <a:cubicBezTo>
                  <a:pt x="17856" y="3637"/>
                  <a:pt x="17900" y="3634"/>
                  <a:pt x="17943" y="3634"/>
                </a:cubicBezTo>
                <a:close/>
                <a:moveTo>
                  <a:pt x="10430" y="4629"/>
                </a:moveTo>
                <a:cubicBezTo>
                  <a:pt x="10921" y="4629"/>
                  <a:pt x="11348" y="4994"/>
                  <a:pt x="11415" y="5494"/>
                </a:cubicBezTo>
                <a:cubicBezTo>
                  <a:pt x="11486" y="6039"/>
                  <a:pt x="11104" y="6539"/>
                  <a:pt x="10558" y="6613"/>
                </a:cubicBezTo>
                <a:cubicBezTo>
                  <a:pt x="10514" y="6618"/>
                  <a:pt x="10470" y="6621"/>
                  <a:pt x="10427" y="6621"/>
                </a:cubicBezTo>
                <a:cubicBezTo>
                  <a:pt x="9935" y="6621"/>
                  <a:pt x="9508" y="6257"/>
                  <a:pt x="9441" y="5755"/>
                </a:cubicBezTo>
                <a:cubicBezTo>
                  <a:pt x="9369" y="5211"/>
                  <a:pt x="9752" y="4710"/>
                  <a:pt x="10296" y="4638"/>
                </a:cubicBezTo>
                <a:cubicBezTo>
                  <a:pt x="10341" y="4632"/>
                  <a:pt x="10386" y="4629"/>
                  <a:pt x="10430" y="4629"/>
                </a:cubicBezTo>
                <a:close/>
                <a:moveTo>
                  <a:pt x="2576" y="5671"/>
                </a:moveTo>
                <a:cubicBezTo>
                  <a:pt x="3067" y="5671"/>
                  <a:pt x="3495" y="6035"/>
                  <a:pt x="3560" y="6535"/>
                </a:cubicBezTo>
                <a:cubicBezTo>
                  <a:pt x="3632" y="7080"/>
                  <a:pt x="3249" y="7581"/>
                  <a:pt x="2705" y="7652"/>
                </a:cubicBezTo>
                <a:cubicBezTo>
                  <a:pt x="2660" y="7658"/>
                  <a:pt x="2615" y="7661"/>
                  <a:pt x="2572" y="7661"/>
                </a:cubicBezTo>
                <a:cubicBezTo>
                  <a:pt x="2081" y="7661"/>
                  <a:pt x="1653" y="7296"/>
                  <a:pt x="1587" y="6796"/>
                </a:cubicBezTo>
                <a:cubicBezTo>
                  <a:pt x="1514" y="6252"/>
                  <a:pt x="1899" y="5751"/>
                  <a:pt x="2443" y="5679"/>
                </a:cubicBezTo>
                <a:cubicBezTo>
                  <a:pt x="2488" y="5673"/>
                  <a:pt x="2532" y="5671"/>
                  <a:pt x="2576" y="5671"/>
                </a:cubicBezTo>
                <a:close/>
                <a:moveTo>
                  <a:pt x="35827" y="1"/>
                </a:moveTo>
                <a:lnTo>
                  <a:pt x="0" y="4748"/>
                </a:lnTo>
                <a:lnTo>
                  <a:pt x="5492" y="46192"/>
                </a:lnTo>
                <a:lnTo>
                  <a:pt x="28545" y="43137"/>
                </a:lnTo>
                <a:lnTo>
                  <a:pt x="30396" y="42350"/>
                </a:lnTo>
                <a:lnTo>
                  <a:pt x="30922" y="40849"/>
                </a:lnTo>
                <a:lnTo>
                  <a:pt x="32511" y="39946"/>
                </a:lnTo>
                <a:lnTo>
                  <a:pt x="33717" y="40598"/>
                </a:lnTo>
                <a:lnTo>
                  <a:pt x="35447" y="40252"/>
                </a:lnTo>
                <a:lnTo>
                  <a:pt x="36361" y="38702"/>
                </a:lnTo>
                <a:lnTo>
                  <a:pt x="38127" y="38829"/>
                </a:lnTo>
                <a:lnTo>
                  <a:pt x="38952" y="36969"/>
                </a:lnTo>
                <a:lnTo>
                  <a:pt x="40695" y="36738"/>
                </a:lnTo>
                <a:lnTo>
                  <a:pt x="358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8"/>
          <p:cNvSpPr/>
          <p:nvPr/>
        </p:nvSpPr>
        <p:spPr>
          <a:xfrm rot="5284641">
            <a:off x="2672002" y="1214002"/>
            <a:ext cx="663777" cy="49410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8"/>
          <p:cNvSpPr/>
          <p:nvPr/>
        </p:nvSpPr>
        <p:spPr>
          <a:xfrm>
            <a:off x="713225" y="1479551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7" name="Google Shape;997;p48"/>
          <p:cNvSpPr/>
          <p:nvPr/>
        </p:nvSpPr>
        <p:spPr>
          <a:xfrm>
            <a:off x="776184" y="1440664"/>
            <a:ext cx="4443890" cy="2547084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8"/>
          <p:cNvSpPr/>
          <p:nvPr/>
        </p:nvSpPr>
        <p:spPr>
          <a:xfrm>
            <a:off x="1115167" y="2094160"/>
            <a:ext cx="3777449" cy="1649644"/>
          </a:xfrm>
          <a:custGeom>
            <a:avLst/>
            <a:gdLst/>
            <a:ahLst/>
            <a:cxnLst/>
            <a:rect l="l" t="t" r="r" b="b"/>
            <a:pathLst>
              <a:path w="26555" h="11597" extrusionOk="0">
                <a:moveTo>
                  <a:pt x="1" y="1"/>
                </a:moveTo>
                <a:lnTo>
                  <a:pt x="1" y="11596"/>
                </a:lnTo>
                <a:lnTo>
                  <a:pt x="26555" y="11596"/>
                </a:lnTo>
                <a:lnTo>
                  <a:pt x="265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8"/>
          <p:cNvSpPr/>
          <p:nvPr/>
        </p:nvSpPr>
        <p:spPr>
          <a:xfrm rot="5284641">
            <a:off x="2827488" y="1183920"/>
            <a:ext cx="455976" cy="336658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" name="Google Shape;1000;p48"/>
          <p:cNvGrpSpPr/>
          <p:nvPr/>
        </p:nvGrpSpPr>
        <p:grpSpPr>
          <a:xfrm rot="-5863397">
            <a:off x="908161" y="1611993"/>
            <a:ext cx="207255" cy="207185"/>
            <a:chOff x="4028549" y="3239505"/>
            <a:chExt cx="131381" cy="131321"/>
          </a:xfrm>
        </p:grpSpPr>
        <p:sp>
          <p:nvSpPr>
            <p:cNvPr id="1001" name="Google Shape;1001;p48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48"/>
          <p:cNvSpPr/>
          <p:nvPr/>
        </p:nvSpPr>
        <p:spPr>
          <a:xfrm rot="-9000050">
            <a:off x="7029775" y="3702394"/>
            <a:ext cx="650306" cy="430537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844;p43">
            <a:extLst>
              <a:ext uri="{FF2B5EF4-FFF2-40B4-BE49-F238E27FC236}">
                <a16:creationId xmlns:a16="http://schemas.microsoft.com/office/drawing/2014/main" id="{E8D7C08B-77D2-4559-B96B-6B1EDAD6F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0490" y="2125744"/>
            <a:ext cx="3862706" cy="944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err="1"/>
              <a:t>Heteroevaluación</a:t>
            </a:r>
            <a:r>
              <a:rPr lang="en" sz="3600"/>
              <a:t> </a:t>
            </a:r>
            <a:endParaRPr sz="360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1EC3233-A62C-4A67-9EFA-D7297CE955C8}"/>
              </a:ext>
            </a:extLst>
          </p:cNvPr>
          <p:cNvSpPr txBox="1"/>
          <p:nvPr/>
        </p:nvSpPr>
        <p:spPr>
          <a:xfrm>
            <a:off x="1029897" y="3065738"/>
            <a:ext cx="396194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2000" b="1" dirty="0"/>
              <a:t>Desde 04 al 10 Diciembre 2023</a:t>
            </a:r>
          </a:p>
        </p:txBody>
      </p:sp>
      <p:pic>
        <p:nvPicPr>
          <p:cNvPr id="27" name="Picture 2" descr="ULEAM">
            <a:extLst>
              <a:ext uri="{FF2B5EF4-FFF2-40B4-BE49-F238E27FC236}">
                <a16:creationId xmlns:a16="http://schemas.microsoft.com/office/drawing/2014/main" id="{3B526D22-013C-4B4B-AA62-C5526DA5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0768">
            <a:off x="5345174" y="2867376"/>
            <a:ext cx="1279581" cy="11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Alumnos estudiando bajo la supervisión del profesor">
            <a:extLst>
              <a:ext uri="{FF2B5EF4-FFF2-40B4-BE49-F238E27FC236}">
                <a16:creationId xmlns:a16="http://schemas.microsoft.com/office/drawing/2014/main" id="{A8ED18DE-34A6-417C-A554-21A245183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55"/>
          <a:stretch/>
        </p:blipFill>
        <p:spPr>
          <a:xfrm rot="21043985">
            <a:off x="4744725" y="-288339"/>
            <a:ext cx="4118256" cy="4245702"/>
          </a:xfrm>
          <a:prstGeom prst="rect">
            <a:avLst/>
          </a:prstGeom>
        </p:spPr>
      </p:pic>
      <p:sp>
        <p:nvSpPr>
          <p:cNvPr id="993" name="Google Shape;993;p48"/>
          <p:cNvSpPr/>
          <p:nvPr/>
        </p:nvSpPr>
        <p:spPr>
          <a:xfrm rot="-9000050">
            <a:off x="6785479" y="3464703"/>
            <a:ext cx="946669" cy="631885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05A854-7E8F-0545-B38B-B12450BBDE02}"/>
              </a:ext>
            </a:extLst>
          </p:cNvPr>
          <p:cNvSpPr txBox="1"/>
          <p:nvPr/>
        </p:nvSpPr>
        <p:spPr>
          <a:xfrm rot="21131084">
            <a:off x="4786475" y="4103423"/>
            <a:ext cx="2637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1"/>
                </a:solidFill>
                <a:highlight>
                  <a:srgbClr val="FF0000"/>
                </a:highlight>
              </a:rPr>
              <a:t>23.720 estudiantes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 Notes - Teacher Appreciation Week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EEEEEE"/>
      </a:lt2>
      <a:accent1>
        <a:srgbClr val="FFAB40"/>
      </a:accent1>
      <a:accent2>
        <a:srgbClr val="FFCB65"/>
      </a:accent2>
      <a:accent3>
        <a:srgbClr val="F15232"/>
      </a:accent3>
      <a:accent4>
        <a:srgbClr val="C4341A"/>
      </a:accent4>
      <a:accent5>
        <a:srgbClr val="073763"/>
      </a:accent5>
      <a:accent6>
        <a:srgbClr val="569D9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94a3db-480d-4ce7-9910-fdfb7ea55b02">
      <Terms xmlns="http://schemas.microsoft.com/office/infopath/2007/PartnerControls"/>
    </lcf76f155ced4ddcb4097134ff3c332f>
    <TaxCatchAll xmlns="2e82c6ed-4e7f-4790-8032-0cabb5f96d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6BC9F03B6C544D81CAAB38E0098887" ma:contentTypeVersion="18" ma:contentTypeDescription="Crear nuevo documento." ma:contentTypeScope="" ma:versionID="529fd24430cc397611f546da884299b2">
  <xsd:schema xmlns:xsd="http://www.w3.org/2001/XMLSchema" xmlns:xs="http://www.w3.org/2001/XMLSchema" xmlns:p="http://schemas.microsoft.com/office/2006/metadata/properties" xmlns:ns2="ce94a3db-480d-4ce7-9910-fdfb7ea55b02" xmlns:ns3="2e82c6ed-4e7f-4790-8032-0cabb5f96db9" targetNamespace="http://schemas.microsoft.com/office/2006/metadata/properties" ma:root="true" ma:fieldsID="ce10bef3c2c9289f0c6fedc0c6ce7128" ns2:_="" ns3:_="">
    <xsd:import namespace="ce94a3db-480d-4ce7-9910-fdfb7ea55b02"/>
    <xsd:import namespace="2e82c6ed-4e7f-4790-8032-0cabb5f96d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4a3db-480d-4ce7-9910-fdfb7ea5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2f13cec-e6b6-4bb5-8122-6bf2c0465f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2c6ed-4e7f-4790-8032-0cabb5f96d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d34b12-52a1-4543-bd86-0f742b0fdf9b}" ma:internalName="TaxCatchAll" ma:showField="CatchAllData" ma:web="2e82c6ed-4e7f-4790-8032-0cabb5f96d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0976A-A499-4114-8718-15D28B0811B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e82c6ed-4e7f-4790-8032-0cabb5f96db9"/>
    <ds:schemaRef ds:uri="ce94a3db-480d-4ce7-9910-fdfb7ea55b0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0DA3682-C485-468D-BE78-42BD48A5CA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9000C5-7D9A-4020-8DB6-09F0ADCDB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4a3db-480d-4ce7-9910-fdfb7ea55b02"/>
    <ds:schemaRef ds:uri="2e82c6ed-4e7f-4790-8032-0cabb5f96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677</Words>
  <Application>Microsoft Office PowerPoint</Application>
  <PresentationFormat>On-screen Show (16:9)</PresentationFormat>
  <Paragraphs>90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Personal Notes - Teacher Appreciation Week by Slidesgo</vt:lpstr>
      <vt:lpstr>Slidesgo Final Pages</vt:lpstr>
      <vt:lpstr>Evaluación Integral de Desempeño del Personal Académico</vt:lpstr>
      <vt:lpstr>La ULEAM evaluará Semestral _Eidpa</vt:lpstr>
      <vt:lpstr>Actividades a evaluarse</vt:lpstr>
      <vt:lpstr>Actores</vt:lpstr>
      <vt:lpstr>Fases del proceso </vt:lpstr>
      <vt:lpstr>Componentes y ponderación</vt:lpstr>
      <vt:lpstr>Ponderación</vt:lpstr>
      <vt:lpstr>Instrumento </vt:lpstr>
      <vt:lpstr>Heteroevaluación </vt:lpstr>
      <vt:lpstr>Autoevaluación </vt:lpstr>
      <vt:lpstr>PowerPoint Presentation</vt:lpstr>
      <vt:lpstr>Coevaluación de pares y directivo </vt:lpstr>
      <vt:lpstr>PowerPoint Presentation</vt:lpstr>
      <vt:lpstr>Qué pasa si obtengo una nota menor a 75</vt:lpstr>
      <vt:lpstr>Recurso de Impugnación</vt:lpstr>
      <vt:lpstr>Recurso de Impugnación</vt:lpstr>
      <vt:lpstr>PowerPoint Presentation</vt:lpstr>
      <vt:lpstr>CRONOGRAMA DE EJECUCIÓN EIDPA</vt:lpstr>
      <vt:lpstr>PowerPoint Presentation</vt:lpstr>
      <vt:lpstr>Serán consideradas hasta el 30 de noviembre y reportadas hasta el 15 de diciembre del 2023 </vt:lpstr>
      <vt:lpstr>Serán evaluadas al término de la unidad modular por la Heteroevaluación  y de acuerdo al cronograma Eidpa los demás componentes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Integral de Desempeño del Personal Académico</dc:title>
  <dc:creator>User</dc:creator>
  <cp:lastModifiedBy>CEDEÑO LUNA RITHA MIREYA</cp:lastModifiedBy>
  <cp:revision>25</cp:revision>
  <dcterms:modified xsi:type="dcterms:W3CDTF">2023-11-22T15:26:09Z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0x010100786BC9F03B6C544D81CAAB38E0098887</vt:lpwstr>
  </property>
  <property fmtid="{D5CDD505-2E9C-101B-9397-08002B2CF9AE}" pid="3" name="MediaServiceImageTags">
    <vt:lpwstr/>
  </property>
</Properties>
</file>