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4"/>
    <p:sldMasterId id="2147483684" r:id="rId5"/>
  </p:sldMasterIdLst>
  <p:notesMasterIdLst>
    <p:notesMasterId r:id="rId31"/>
  </p:notesMasterIdLst>
  <p:sldIdLst>
    <p:sldId id="256" r:id="rId6"/>
    <p:sldId id="258" r:id="rId7"/>
    <p:sldId id="275" r:id="rId8"/>
    <p:sldId id="335" r:id="rId9"/>
    <p:sldId id="266" r:id="rId10"/>
    <p:sldId id="334" r:id="rId11"/>
    <p:sldId id="320" r:id="rId12"/>
    <p:sldId id="321" r:id="rId13"/>
    <p:sldId id="322" r:id="rId14"/>
    <p:sldId id="323" r:id="rId15"/>
    <p:sldId id="324" r:id="rId16"/>
    <p:sldId id="325" r:id="rId17"/>
    <p:sldId id="326" r:id="rId18"/>
    <p:sldId id="327" r:id="rId19"/>
    <p:sldId id="328" r:id="rId20"/>
    <p:sldId id="329" r:id="rId21"/>
    <p:sldId id="264" r:id="rId22"/>
    <p:sldId id="336" r:id="rId23"/>
    <p:sldId id="316" r:id="rId24"/>
    <p:sldId id="315" r:id="rId25"/>
    <p:sldId id="332" r:id="rId26"/>
    <p:sldId id="303" r:id="rId27"/>
    <p:sldId id="318" r:id="rId28"/>
    <p:sldId id="333" r:id="rId29"/>
    <p:sldId id="319"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2368"/>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08B95C6-5FDE-4C00-A58E-2164E15D006D}">
  <a:tblStyle styleId="{608B95C6-5FDE-4C00-A58E-2164E15D006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4"/>
    <p:restoredTop sz="86377"/>
  </p:normalViewPr>
  <p:slideViewPr>
    <p:cSldViewPr snapToGrid="0">
      <p:cViewPr varScale="1">
        <p:scale>
          <a:sx n="79" d="100"/>
          <a:sy n="79" d="100"/>
        </p:scale>
        <p:origin x="480" y="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AD508A-2864-437C-96B4-3B85DBB15542}"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s-EC"/>
        </a:p>
      </dgm:t>
    </dgm:pt>
    <dgm:pt modelId="{2A1D53A3-68F7-495A-AB49-459F5594E2CF}">
      <dgm:prSet phldrT="[Texto]"/>
      <dgm:spPr>
        <a:solidFill>
          <a:schemeClr val="accent4">
            <a:lumMod val="75000"/>
          </a:schemeClr>
        </a:solidFill>
      </dgm:spPr>
      <dgm:t>
        <a:bodyPr/>
        <a:lstStyle/>
        <a:p>
          <a:r>
            <a:rPr lang="es-ES" dirty="0"/>
            <a:t>Tipos de Personal Académico</a:t>
          </a:r>
          <a:endParaRPr lang="es-EC" dirty="0"/>
        </a:p>
      </dgm:t>
    </dgm:pt>
    <dgm:pt modelId="{6F962901-7F45-4E95-9860-195D915C89FB}" type="parTrans" cxnId="{D71A4C5C-A365-465E-856C-953087F7CA2F}">
      <dgm:prSet/>
      <dgm:spPr/>
      <dgm:t>
        <a:bodyPr/>
        <a:lstStyle/>
        <a:p>
          <a:endParaRPr lang="es-EC"/>
        </a:p>
      </dgm:t>
    </dgm:pt>
    <dgm:pt modelId="{6B70C819-5BCB-4369-9FED-1FFEEACCF891}" type="sibTrans" cxnId="{D71A4C5C-A365-465E-856C-953087F7CA2F}">
      <dgm:prSet/>
      <dgm:spPr/>
      <dgm:t>
        <a:bodyPr/>
        <a:lstStyle/>
        <a:p>
          <a:endParaRPr lang="es-EC"/>
        </a:p>
      </dgm:t>
    </dgm:pt>
    <dgm:pt modelId="{F55F06D6-1EA3-46EC-A8A5-9F8B8B543AB1}">
      <dgm:prSet phldrT="[Texto]"/>
      <dgm:spPr/>
      <dgm:t>
        <a:bodyPr/>
        <a:lstStyle/>
        <a:p>
          <a:r>
            <a:rPr lang="es-ES" dirty="0"/>
            <a:t>Profesores Titulares</a:t>
          </a:r>
          <a:endParaRPr lang="es-EC" dirty="0"/>
        </a:p>
      </dgm:t>
    </dgm:pt>
    <dgm:pt modelId="{5B419DB6-24A2-4D95-9284-5BA4F286CB04}" type="parTrans" cxnId="{011D41F2-C6EF-4104-ACFD-12AB8602C01A}">
      <dgm:prSet/>
      <dgm:spPr/>
      <dgm:t>
        <a:bodyPr/>
        <a:lstStyle/>
        <a:p>
          <a:endParaRPr lang="es-EC"/>
        </a:p>
      </dgm:t>
    </dgm:pt>
    <dgm:pt modelId="{2B6488BC-D4D5-42E7-8B4D-F1D8435D496D}" type="sibTrans" cxnId="{011D41F2-C6EF-4104-ACFD-12AB8602C01A}">
      <dgm:prSet/>
      <dgm:spPr/>
      <dgm:t>
        <a:bodyPr/>
        <a:lstStyle/>
        <a:p>
          <a:endParaRPr lang="es-EC"/>
        </a:p>
      </dgm:t>
    </dgm:pt>
    <dgm:pt modelId="{36AB14E1-FABA-420B-A2AA-6A7036E05F80}">
      <dgm:prSet phldrT="[Texto]"/>
      <dgm:spPr/>
      <dgm:t>
        <a:bodyPr/>
        <a:lstStyle/>
        <a:p>
          <a:r>
            <a:rPr lang="es-ES" dirty="0"/>
            <a:t>Ocasionales</a:t>
          </a:r>
          <a:endParaRPr lang="es-EC" dirty="0"/>
        </a:p>
      </dgm:t>
    </dgm:pt>
    <dgm:pt modelId="{99C195D9-B3F9-451D-8673-18B4531705E9}" type="parTrans" cxnId="{86AFDD85-6845-42B2-84B8-3317F89473C8}">
      <dgm:prSet/>
      <dgm:spPr/>
      <dgm:t>
        <a:bodyPr/>
        <a:lstStyle/>
        <a:p>
          <a:endParaRPr lang="es-EC"/>
        </a:p>
      </dgm:t>
    </dgm:pt>
    <dgm:pt modelId="{1EA91C89-05A1-469F-AC58-8549560FE6D8}" type="sibTrans" cxnId="{86AFDD85-6845-42B2-84B8-3317F89473C8}">
      <dgm:prSet/>
      <dgm:spPr/>
      <dgm:t>
        <a:bodyPr/>
        <a:lstStyle/>
        <a:p>
          <a:endParaRPr lang="es-EC"/>
        </a:p>
      </dgm:t>
    </dgm:pt>
    <dgm:pt modelId="{5D53F2AE-24F8-4A1F-9076-3D0F11DC243D}">
      <dgm:prSet phldrT="[Texto]"/>
      <dgm:spPr/>
      <dgm:t>
        <a:bodyPr/>
        <a:lstStyle/>
        <a:p>
          <a:r>
            <a:rPr lang="es-ES" dirty="0"/>
            <a:t>Invitados</a:t>
          </a:r>
          <a:endParaRPr lang="es-EC" dirty="0"/>
        </a:p>
      </dgm:t>
    </dgm:pt>
    <dgm:pt modelId="{E2DC8076-8BFD-4CBD-9E6C-17B93690F4FE}" type="parTrans" cxnId="{60152121-B755-49F3-A27F-FD99EE380CAA}">
      <dgm:prSet/>
      <dgm:spPr/>
      <dgm:t>
        <a:bodyPr/>
        <a:lstStyle/>
        <a:p>
          <a:endParaRPr lang="es-EC"/>
        </a:p>
      </dgm:t>
    </dgm:pt>
    <dgm:pt modelId="{1B732B0F-A41C-4E7B-8CD7-54D415355F23}" type="sibTrans" cxnId="{60152121-B755-49F3-A27F-FD99EE380CAA}">
      <dgm:prSet/>
      <dgm:spPr/>
      <dgm:t>
        <a:bodyPr/>
        <a:lstStyle/>
        <a:p>
          <a:endParaRPr lang="es-EC"/>
        </a:p>
      </dgm:t>
    </dgm:pt>
    <dgm:pt modelId="{B43EDAAF-02E6-48A3-88AA-A5F229B3F013}">
      <dgm:prSet/>
      <dgm:spPr/>
      <dgm:t>
        <a:bodyPr/>
        <a:lstStyle/>
        <a:p>
          <a:r>
            <a:rPr lang="es-ES" dirty="0"/>
            <a:t>Honorarios y eméritos</a:t>
          </a:r>
          <a:endParaRPr lang="es-EC" dirty="0"/>
        </a:p>
      </dgm:t>
    </dgm:pt>
    <dgm:pt modelId="{08B11F12-592D-4F14-A32D-CD59EF04099C}" type="parTrans" cxnId="{071B5E79-E9AC-4AB3-9228-11AD487A2098}">
      <dgm:prSet/>
      <dgm:spPr/>
      <dgm:t>
        <a:bodyPr/>
        <a:lstStyle/>
        <a:p>
          <a:endParaRPr lang="es-EC"/>
        </a:p>
      </dgm:t>
    </dgm:pt>
    <dgm:pt modelId="{96E03F9E-4FD5-40B3-AC20-4D8AA4F516C5}" type="sibTrans" cxnId="{071B5E79-E9AC-4AB3-9228-11AD487A2098}">
      <dgm:prSet/>
      <dgm:spPr/>
      <dgm:t>
        <a:bodyPr/>
        <a:lstStyle/>
        <a:p>
          <a:endParaRPr lang="es-EC"/>
        </a:p>
      </dgm:t>
    </dgm:pt>
    <dgm:pt modelId="{AEB41012-D90E-47B7-9DA3-1C9E037822BC}" type="pres">
      <dgm:prSet presAssocID="{30AD508A-2864-437C-96B4-3B85DBB15542}" presName="Name0" presStyleCnt="0">
        <dgm:presLayoutVars>
          <dgm:chPref val="1"/>
          <dgm:dir/>
          <dgm:animOne val="branch"/>
          <dgm:animLvl val="lvl"/>
          <dgm:resizeHandles val="exact"/>
        </dgm:presLayoutVars>
      </dgm:prSet>
      <dgm:spPr/>
    </dgm:pt>
    <dgm:pt modelId="{674FE8B7-945F-4139-BABE-804EA80A668E}" type="pres">
      <dgm:prSet presAssocID="{2A1D53A3-68F7-495A-AB49-459F5594E2CF}" presName="root1" presStyleCnt="0"/>
      <dgm:spPr/>
    </dgm:pt>
    <dgm:pt modelId="{19BFDF16-C927-431D-8F32-C26881689D7A}" type="pres">
      <dgm:prSet presAssocID="{2A1D53A3-68F7-495A-AB49-459F5594E2CF}" presName="LevelOneTextNode" presStyleLbl="node0" presStyleIdx="0" presStyleCnt="1">
        <dgm:presLayoutVars>
          <dgm:chPref val="3"/>
        </dgm:presLayoutVars>
      </dgm:prSet>
      <dgm:spPr/>
    </dgm:pt>
    <dgm:pt modelId="{58F814E6-7FBB-421E-9510-9FC1130BFF5C}" type="pres">
      <dgm:prSet presAssocID="{2A1D53A3-68F7-495A-AB49-459F5594E2CF}" presName="level2hierChild" presStyleCnt="0"/>
      <dgm:spPr/>
    </dgm:pt>
    <dgm:pt modelId="{734C9E45-6C7F-4FDB-998A-1423DB06DE36}" type="pres">
      <dgm:prSet presAssocID="{5B419DB6-24A2-4D95-9284-5BA4F286CB04}" presName="conn2-1" presStyleLbl="parChTrans1D2" presStyleIdx="0" presStyleCnt="4"/>
      <dgm:spPr/>
    </dgm:pt>
    <dgm:pt modelId="{72987367-3D6C-4333-BD0A-8DD2D8C8F86D}" type="pres">
      <dgm:prSet presAssocID="{5B419DB6-24A2-4D95-9284-5BA4F286CB04}" presName="connTx" presStyleLbl="parChTrans1D2" presStyleIdx="0" presStyleCnt="4"/>
      <dgm:spPr/>
    </dgm:pt>
    <dgm:pt modelId="{50237034-0D22-46A7-9E8B-9FAFD143EB0C}" type="pres">
      <dgm:prSet presAssocID="{F55F06D6-1EA3-46EC-A8A5-9F8B8B543AB1}" presName="root2" presStyleCnt="0"/>
      <dgm:spPr/>
    </dgm:pt>
    <dgm:pt modelId="{A00D93B9-3733-4EF5-B501-0A9B36AD8DEB}" type="pres">
      <dgm:prSet presAssocID="{F55F06D6-1EA3-46EC-A8A5-9F8B8B543AB1}" presName="LevelTwoTextNode" presStyleLbl="node2" presStyleIdx="0" presStyleCnt="4">
        <dgm:presLayoutVars>
          <dgm:chPref val="3"/>
        </dgm:presLayoutVars>
      </dgm:prSet>
      <dgm:spPr/>
    </dgm:pt>
    <dgm:pt modelId="{DAB95EB0-8847-40CD-ABDB-336006E44D16}" type="pres">
      <dgm:prSet presAssocID="{F55F06D6-1EA3-46EC-A8A5-9F8B8B543AB1}" presName="level3hierChild" presStyleCnt="0"/>
      <dgm:spPr/>
    </dgm:pt>
    <dgm:pt modelId="{A4FD6E05-A627-410F-8787-E00D21EE206B}" type="pres">
      <dgm:prSet presAssocID="{99C195D9-B3F9-451D-8673-18B4531705E9}" presName="conn2-1" presStyleLbl="parChTrans1D2" presStyleIdx="1" presStyleCnt="4"/>
      <dgm:spPr/>
    </dgm:pt>
    <dgm:pt modelId="{28EE83FE-B3F3-4365-852E-3D508683A661}" type="pres">
      <dgm:prSet presAssocID="{99C195D9-B3F9-451D-8673-18B4531705E9}" presName="connTx" presStyleLbl="parChTrans1D2" presStyleIdx="1" presStyleCnt="4"/>
      <dgm:spPr/>
    </dgm:pt>
    <dgm:pt modelId="{4EE6A417-BDDD-4C8E-AAD6-7155CD312B8E}" type="pres">
      <dgm:prSet presAssocID="{36AB14E1-FABA-420B-A2AA-6A7036E05F80}" presName="root2" presStyleCnt="0"/>
      <dgm:spPr/>
    </dgm:pt>
    <dgm:pt modelId="{3B9A08D3-6213-4573-A20F-A6AC316BDBE8}" type="pres">
      <dgm:prSet presAssocID="{36AB14E1-FABA-420B-A2AA-6A7036E05F80}" presName="LevelTwoTextNode" presStyleLbl="node2" presStyleIdx="1" presStyleCnt="4">
        <dgm:presLayoutVars>
          <dgm:chPref val="3"/>
        </dgm:presLayoutVars>
      </dgm:prSet>
      <dgm:spPr/>
    </dgm:pt>
    <dgm:pt modelId="{696E40AF-197D-4C9B-9B77-776FBB3CDBB0}" type="pres">
      <dgm:prSet presAssocID="{36AB14E1-FABA-420B-A2AA-6A7036E05F80}" presName="level3hierChild" presStyleCnt="0"/>
      <dgm:spPr/>
    </dgm:pt>
    <dgm:pt modelId="{D8D25AD7-8254-43A0-A040-EB76D50A275B}" type="pres">
      <dgm:prSet presAssocID="{E2DC8076-8BFD-4CBD-9E6C-17B93690F4FE}" presName="conn2-1" presStyleLbl="parChTrans1D2" presStyleIdx="2" presStyleCnt="4"/>
      <dgm:spPr/>
    </dgm:pt>
    <dgm:pt modelId="{5B5582F9-8DB2-4CF4-86BF-2E511704F939}" type="pres">
      <dgm:prSet presAssocID="{E2DC8076-8BFD-4CBD-9E6C-17B93690F4FE}" presName="connTx" presStyleLbl="parChTrans1D2" presStyleIdx="2" presStyleCnt="4"/>
      <dgm:spPr/>
    </dgm:pt>
    <dgm:pt modelId="{2F82122B-94B8-4908-8FA5-B23AD6DF0F1B}" type="pres">
      <dgm:prSet presAssocID="{5D53F2AE-24F8-4A1F-9076-3D0F11DC243D}" presName="root2" presStyleCnt="0"/>
      <dgm:spPr/>
    </dgm:pt>
    <dgm:pt modelId="{ACB05E4B-F58F-4C38-AF81-1EB9E4C82454}" type="pres">
      <dgm:prSet presAssocID="{5D53F2AE-24F8-4A1F-9076-3D0F11DC243D}" presName="LevelTwoTextNode" presStyleLbl="node2" presStyleIdx="2" presStyleCnt="4">
        <dgm:presLayoutVars>
          <dgm:chPref val="3"/>
        </dgm:presLayoutVars>
      </dgm:prSet>
      <dgm:spPr/>
    </dgm:pt>
    <dgm:pt modelId="{6C5BEB81-2C8A-4E29-B979-99C38D2D0834}" type="pres">
      <dgm:prSet presAssocID="{5D53F2AE-24F8-4A1F-9076-3D0F11DC243D}" presName="level3hierChild" presStyleCnt="0"/>
      <dgm:spPr/>
    </dgm:pt>
    <dgm:pt modelId="{AFA46F28-1CDE-4439-98D3-93BC63657511}" type="pres">
      <dgm:prSet presAssocID="{08B11F12-592D-4F14-A32D-CD59EF04099C}" presName="conn2-1" presStyleLbl="parChTrans1D2" presStyleIdx="3" presStyleCnt="4"/>
      <dgm:spPr/>
    </dgm:pt>
    <dgm:pt modelId="{D907A1E8-E82E-4EE7-9AEE-15399E14F448}" type="pres">
      <dgm:prSet presAssocID="{08B11F12-592D-4F14-A32D-CD59EF04099C}" presName="connTx" presStyleLbl="parChTrans1D2" presStyleIdx="3" presStyleCnt="4"/>
      <dgm:spPr/>
    </dgm:pt>
    <dgm:pt modelId="{D244BD22-5A9A-4EEF-8153-825FB31C6A98}" type="pres">
      <dgm:prSet presAssocID="{B43EDAAF-02E6-48A3-88AA-A5F229B3F013}" presName="root2" presStyleCnt="0"/>
      <dgm:spPr/>
    </dgm:pt>
    <dgm:pt modelId="{496CED50-7E27-4CF2-8262-39233897D5E0}" type="pres">
      <dgm:prSet presAssocID="{B43EDAAF-02E6-48A3-88AA-A5F229B3F013}" presName="LevelTwoTextNode" presStyleLbl="node2" presStyleIdx="3" presStyleCnt="4">
        <dgm:presLayoutVars>
          <dgm:chPref val="3"/>
        </dgm:presLayoutVars>
      </dgm:prSet>
      <dgm:spPr/>
    </dgm:pt>
    <dgm:pt modelId="{8091D853-003B-4F5F-A2C2-6DA83449E44A}" type="pres">
      <dgm:prSet presAssocID="{B43EDAAF-02E6-48A3-88AA-A5F229B3F013}" presName="level3hierChild" presStyleCnt="0"/>
      <dgm:spPr/>
    </dgm:pt>
  </dgm:ptLst>
  <dgm:cxnLst>
    <dgm:cxn modelId="{3E562B11-17C7-45BC-BC5F-487D77AC8A77}" type="presOf" srcId="{36AB14E1-FABA-420B-A2AA-6A7036E05F80}" destId="{3B9A08D3-6213-4573-A20F-A6AC316BDBE8}" srcOrd="0" destOrd="0" presId="urn:microsoft.com/office/officeart/2008/layout/HorizontalMultiLevelHierarchy"/>
    <dgm:cxn modelId="{60152121-B755-49F3-A27F-FD99EE380CAA}" srcId="{2A1D53A3-68F7-495A-AB49-459F5594E2CF}" destId="{5D53F2AE-24F8-4A1F-9076-3D0F11DC243D}" srcOrd="2" destOrd="0" parTransId="{E2DC8076-8BFD-4CBD-9E6C-17B93690F4FE}" sibTransId="{1B732B0F-A41C-4E7B-8CD7-54D415355F23}"/>
    <dgm:cxn modelId="{0837B232-B78C-450E-B02E-E48944D3628C}" type="presOf" srcId="{30AD508A-2864-437C-96B4-3B85DBB15542}" destId="{AEB41012-D90E-47B7-9DA3-1C9E037822BC}" srcOrd="0" destOrd="0" presId="urn:microsoft.com/office/officeart/2008/layout/HorizontalMultiLevelHierarchy"/>
    <dgm:cxn modelId="{D71A4C5C-A365-465E-856C-953087F7CA2F}" srcId="{30AD508A-2864-437C-96B4-3B85DBB15542}" destId="{2A1D53A3-68F7-495A-AB49-459F5594E2CF}" srcOrd="0" destOrd="0" parTransId="{6F962901-7F45-4E95-9860-195D915C89FB}" sibTransId="{6B70C819-5BCB-4369-9FED-1FFEEACCF891}"/>
    <dgm:cxn modelId="{FA12C84A-0574-4F22-A269-A70160E74868}" type="presOf" srcId="{99C195D9-B3F9-451D-8673-18B4531705E9}" destId="{28EE83FE-B3F3-4365-852E-3D508683A661}" srcOrd="1" destOrd="0" presId="urn:microsoft.com/office/officeart/2008/layout/HorizontalMultiLevelHierarchy"/>
    <dgm:cxn modelId="{32E9A350-34F4-4B5D-A945-7DA8A272D27D}" type="presOf" srcId="{5B419DB6-24A2-4D95-9284-5BA4F286CB04}" destId="{72987367-3D6C-4333-BD0A-8DD2D8C8F86D}" srcOrd="1" destOrd="0" presId="urn:microsoft.com/office/officeart/2008/layout/HorizontalMultiLevelHierarchy"/>
    <dgm:cxn modelId="{53A23B74-207B-4788-82C7-52DD0FC58A3B}" type="presOf" srcId="{B43EDAAF-02E6-48A3-88AA-A5F229B3F013}" destId="{496CED50-7E27-4CF2-8262-39233897D5E0}" srcOrd="0" destOrd="0" presId="urn:microsoft.com/office/officeart/2008/layout/HorizontalMultiLevelHierarchy"/>
    <dgm:cxn modelId="{4C64F857-08AB-4F65-AAB8-C8CFBDDC8649}" type="presOf" srcId="{08B11F12-592D-4F14-A32D-CD59EF04099C}" destId="{AFA46F28-1CDE-4439-98D3-93BC63657511}" srcOrd="0" destOrd="0" presId="urn:microsoft.com/office/officeart/2008/layout/HorizontalMultiLevelHierarchy"/>
    <dgm:cxn modelId="{071B5E79-E9AC-4AB3-9228-11AD487A2098}" srcId="{2A1D53A3-68F7-495A-AB49-459F5594E2CF}" destId="{B43EDAAF-02E6-48A3-88AA-A5F229B3F013}" srcOrd="3" destOrd="0" parTransId="{08B11F12-592D-4F14-A32D-CD59EF04099C}" sibTransId="{96E03F9E-4FD5-40B3-AC20-4D8AA4F516C5}"/>
    <dgm:cxn modelId="{1B50CE79-9A72-40A3-887F-16FF49F958AD}" type="presOf" srcId="{99C195D9-B3F9-451D-8673-18B4531705E9}" destId="{A4FD6E05-A627-410F-8787-E00D21EE206B}" srcOrd="0" destOrd="0" presId="urn:microsoft.com/office/officeart/2008/layout/HorizontalMultiLevelHierarchy"/>
    <dgm:cxn modelId="{86AFDD85-6845-42B2-84B8-3317F89473C8}" srcId="{2A1D53A3-68F7-495A-AB49-459F5594E2CF}" destId="{36AB14E1-FABA-420B-A2AA-6A7036E05F80}" srcOrd="1" destOrd="0" parTransId="{99C195D9-B3F9-451D-8673-18B4531705E9}" sibTransId="{1EA91C89-05A1-469F-AC58-8549560FE6D8}"/>
    <dgm:cxn modelId="{5BDE028A-F024-44F2-9EAA-91E6833BDA6E}" type="presOf" srcId="{F55F06D6-1EA3-46EC-A8A5-9F8B8B543AB1}" destId="{A00D93B9-3733-4EF5-B501-0A9B36AD8DEB}" srcOrd="0" destOrd="0" presId="urn:microsoft.com/office/officeart/2008/layout/HorizontalMultiLevelHierarchy"/>
    <dgm:cxn modelId="{2F66468E-4484-4DC3-ACEB-6E5DBCD488A8}" type="presOf" srcId="{5D53F2AE-24F8-4A1F-9076-3D0F11DC243D}" destId="{ACB05E4B-F58F-4C38-AF81-1EB9E4C82454}" srcOrd="0" destOrd="0" presId="urn:microsoft.com/office/officeart/2008/layout/HorizontalMultiLevelHierarchy"/>
    <dgm:cxn modelId="{FC6C15B2-961A-4ED8-98BD-CA4B5F90CCFA}" type="presOf" srcId="{E2DC8076-8BFD-4CBD-9E6C-17B93690F4FE}" destId="{5B5582F9-8DB2-4CF4-86BF-2E511704F939}" srcOrd="1" destOrd="0" presId="urn:microsoft.com/office/officeart/2008/layout/HorizontalMultiLevelHierarchy"/>
    <dgm:cxn modelId="{916F37CD-27EE-41BC-B849-D4AF248BE0E4}" type="presOf" srcId="{08B11F12-592D-4F14-A32D-CD59EF04099C}" destId="{D907A1E8-E82E-4EE7-9AEE-15399E14F448}" srcOrd="1" destOrd="0" presId="urn:microsoft.com/office/officeart/2008/layout/HorizontalMultiLevelHierarchy"/>
    <dgm:cxn modelId="{BEA1B0D9-4280-4A10-9A89-D4AB01C2EA92}" type="presOf" srcId="{5B419DB6-24A2-4D95-9284-5BA4F286CB04}" destId="{734C9E45-6C7F-4FDB-998A-1423DB06DE36}" srcOrd="0" destOrd="0" presId="urn:microsoft.com/office/officeart/2008/layout/HorizontalMultiLevelHierarchy"/>
    <dgm:cxn modelId="{493DEFDE-54E5-428C-9F05-8F410BBE9C54}" type="presOf" srcId="{E2DC8076-8BFD-4CBD-9E6C-17B93690F4FE}" destId="{D8D25AD7-8254-43A0-A040-EB76D50A275B}" srcOrd="0" destOrd="0" presId="urn:microsoft.com/office/officeart/2008/layout/HorizontalMultiLevelHierarchy"/>
    <dgm:cxn modelId="{7A6E27E3-FC7C-4BF1-9E21-0F640C21986B}" type="presOf" srcId="{2A1D53A3-68F7-495A-AB49-459F5594E2CF}" destId="{19BFDF16-C927-431D-8F32-C26881689D7A}" srcOrd="0" destOrd="0" presId="urn:microsoft.com/office/officeart/2008/layout/HorizontalMultiLevelHierarchy"/>
    <dgm:cxn modelId="{011D41F2-C6EF-4104-ACFD-12AB8602C01A}" srcId="{2A1D53A3-68F7-495A-AB49-459F5594E2CF}" destId="{F55F06D6-1EA3-46EC-A8A5-9F8B8B543AB1}" srcOrd="0" destOrd="0" parTransId="{5B419DB6-24A2-4D95-9284-5BA4F286CB04}" sibTransId="{2B6488BC-D4D5-42E7-8B4D-F1D8435D496D}"/>
    <dgm:cxn modelId="{2674E58F-F6DF-44BB-A1EA-B94E57915F87}" type="presParOf" srcId="{AEB41012-D90E-47B7-9DA3-1C9E037822BC}" destId="{674FE8B7-945F-4139-BABE-804EA80A668E}" srcOrd="0" destOrd="0" presId="urn:microsoft.com/office/officeart/2008/layout/HorizontalMultiLevelHierarchy"/>
    <dgm:cxn modelId="{310EE982-761E-4745-BCBB-3608D2BDD95A}" type="presParOf" srcId="{674FE8B7-945F-4139-BABE-804EA80A668E}" destId="{19BFDF16-C927-431D-8F32-C26881689D7A}" srcOrd="0" destOrd="0" presId="urn:microsoft.com/office/officeart/2008/layout/HorizontalMultiLevelHierarchy"/>
    <dgm:cxn modelId="{22523949-2871-48EF-980C-A483AB25B4CC}" type="presParOf" srcId="{674FE8B7-945F-4139-BABE-804EA80A668E}" destId="{58F814E6-7FBB-421E-9510-9FC1130BFF5C}" srcOrd="1" destOrd="0" presId="urn:microsoft.com/office/officeart/2008/layout/HorizontalMultiLevelHierarchy"/>
    <dgm:cxn modelId="{E9EBA2D7-07F5-4524-B845-6552DCC11DDC}" type="presParOf" srcId="{58F814E6-7FBB-421E-9510-9FC1130BFF5C}" destId="{734C9E45-6C7F-4FDB-998A-1423DB06DE36}" srcOrd="0" destOrd="0" presId="urn:microsoft.com/office/officeart/2008/layout/HorizontalMultiLevelHierarchy"/>
    <dgm:cxn modelId="{90463632-86C9-4A8B-BD35-64EA6E1A35C4}" type="presParOf" srcId="{734C9E45-6C7F-4FDB-998A-1423DB06DE36}" destId="{72987367-3D6C-4333-BD0A-8DD2D8C8F86D}" srcOrd="0" destOrd="0" presId="urn:microsoft.com/office/officeart/2008/layout/HorizontalMultiLevelHierarchy"/>
    <dgm:cxn modelId="{0AC5B4A7-91FF-4307-925B-2FDCD4ED6B1F}" type="presParOf" srcId="{58F814E6-7FBB-421E-9510-9FC1130BFF5C}" destId="{50237034-0D22-46A7-9E8B-9FAFD143EB0C}" srcOrd="1" destOrd="0" presId="urn:microsoft.com/office/officeart/2008/layout/HorizontalMultiLevelHierarchy"/>
    <dgm:cxn modelId="{61E32043-3130-440A-8C20-A2C825D17848}" type="presParOf" srcId="{50237034-0D22-46A7-9E8B-9FAFD143EB0C}" destId="{A00D93B9-3733-4EF5-B501-0A9B36AD8DEB}" srcOrd="0" destOrd="0" presId="urn:microsoft.com/office/officeart/2008/layout/HorizontalMultiLevelHierarchy"/>
    <dgm:cxn modelId="{091CC4EA-FB4C-493C-BDB2-E2ABE775B034}" type="presParOf" srcId="{50237034-0D22-46A7-9E8B-9FAFD143EB0C}" destId="{DAB95EB0-8847-40CD-ABDB-336006E44D16}" srcOrd="1" destOrd="0" presId="urn:microsoft.com/office/officeart/2008/layout/HorizontalMultiLevelHierarchy"/>
    <dgm:cxn modelId="{0471A647-B647-468B-BBCF-E8296EABEAEB}" type="presParOf" srcId="{58F814E6-7FBB-421E-9510-9FC1130BFF5C}" destId="{A4FD6E05-A627-410F-8787-E00D21EE206B}" srcOrd="2" destOrd="0" presId="urn:microsoft.com/office/officeart/2008/layout/HorizontalMultiLevelHierarchy"/>
    <dgm:cxn modelId="{49F72196-71CA-48E5-A9E1-FB5CC1079FEB}" type="presParOf" srcId="{A4FD6E05-A627-410F-8787-E00D21EE206B}" destId="{28EE83FE-B3F3-4365-852E-3D508683A661}" srcOrd="0" destOrd="0" presId="urn:microsoft.com/office/officeart/2008/layout/HorizontalMultiLevelHierarchy"/>
    <dgm:cxn modelId="{CA502D4F-1A8A-4404-A38F-DE254C387980}" type="presParOf" srcId="{58F814E6-7FBB-421E-9510-9FC1130BFF5C}" destId="{4EE6A417-BDDD-4C8E-AAD6-7155CD312B8E}" srcOrd="3" destOrd="0" presId="urn:microsoft.com/office/officeart/2008/layout/HorizontalMultiLevelHierarchy"/>
    <dgm:cxn modelId="{401F56A3-AC9A-458E-8CF9-8F75376EECF3}" type="presParOf" srcId="{4EE6A417-BDDD-4C8E-AAD6-7155CD312B8E}" destId="{3B9A08D3-6213-4573-A20F-A6AC316BDBE8}" srcOrd="0" destOrd="0" presId="urn:microsoft.com/office/officeart/2008/layout/HorizontalMultiLevelHierarchy"/>
    <dgm:cxn modelId="{31BC4FD2-6E89-4A6E-B9CC-AF59D45F61CF}" type="presParOf" srcId="{4EE6A417-BDDD-4C8E-AAD6-7155CD312B8E}" destId="{696E40AF-197D-4C9B-9B77-776FBB3CDBB0}" srcOrd="1" destOrd="0" presId="urn:microsoft.com/office/officeart/2008/layout/HorizontalMultiLevelHierarchy"/>
    <dgm:cxn modelId="{A5CC7F9B-0972-49EA-8EEA-69705051B4AA}" type="presParOf" srcId="{58F814E6-7FBB-421E-9510-9FC1130BFF5C}" destId="{D8D25AD7-8254-43A0-A040-EB76D50A275B}" srcOrd="4" destOrd="0" presId="urn:microsoft.com/office/officeart/2008/layout/HorizontalMultiLevelHierarchy"/>
    <dgm:cxn modelId="{F7BD84F1-AADC-44BD-8E94-30BE56A7A209}" type="presParOf" srcId="{D8D25AD7-8254-43A0-A040-EB76D50A275B}" destId="{5B5582F9-8DB2-4CF4-86BF-2E511704F939}" srcOrd="0" destOrd="0" presId="urn:microsoft.com/office/officeart/2008/layout/HorizontalMultiLevelHierarchy"/>
    <dgm:cxn modelId="{7C56C452-438C-43AA-8D3B-1E25049C17DD}" type="presParOf" srcId="{58F814E6-7FBB-421E-9510-9FC1130BFF5C}" destId="{2F82122B-94B8-4908-8FA5-B23AD6DF0F1B}" srcOrd="5" destOrd="0" presId="urn:microsoft.com/office/officeart/2008/layout/HorizontalMultiLevelHierarchy"/>
    <dgm:cxn modelId="{CFFC8D23-C4D3-4D20-84EB-051DBFA47136}" type="presParOf" srcId="{2F82122B-94B8-4908-8FA5-B23AD6DF0F1B}" destId="{ACB05E4B-F58F-4C38-AF81-1EB9E4C82454}" srcOrd="0" destOrd="0" presId="urn:microsoft.com/office/officeart/2008/layout/HorizontalMultiLevelHierarchy"/>
    <dgm:cxn modelId="{6FD82A22-9481-45ED-9D89-F042471B989F}" type="presParOf" srcId="{2F82122B-94B8-4908-8FA5-B23AD6DF0F1B}" destId="{6C5BEB81-2C8A-4E29-B979-99C38D2D0834}" srcOrd="1" destOrd="0" presId="urn:microsoft.com/office/officeart/2008/layout/HorizontalMultiLevelHierarchy"/>
    <dgm:cxn modelId="{346E63FC-8241-424A-B767-4919F9CD8086}" type="presParOf" srcId="{58F814E6-7FBB-421E-9510-9FC1130BFF5C}" destId="{AFA46F28-1CDE-4439-98D3-93BC63657511}" srcOrd="6" destOrd="0" presId="urn:microsoft.com/office/officeart/2008/layout/HorizontalMultiLevelHierarchy"/>
    <dgm:cxn modelId="{A22197B7-1431-42D4-AB66-02C67DF055E6}" type="presParOf" srcId="{AFA46F28-1CDE-4439-98D3-93BC63657511}" destId="{D907A1E8-E82E-4EE7-9AEE-15399E14F448}" srcOrd="0" destOrd="0" presId="urn:microsoft.com/office/officeart/2008/layout/HorizontalMultiLevelHierarchy"/>
    <dgm:cxn modelId="{A5C83147-5A20-4E03-B8BA-BEF52C6429CC}" type="presParOf" srcId="{58F814E6-7FBB-421E-9510-9FC1130BFF5C}" destId="{D244BD22-5A9A-4EEF-8153-825FB31C6A98}" srcOrd="7" destOrd="0" presId="urn:microsoft.com/office/officeart/2008/layout/HorizontalMultiLevelHierarchy"/>
    <dgm:cxn modelId="{A1CA9A6A-E296-4A8D-8A4C-61E5033012E0}" type="presParOf" srcId="{D244BD22-5A9A-4EEF-8153-825FB31C6A98}" destId="{496CED50-7E27-4CF2-8262-39233897D5E0}" srcOrd="0" destOrd="0" presId="urn:microsoft.com/office/officeart/2008/layout/HorizontalMultiLevelHierarchy"/>
    <dgm:cxn modelId="{91293797-8D9D-43A3-9332-FEBB7F49948C}" type="presParOf" srcId="{D244BD22-5A9A-4EEF-8153-825FB31C6A98}" destId="{8091D853-003B-4F5F-A2C2-6DA83449E44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46F28-1CDE-4439-98D3-93BC63657511}">
      <dsp:nvSpPr>
        <dsp:cNvPr id="0" name=""/>
        <dsp:cNvSpPr/>
      </dsp:nvSpPr>
      <dsp:spPr>
        <a:xfrm>
          <a:off x="1610614" y="1457180"/>
          <a:ext cx="363245" cy="1038241"/>
        </a:xfrm>
        <a:custGeom>
          <a:avLst/>
          <a:gdLst/>
          <a:ahLst/>
          <a:cxnLst/>
          <a:rect l="0" t="0" r="0" b="0"/>
          <a:pathLst>
            <a:path>
              <a:moveTo>
                <a:pt x="0" y="0"/>
              </a:moveTo>
              <a:lnTo>
                <a:pt x="181622" y="0"/>
              </a:lnTo>
              <a:lnTo>
                <a:pt x="181622" y="1038241"/>
              </a:lnTo>
              <a:lnTo>
                <a:pt x="363245" y="103824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764738" y="1948802"/>
        <a:ext cx="54997" cy="54997"/>
      </dsp:txXfrm>
    </dsp:sp>
    <dsp:sp modelId="{D8D25AD7-8254-43A0-A040-EB76D50A275B}">
      <dsp:nvSpPr>
        <dsp:cNvPr id="0" name=""/>
        <dsp:cNvSpPr/>
      </dsp:nvSpPr>
      <dsp:spPr>
        <a:xfrm>
          <a:off x="1610614" y="1457180"/>
          <a:ext cx="363245" cy="346080"/>
        </a:xfrm>
        <a:custGeom>
          <a:avLst/>
          <a:gdLst/>
          <a:ahLst/>
          <a:cxnLst/>
          <a:rect l="0" t="0" r="0" b="0"/>
          <a:pathLst>
            <a:path>
              <a:moveTo>
                <a:pt x="0" y="0"/>
              </a:moveTo>
              <a:lnTo>
                <a:pt x="181622" y="0"/>
              </a:lnTo>
              <a:lnTo>
                <a:pt x="181622" y="346080"/>
              </a:lnTo>
              <a:lnTo>
                <a:pt x="363245" y="34608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779694" y="1617677"/>
        <a:ext cx="25085" cy="25085"/>
      </dsp:txXfrm>
    </dsp:sp>
    <dsp:sp modelId="{A4FD6E05-A627-410F-8787-E00D21EE206B}">
      <dsp:nvSpPr>
        <dsp:cNvPr id="0" name=""/>
        <dsp:cNvSpPr/>
      </dsp:nvSpPr>
      <dsp:spPr>
        <a:xfrm>
          <a:off x="1610614" y="1111100"/>
          <a:ext cx="363245" cy="346080"/>
        </a:xfrm>
        <a:custGeom>
          <a:avLst/>
          <a:gdLst/>
          <a:ahLst/>
          <a:cxnLst/>
          <a:rect l="0" t="0" r="0" b="0"/>
          <a:pathLst>
            <a:path>
              <a:moveTo>
                <a:pt x="0" y="346080"/>
              </a:moveTo>
              <a:lnTo>
                <a:pt x="181622" y="346080"/>
              </a:lnTo>
              <a:lnTo>
                <a:pt x="181622" y="0"/>
              </a:lnTo>
              <a:lnTo>
                <a:pt x="36324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779694" y="1271597"/>
        <a:ext cx="25085" cy="25085"/>
      </dsp:txXfrm>
    </dsp:sp>
    <dsp:sp modelId="{734C9E45-6C7F-4FDB-998A-1423DB06DE36}">
      <dsp:nvSpPr>
        <dsp:cNvPr id="0" name=""/>
        <dsp:cNvSpPr/>
      </dsp:nvSpPr>
      <dsp:spPr>
        <a:xfrm>
          <a:off x="1610614" y="418939"/>
          <a:ext cx="363245" cy="1038241"/>
        </a:xfrm>
        <a:custGeom>
          <a:avLst/>
          <a:gdLst/>
          <a:ahLst/>
          <a:cxnLst/>
          <a:rect l="0" t="0" r="0" b="0"/>
          <a:pathLst>
            <a:path>
              <a:moveTo>
                <a:pt x="0" y="1038241"/>
              </a:moveTo>
              <a:lnTo>
                <a:pt x="181622" y="1038241"/>
              </a:lnTo>
              <a:lnTo>
                <a:pt x="181622" y="0"/>
              </a:lnTo>
              <a:lnTo>
                <a:pt x="363245"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1764738" y="910561"/>
        <a:ext cx="54997" cy="54997"/>
      </dsp:txXfrm>
    </dsp:sp>
    <dsp:sp modelId="{19BFDF16-C927-431D-8F32-C26881689D7A}">
      <dsp:nvSpPr>
        <dsp:cNvPr id="0" name=""/>
        <dsp:cNvSpPr/>
      </dsp:nvSpPr>
      <dsp:spPr>
        <a:xfrm rot="16200000">
          <a:off x="-123430" y="1180316"/>
          <a:ext cx="2914361" cy="553728"/>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Tipos de Personal Académico</a:t>
          </a:r>
          <a:endParaRPr lang="es-EC" sz="2000" kern="1200" dirty="0"/>
        </a:p>
      </dsp:txBody>
      <dsp:txXfrm>
        <a:off x="-123430" y="1180316"/>
        <a:ext cx="2914361" cy="553728"/>
      </dsp:txXfrm>
    </dsp:sp>
    <dsp:sp modelId="{A00D93B9-3733-4EF5-B501-0A9B36AD8DEB}">
      <dsp:nvSpPr>
        <dsp:cNvPr id="0" name=""/>
        <dsp:cNvSpPr/>
      </dsp:nvSpPr>
      <dsp:spPr>
        <a:xfrm>
          <a:off x="1973860" y="142075"/>
          <a:ext cx="1816229" cy="5537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Profesores Titulares</a:t>
          </a:r>
          <a:endParaRPr lang="es-EC" sz="2000" kern="1200" dirty="0"/>
        </a:p>
      </dsp:txBody>
      <dsp:txXfrm>
        <a:off x="1973860" y="142075"/>
        <a:ext cx="1816229" cy="553728"/>
      </dsp:txXfrm>
    </dsp:sp>
    <dsp:sp modelId="{3B9A08D3-6213-4573-A20F-A6AC316BDBE8}">
      <dsp:nvSpPr>
        <dsp:cNvPr id="0" name=""/>
        <dsp:cNvSpPr/>
      </dsp:nvSpPr>
      <dsp:spPr>
        <a:xfrm>
          <a:off x="1973860" y="834235"/>
          <a:ext cx="1816229" cy="5537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Ocasionales</a:t>
          </a:r>
          <a:endParaRPr lang="es-EC" sz="2000" kern="1200" dirty="0"/>
        </a:p>
      </dsp:txBody>
      <dsp:txXfrm>
        <a:off x="1973860" y="834235"/>
        <a:ext cx="1816229" cy="553728"/>
      </dsp:txXfrm>
    </dsp:sp>
    <dsp:sp modelId="{ACB05E4B-F58F-4C38-AF81-1EB9E4C82454}">
      <dsp:nvSpPr>
        <dsp:cNvPr id="0" name=""/>
        <dsp:cNvSpPr/>
      </dsp:nvSpPr>
      <dsp:spPr>
        <a:xfrm>
          <a:off x="1973860" y="1526396"/>
          <a:ext cx="1816229" cy="5537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Invitados</a:t>
          </a:r>
          <a:endParaRPr lang="es-EC" sz="2000" kern="1200" dirty="0"/>
        </a:p>
      </dsp:txBody>
      <dsp:txXfrm>
        <a:off x="1973860" y="1526396"/>
        <a:ext cx="1816229" cy="553728"/>
      </dsp:txXfrm>
    </dsp:sp>
    <dsp:sp modelId="{496CED50-7E27-4CF2-8262-39233897D5E0}">
      <dsp:nvSpPr>
        <dsp:cNvPr id="0" name=""/>
        <dsp:cNvSpPr/>
      </dsp:nvSpPr>
      <dsp:spPr>
        <a:xfrm>
          <a:off x="1973860" y="2218557"/>
          <a:ext cx="1816229" cy="5537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Honorarios y eméritos</a:t>
          </a:r>
          <a:endParaRPr lang="es-EC" sz="2000" kern="1200" dirty="0"/>
        </a:p>
      </dsp:txBody>
      <dsp:txXfrm>
        <a:off x="1973860" y="2218557"/>
        <a:ext cx="1816229" cy="55372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1680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905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02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213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7119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5291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5160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925fde2a4e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925fde2a4e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925fde2a4e_0_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925fde2a4e_0_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0571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690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925fde2a4e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925fde2a4e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1056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65405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6"/>
        <p:cNvGrpSpPr/>
        <p:nvPr/>
      </p:nvGrpSpPr>
      <p:grpSpPr>
        <a:xfrm>
          <a:off x="0" y="0"/>
          <a:ext cx="0" cy="0"/>
          <a:chOff x="0" y="0"/>
          <a:chExt cx="0" cy="0"/>
        </a:xfrm>
      </p:grpSpPr>
      <p:sp>
        <p:nvSpPr>
          <p:cNvPr id="7397" name="Google Shape;7397;g90ca22558f_0_11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8" name="Google Shape;7398;g90ca22558f_0_1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6"/>
        <p:cNvGrpSpPr/>
        <p:nvPr/>
      </p:nvGrpSpPr>
      <p:grpSpPr>
        <a:xfrm>
          <a:off x="0" y="0"/>
          <a:ext cx="0" cy="0"/>
          <a:chOff x="0" y="0"/>
          <a:chExt cx="0" cy="0"/>
        </a:xfrm>
      </p:grpSpPr>
      <p:sp>
        <p:nvSpPr>
          <p:cNvPr id="7397" name="Google Shape;7397;g90ca22558f_0_11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8" name="Google Shape;7398;g90ca22558f_0_1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2722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6"/>
        <p:cNvGrpSpPr/>
        <p:nvPr/>
      </p:nvGrpSpPr>
      <p:grpSpPr>
        <a:xfrm>
          <a:off x="0" y="0"/>
          <a:ext cx="0" cy="0"/>
          <a:chOff x="0" y="0"/>
          <a:chExt cx="0" cy="0"/>
        </a:xfrm>
      </p:grpSpPr>
      <p:sp>
        <p:nvSpPr>
          <p:cNvPr id="7397" name="Google Shape;7397;g90ca22558f_0_11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8" name="Google Shape;7398;g90ca22558f_0_1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769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6"/>
        <p:cNvGrpSpPr/>
        <p:nvPr/>
      </p:nvGrpSpPr>
      <p:grpSpPr>
        <a:xfrm>
          <a:off x="0" y="0"/>
          <a:ext cx="0" cy="0"/>
          <a:chOff x="0" y="0"/>
          <a:chExt cx="0" cy="0"/>
        </a:xfrm>
      </p:grpSpPr>
      <p:sp>
        <p:nvSpPr>
          <p:cNvPr id="7397" name="Google Shape;7397;g90ca22558f_0_110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8" name="Google Shape;7398;g90ca22558f_0_110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9626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925fde2a4e_0_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925fde2a4e_0_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925fde2a4e_0_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925fde2a4e_0_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115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925fde2a4e_0_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925fde2a4e_0_5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925fde2a4e_0_8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925fde2a4e_0_8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1112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88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6434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SLIDES_API681798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6" name="Google Shape;2086;SLIDES_API681798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4564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437926">
            <a:off x="6108193" y="575482"/>
            <a:ext cx="613075" cy="456372"/>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2651042" y="383405"/>
            <a:ext cx="3999257" cy="4479559"/>
          </a:xfrm>
          <a:custGeom>
            <a:avLst/>
            <a:gdLst/>
            <a:ahLst/>
            <a:cxnLst/>
            <a:rect l="l" t="t" r="r" b="b"/>
            <a:pathLst>
              <a:path w="40997" h="45923" extrusionOk="0">
                <a:moveTo>
                  <a:pt x="7135" y="1509"/>
                </a:moveTo>
                <a:cubicBezTo>
                  <a:pt x="7176" y="1509"/>
                  <a:pt x="7217" y="1511"/>
                  <a:pt x="7258" y="1516"/>
                </a:cubicBezTo>
                <a:cubicBezTo>
                  <a:pt x="7804" y="1585"/>
                  <a:pt x="8191" y="2081"/>
                  <a:pt x="8124" y="2627"/>
                </a:cubicBezTo>
                <a:cubicBezTo>
                  <a:pt x="8062" y="3130"/>
                  <a:pt x="7633" y="3500"/>
                  <a:pt x="7139" y="3500"/>
                </a:cubicBezTo>
                <a:cubicBezTo>
                  <a:pt x="7098" y="3500"/>
                  <a:pt x="7056" y="3497"/>
                  <a:pt x="7014" y="3492"/>
                </a:cubicBezTo>
                <a:cubicBezTo>
                  <a:pt x="6468" y="3425"/>
                  <a:pt x="6081" y="2928"/>
                  <a:pt x="6148" y="2382"/>
                </a:cubicBezTo>
                <a:cubicBezTo>
                  <a:pt x="6210" y="1878"/>
                  <a:pt x="6641" y="1509"/>
                  <a:pt x="7135" y="1509"/>
                </a:cubicBezTo>
                <a:close/>
                <a:moveTo>
                  <a:pt x="14998" y="2481"/>
                </a:moveTo>
                <a:cubicBezTo>
                  <a:pt x="15039" y="2481"/>
                  <a:pt x="15080" y="2483"/>
                  <a:pt x="15121" y="2489"/>
                </a:cubicBezTo>
                <a:cubicBezTo>
                  <a:pt x="15666" y="2556"/>
                  <a:pt x="16054" y="3054"/>
                  <a:pt x="15987" y="3598"/>
                </a:cubicBezTo>
                <a:cubicBezTo>
                  <a:pt x="15924" y="4103"/>
                  <a:pt x="15495" y="4472"/>
                  <a:pt x="14999" y="4472"/>
                </a:cubicBezTo>
                <a:cubicBezTo>
                  <a:pt x="14959" y="4472"/>
                  <a:pt x="14917" y="4469"/>
                  <a:pt x="14876" y="4464"/>
                </a:cubicBezTo>
                <a:cubicBezTo>
                  <a:pt x="14331" y="4397"/>
                  <a:pt x="13943" y="3901"/>
                  <a:pt x="14012" y="3354"/>
                </a:cubicBezTo>
                <a:cubicBezTo>
                  <a:pt x="14074" y="2850"/>
                  <a:pt x="14502" y="2481"/>
                  <a:pt x="14998" y="2481"/>
                </a:cubicBezTo>
                <a:close/>
                <a:moveTo>
                  <a:pt x="22521" y="3411"/>
                </a:moveTo>
                <a:cubicBezTo>
                  <a:pt x="22562" y="3411"/>
                  <a:pt x="22603" y="3414"/>
                  <a:pt x="22644" y="3419"/>
                </a:cubicBezTo>
                <a:cubicBezTo>
                  <a:pt x="23189" y="3486"/>
                  <a:pt x="23577" y="3982"/>
                  <a:pt x="23509" y="4529"/>
                </a:cubicBezTo>
                <a:cubicBezTo>
                  <a:pt x="23447" y="5033"/>
                  <a:pt x="23018" y="5402"/>
                  <a:pt x="22522" y="5402"/>
                </a:cubicBezTo>
                <a:cubicBezTo>
                  <a:pt x="22482" y="5402"/>
                  <a:pt x="22441" y="5400"/>
                  <a:pt x="22399" y="5394"/>
                </a:cubicBezTo>
                <a:cubicBezTo>
                  <a:pt x="21854" y="5327"/>
                  <a:pt x="21466" y="4829"/>
                  <a:pt x="21533" y="4285"/>
                </a:cubicBezTo>
                <a:cubicBezTo>
                  <a:pt x="21597" y="3780"/>
                  <a:pt x="22025" y="3411"/>
                  <a:pt x="22521" y="3411"/>
                </a:cubicBezTo>
                <a:close/>
                <a:moveTo>
                  <a:pt x="30391" y="4384"/>
                </a:moveTo>
                <a:cubicBezTo>
                  <a:pt x="30431" y="4384"/>
                  <a:pt x="30472" y="4386"/>
                  <a:pt x="30514" y="4391"/>
                </a:cubicBezTo>
                <a:cubicBezTo>
                  <a:pt x="31060" y="4458"/>
                  <a:pt x="31447" y="4956"/>
                  <a:pt x="31379" y="5501"/>
                </a:cubicBezTo>
                <a:cubicBezTo>
                  <a:pt x="31317" y="6006"/>
                  <a:pt x="30889" y="6375"/>
                  <a:pt x="30393" y="6375"/>
                </a:cubicBezTo>
                <a:cubicBezTo>
                  <a:pt x="30352" y="6375"/>
                  <a:pt x="30311" y="6372"/>
                  <a:pt x="30270" y="6367"/>
                </a:cubicBezTo>
                <a:cubicBezTo>
                  <a:pt x="29724" y="6300"/>
                  <a:pt x="29337" y="5803"/>
                  <a:pt x="29404" y="5257"/>
                </a:cubicBezTo>
                <a:cubicBezTo>
                  <a:pt x="29466" y="4754"/>
                  <a:pt x="29896" y="4384"/>
                  <a:pt x="30391" y="4384"/>
                </a:cubicBezTo>
                <a:close/>
                <a:moveTo>
                  <a:pt x="38199" y="5350"/>
                </a:moveTo>
                <a:cubicBezTo>
                  <a:pt x="38241" y="5350"/>
                  <a:pt x="38282" y="5353"/>
                  <a:pt x="38324" y="5358"/>
                </a:cubicBezTo>
                <a:cubicBezTo>
                  <a:pt x="38870" y="5425"/>
                  <a:pt x="39259" y="5922"/>
                  <a:pt x="39190" y="6468"/>
                </a:cubicBezTo>
                <a:cubicBezTo>
                  <a:pt x="39128" y="6971"/>
                  <a:pt x="38699" y="7341"/>
                  <a:pt x="38203" y="7341"/>
                </a:cubicBezTo>
                <a:cubicBezTo>
                  <a:pt x="38163" y="7341"/>
                  <a:pt x="38122" y="7339"/>
                  <a:pt x="38080" y="7334"/>
                </a:cubicBezTo>
                <a:cubicBezTo>
                  <a:pt x="37534" y="7265"/>
                  <a:pt x="37147" y="6768"/>
                  <a:pt x="37215" y="6222"/>
                </a:cubicBezTo>
                <a:cubicBezTo>
                  <a:pt x="37277" y="5720"/>
                  <a:pt x="37705" y="5350"/>
                  <a:pt x="38199" y="5350"/>
                </a:cubicBezTo>
                <a:close/>
                <a:moveTo>
                  <a:pt x="5129" y="0"/>
                </a:moveTo>
                <a:lnTo>
                  <a:pt x="1" y="41490"/>
                </a:lnTo>
                <a:lnTo>
                  <a:pt x="35867" y="45923"/>
                </a:lnTo>
                <a:lnTo>
                  <a:pt x="40997" y="4434"/>
                </a:lnTo>
                <a:lnTo>
                  <a:pt x="51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2461265" y="280300"/>
            <a:ext cx="4014521" cy="4550467"/>
            <a:chOff x="2339681" y="1506966"/>
            <a:chExt cx="2462141" cy="2791013"/>
          </a:xfrm>
        </p:grpSpPr>
        <p:sp>
          <p:nvSpPr>
            <p:cNvPr id="12" name="Google Shape;12;p2"/>
            <p:cNvSpPr/>
            <p:nvPr/>
          </p:nvSpPr>
          <p:spPr>
            <a:xfrm>
              <a:off x="2367202" y="1534427"/>
              <a:ext cx="2434620" cy="2763552"/>
            </a:xfrm>
            <a:custGeom>
              <a:avLst/>
              <a:gdLst/>
              <a:ahLst/>
              <a:cxnLst/>
              <a:rect l="l" t="t" r="r" b="b"/>
              <a:pathLst>
                <a:path w="40694" h="46192" extrusionOk="0">
                  <a:moveTo>
                    <a:pt x="33605" y="1558"/>
                  </a:moveTo>
                  <a:cubicBezTo>
                    <a:pt x="34097" y="1558"/>
                    <a:pt x="34526" y="1922"/>
                    <a:pt x="34591" y="2423"/>
                  </a:cubicBezTo>
                  <a:cubicBezTo>
                    <a:pt x="34664" y="2969"/>
                    <a:pt x="34280" y="3468"/>
                    <a:pt x="33736" y="3541"/>
                  </a:cubicBezTo>
                  <a:cubicBezTo>
                    <a:pt x="33692" y="3547"/>
                    <a:pt x="33648" y="3550"/>
                    <a:pt x="33605" y="3550"/>
                  </a:cubicBezTo>
                  <a:cubicBezTo>
                    <a:pt x="33113" y="3550"/>
                    <a:pt x="32684" y="3186"/>
                    <a:pt x="32619" y="2684"/>
                  </a:cubicBezTo>
                  <a:cubicBezTo>
                    <a:pt x="32546" y="2139"/>
                    <a:pt x="32930" y="1640"/>
                    <a:pt x="33474" y="1567"/>
                  </a:cubicBezTo>
                  <a:cubicBezTo>
                    <a:pt x="33518" y="1561"/>
                    <a:pt x="33562" y="1558"/>
                    <a:pt x="33605" y="1558"/>
                  </a:cubicBezTo>
                  <a:close/>
                  <a:moveTo>
                    <a:pt x="25804" y="2592"/>
                  </a:moveTo>
                  <a:cubicBezTo>
                    <a:pt x="26295" y="2592"/>
                    <a:pt x="26724" y="2956"/>
                    <a:pt x="26789" y="3456"/>
                  </a:cubicBezTo>
                  <a:cubicBezTo>
                    <a:pt x="26861" y="4003"/>
                    <a:pt x="26478" y="4502"/>
                    <a:pt x="25934" y="4575"/>
                  </a:cubicBezTo>
                  <a:cubicBezTo>
                    <a:pt x="25890" y="4581"/>
                    <a:pt x="25846" y="4584"/>
                    <a:pt x="25803" y="4584"/>
                  </a:cubicBezTo>
                  <a:cubicBezTo>
                    <a:pt x="25311" y="4584"/>
                    <a:pt x="24882" y="4220"/>
                    <a:pt x="24815" y="3719"/>
                  </a:cubicBezTo>
                  <a:cubicBezTo>
                    <a:pt x="24744" y="3173"/>
                    <a:pt x="25126" y="2674"/>
                    <a:pt x="25672" y="2601"/>
                  </a:cubicBezTo>
                  <a:cubicBezTo>
                    <a:pt x="25716" y="2595"/>
                    <a:pt x="25760" y="2592"/>
                    <a:pt x="25804" y="2592"/>
                  </a:cubicBezTo>
                  <a:close/>
                  <a:moveTo>
                    <a:pt x="17944" y="3634"/>
                  </a:moveTo>
                  <a:cubicBezTo>
                    <a:pt x="18435" y="3634"/>
                    <a:pt x="18862" y="3999"/>
                    <a:pt x="18928" y="4499"/>
                  </a:cubicBezTo>
                  <a:cubicBezTo>
                    <a:pt x="19001" y="5044"/>
                    <a:pt x="18617" y="5545"/>
                    <a:pt x="18072" y="5616"/>
                  </a:cubicBezTo>
                  <a:cubicBezTo>
                    <a:pt x="18027" y="5622"/>
                    <a:pt x="17983" y="5625"/>
                    <a:pt x="17939" y="5625"/>
                  </a:cubicBezTo>
                  <a:cubicBezTo>
                    <a:pt x="17448" y="5625"/>
                    <a:pt x="17021" y="5260"/>
                    <a:pt x="16955" y="4760"/>
                  </a:cubicBezTo>
                  <a:cubicBezTo>
                    <a:pt x="16882" y="4216"/>
                    <a:pt x="17266" y="3715"/>
                    <a:pt x="17811" y="3643"/>
                  </a:cubicBezTo>
                  <a:cubicBezTo>
                    <a:pt x="17855" y="3637"/>
                    <a:pt x="17900" y="3634"/>
                    <a:pt x="17944" y="3634"/>
                  </a:cubicBezTo>
                  <a:close/>
                  <a:moveTo>
                    <a:pt x="10427" y="4629"/>
                  </a:moveTo>
                  <a:cubicBezTo>
                    <a:pt x="10919" y="4629"/>
                    <a:pt x="11348" y="4993"/>
                    <a:pt x="11413" y="5495"/>
                  </a:cubicBezTo>
                  <a:cubicBezTo>
                    <a:pt x="11486" y="6040"/>
                    <a:pt x="11102" y="6540"/>
                    <a:pt x="10558" y="6612"/>
                  </a:cubicBezTo>
                  <a:cubicBezTo>
                    <a:pt x="10513" y="6618"/>
                    <a:pt x="10469" y="6621"/>
                    <a:pt x="10425" y="6621"/>
                  </a:cubicBezTo>
                  <a:cubicBezTo>
                    <a:pt x="9934" y="6621"/>
                    <a:pt x="9506" y="6256"/>
                    <a:pt x="9441" y="5756"/>
                  </a:cubicBezTo>
                  <a:cubicBezTo>
                    <a:pt x="9368" y="5210"/>
                    <a:pt x="9752" y="4711"/>
                    <a:pt x="10296" y="4638"/>
                  </a:cubicBezTo>
                  <a:cubicBezTo>
                    <a:pt x="10340" y="4632"/>
                    <a:pt x="10384" y="4629"/>
                    <a:pt x="10427" y="4629"/>
                  </a:cubicBezTo>
                  <a:close/>
                  <a:moveTo>
                    <a:pt x="2573" y="5670"/>
                  </a:moveTo>
                  <a:cubicBezTo>
                    <a:pt x="3066" y="5670"/>
                    <a:pt x="3493" y="6034"/>
                    <a:pt x="3560" y="6536"/>
                  </a:cubicBezTo>
                  <a:cubicBezTo>
                    <a:pt x="3632" y="7081"/>
                    <a:pt x="3249" y="7580"/>
                    <a:pt x="2703" y="7653"/>
                  </a:cubicBezTo>
                  <a:cubicBezTo>
                    <a:pt x="2659" y="7659"/>
                    <a:pt x="2615" y="7662"/>
                    <a:pt x="2572" y="7662"/>
                  </a:cubicBezTo>
                  <a:cubicBezTo>
                    <a:pt x="2080" y="7662"/>
                    <a:pt x="1652" y="7298"/>
                    <a:pt x="1586" y="6796"/>
                  </a:cubicBezTo>
                  <a:cubicBezTo>
                    <a:pt x="1514" y="6251"/>
                    <a:pt x="1897" y="5752"/>
                    <a:pt x="2442" y="5679"/>
                  </a:cubicBezTo>
                  <a:cubicBezTo>
                    <a:pt x="2486" y="5673"/>
                    <a:pt x="2530" y="5670"/>
                    <a:pt x="2573" y="5670"/>
                  </a:cubicBezTo>
                  <a:close/>
                  <a:moveTo>
                    <a:pt x="35827" y="0"/>
                  </a:moveTo>
                  <a:lnTo>
                    <a:pt x="0" y="4747"/>
                  </a:lnTo>
                  <a:lnTo>
                    <a:pt x="5492" y="46191"/>
                  </a:lnTo>
                  <a:lnTo>
                    <a:pt x="28545" y="43137"/>
                  </a:lnTo>
                  <a:lnTo>
                    <a:pt x="30396" y="42351"/>
                  </a:lnTo>
                  <a:lnTo>
                    <a:pt x="30922" y="40850"/>
                  </a:lnTo>
                  <a:lnTo>
                    <a:pt x="32509" y="39946"/>
                  </a:lnTo>
                  <a:lnTo>
                    <a:pt x="33717" y="40597"/>
                  </a:lnTo>
                  <a:lnTo>
                    <a:pt x="35447" y="40253"/>
                  </a:lnTo>
                  <a:lnTo>
                    <a:pt x="36361" y="38702"/>
                  </a:lnTo>
                  <a:lnTo>
                    <a:pt x="38125" y="38830"/>
                  </a:lnTo>
                  <a:lnTo>
                    <a:pt x="38950" y="36969"/>
                  </a:lnTo>
                  <a:lnTo>
                    <a:pt x="40694" y="36738"/>
                  </a:lnTo>
                  <a:lnTo>
                    <a:pt x="358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339681" y="1506966"/>
              <a:ext cx="2434740" cy="2763552"/>
            </a:xfrm>
            <a:custGeom>
              <a:avLst/>
              <a:gdLst/>
              <a:ahLst/>
              <a:cxnLst/>
              <a:rect l="l" t="t" r="r" b="b"/>
              <a:pathLst>
                <a:path w="40696" h="46192" extrusionOk="0">
                  <a:moveTo>
                    <a:pt x="33607" y="1559"/>
                  </a:moveTo>
                  <a:cubicBezTo>
                    <a:pt x="34098" y="1559"/>
                    <a:pt x="34526" y="1923"/>
                    <a:pt x="34593" y="2423"/>
                  </a:cubicBezTo>
                  <a:cubicBezTo>
                    <a:pt x="34665" y="2968"/>
                    <a:pt x="34282" y="3469"/>
                    <a:pt x="33736" y="3540"/>
                  </a:cubicBezTo>
                  <a:cubicBezTo>
                    <a:pt x="33691" y="3546"/>
                    <a:pt x="33647" y="3549"/>
                    <a:pt x="33603" y="3549"/>
                  </a:cubicBezTo>
                  <a:cubicBezTo>
                    <a:pt x="33112" y="3549"/>
                    <a:pt x="32684" y="3184"/>
                    <a:pt x="32619" y="2685"/>
                  </a:cubicBezTo>
                  <a:cubicBezTo>
                    <a:pt x="32547" y="2140"/>
                    <a:pt x="32930" y="1639"/>
                    <a:pt x="33474" y="1567"/>
                  </a:cubicBezTo>
                  <a:cubicBezTo>
                    <a:pt x="33519" y="1561"/>
                    <a:pt x="33564" y="1559"/>
                    <a:pt x="33607" y="1559"/>
                  </a:cubicBezTo>
                  <a:close/>
                  <a:moveTo>
                    <a:pt x="25805" y="2592"/>
                  </a:moveTo>
                  <a:cubicBezTo>
                    <a:pt x="26296" y="2592"/>
                    <a:pt x="26724" y="2957"/>
                    <a:pt x="26790" y="3457"/>
                  </a:cubicBezTo>
                  <a:cubicBezTo>
                    <a:pt x="26863" y="4002"/>
                    <a:pt x="26478" y="4502"/>
                    <a:pt x="25934" y="4574"/>
                  </a:cubicBezTo>
                  <a:cubicBezTo>
                    <a:pt x="25889" y="4580"/>
                    <a:pt x="25845" y="4583"/>
                    <a:pt x="25801" y="4583"/>
                  </a:cubicBezTo>
                  <a:cubicBezTo>
                    <a:pt x="25310" y="4583"/>
                    <a:pt x="24882" y="4218"/>
                    <a:pt x="24817" y="3718"/>
                  </a:cubicBezTo>
                  <a:cubicBezTo>
                    <a:pt x="24744" y="3174"/>
                    <a:pt x="25128" y="2673"/>
                    <a:pt x="25672" y="2601"/>
                  </a:cubicBezTo>
                  <a:cubicBezTo>
                    <a:pt x="25717" y="2595"/>
                    <a:pt x="25762" y="2592"/>
                    <a:pt x="25805" y="2592"/>
                  </a:cubicBezTo>
                  <a:close/>
                  <a:moveTo>
                    <a:pt x="17943" y="3634"/>
                  </a:moveTo>
                  <a:cubicBezTo>
                    <a:pt x="18435" y="3634"/>
                    <a:pt x="18862" y="3997"/>
                    <a:pt x="18929" y="4498"/>
                  </a:cubicBezTo>
                  <a:cubicBezTo>
                    <a:pt x="19001" y="5043"/>
                    <a:pt x="18618" y="5544"/>
                    <a:pt x="18073" y="5617"/>
                  </a:cubicBezTo>
                  <a:cubicBezTo>
                    <a:pt x="18029" y="5622"/>
                    <a:pt x="17985" y="5625"/>
                    <a:pt x="17942" y="5625"/>
                  </a:cubicBezTo>
                  <a:cubicBezTo>
                    <a:pt x="17449" y="5625"/>
                    <a:pt x="17022" y="5261"/>
                    <a:pt x="16955" y="4759"/>
                  </a:cubicBezTo>
                  <a:cubicBezTo>
                    <a:pt x="16883" y="4215"/>
                    <a:pt x="17266" y="3714"/>
                    <a:pt x="17812" y="3642"/>
                  </a:cubicBezTo>
                  <a:cubicBezTo>
                    <a:pt x="17856" y="3637"/>
                    <a:pt x="17900" y="3634"/>
                    <a:pt x="17943" y="3634"/>
                  </a:cubicBezTo>
                  <a:close/>
                  <a:moveTo>
                    <a:pt x="10430" y="4629"/>
                  </a:moveTo>
                  <a:cubicBezTo>
                    <a:pt x="10921" y="4629"/>
                    <a:pt x="11348" y="4994"/>
                    <a:pt x="11415" y="5494"/>
                  </a:cubicBezTo>
                  <a:cubicBezTo>
                    <a:pt x="11486" y="6039"/>
                    <a:pt x="11104" y="6539"/>
                    <a:pt x="10558" y="6613"/>
                  </a:cubicBezTo>
                  <a:cubicBezTo>
                    <a:pt x="10514" y="6618"/>
                    <a:pt x="10470" y="6621"/>
                    <a:pt x="10427" y="6621"/>
                  </a:cubicBezTo>
                  <a:cubicBezTo>
                    <a:pt x="9935" y="6621"/>
                    <a:pt x="9508" y="6257"/>
                    <a:pt x="9441" y="5755"/>
                  </a:cubicBezTo>
                  <a:cubicBezTo>
                    <a:pt x="9369" y="5211"/>
                    <a:pt x="9752" y="4710"/>
                    <a:pt x="10296" y="4638"/>
                  </a:cubicBezTo>
                  <a:cubicBezTo>
                    <a:pt x="10341" y="4632"/>
                    <a:pt x="10386" y="4629"/>
                    <a:pt x="10430" y="4629"/>
                  </a:cubicBezTo>
                  <a:close/>
                  <a:moveTo>
                    <a:pt x="2576" y="5671"/>
                  </a:moveTo>
                  <a:cubicBezTo>
                    <a:pt x="3067" y="5671"/>
                    <a:pt x="3495" y="6035"/>
                    <a:pt x="3560" y="6535"/>
                  </a:cubicBezTo>
                  <a:cubicBezTo>
                    <a:pt x="3632" y="7080"/>
                    <a:pt x="3249" y="7581"/>
                    <a:pt x="2705" y="7652"/>
                  </a:cubicBezTo>
                  <a:cubicBezTo>
                    <a:pt x="2660" y="7658"/>
                    <a:pt x="2615" y="7661"/>
                    <a:pt x="2572" y="7661"/>
                  </a:cubicBezTo>
                  <a:cubicBezTo>
                    <a:pt x="2081" y="7661"/>
                    <a:pt x="1653" y="7296"/>
                    <a:pt x="1587" y="6796"/>
                  </a:cubicBezTo>
                  <a:cubicBezTo>
                    <a:pt x="1514" y="6252"/>
                    <a:pt x="1899" y="5751"/>
                    <a:pt x="2443" y="5679"/>
                  </a:cubicBezTo>
                  <a:cubicBezTo>
                    <a:pt x="2488" y="5673"/>
                    <a:pt x="2532" y="5671"/>
                    <a:pt x="2576" y="5671"/>
                  </a:cubicBezTo>
                  <a:close/>
                  <a:moveTo>
                    <a:pt x="35827" y="1"/>
                  </a:moveTo>
                  <a:lnTo>
                    <a:pt x="0" y="4748"/>
                  </a:lnTo>
                  <a:lnTo>
                    <a:pt x="5492" y="46192"/>
                  </a:lnTo>
                  <a:lnTo>
                    <a:pt x="28545" y="43137"/>
                  </a:lnTo>
                  <a:lnTo>
                    <a:pt x="30396" y="42350"/>
                  </a:lnTo>
                  <a:lnTo>
                    <a:pt x="30922" y="40849"/>
                  </a:lnTo>
                  <a:lnTo>
                    <a:pt x="32511" y="39946"/>
                  </a:lnTo>
                  <a:lnTo>
                    <a:pt x="33717" y="40598"/>
                  </a:lnTo>
                  <a:lnTo>
                    <a:pt x="35447" y="40252"/>
                  </a:lnTo>
                  <a:lnTo>
                    <a:pt x="36361" y="38702"/>
                  </a:lnTo>
                  <a:lnTo>
                    <a:pt x="38127" y="38829"/>
                  </a:lnTo>
                  <a:lnTo>
                    <a:pt x="38952" y="36969"/>
                  </a:lnTo>
                  <a:lnTo>
                    <a:pt x="40695" y="36738"/>
                  </a:lnTo>
                  <a:lnTo>
                    <a:pt x="3582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rot="-487460">
            <a:off x="2820008" y="1991873"/>
            <a:ext cx="3371033" cy="1164605"/>
          </a:xfrm>
          <a:prstGeom prst="rect">
            <a:avLst/>
          </a:prstGeom>
        </p:spPr>
        <p:txBody>
          <a:bodyPr spcFirstLastPara="1" wrap="square" lIns="91425" tIns="91425" rIns="91425" bIns="91425" anchor="b" anchorCtr="0">
            <a:noAutofit/>
          </a:bodyPr>
          <a:lstStyle>
            <a:lvl1pPr lvl="0" algn="ctr">
              <a:spcBef>
                <a:spcPts val="0"/>
              </a:spcBef>
              <a:spcAft>
                <a:spcPts val="0"/>
              </a:spcAft>
              <a:buSzPts val="5500"/>
              <a:buNone/>
              <a:defRPr sz="5500" b="1"/>
            </a:lvl1pPr>
            <a:lvl2pPr lvl="1" algn="ctr">
              <a:spcBef>
                <a:spcPts val="0"/>
              </a:spcBef>
              <a:spcAft>
                <a:spcPts val="0"/>
              </a:spcAft>
              <a:buSzPts val="6500"/>
              <a:buNone/>
              <a:defRPr sz="6500"/>
            </a:lvl2pPr>
            <a:lvl3pPr lvl="2" algn="ctr">
              <a:spcBef>
                <a:spcPts val="0"/>
              </a:spcBef>
              <a:spcAft>
                <a:spcPts val="0"/>
              </a:spcAft>
              <a:buSzPts val="6500"/>
              <a:buNone/>
              <a:defRPr sz="6500"/>
            </a:lvl3pPr>
            <a:lvl4pPr lvl="3" algn="ctr">
              <a:spcBef>
                <a:spcPts val="0"/>
              </a:spcBef>
              <a:spcAft>
                <a:spcPts val="0"/>
              </a:spcAft>
              <a:buSzPts val="6500"/>
              <a:buNone/>
              <a:defRPr sz="6500"/>
            </a:lvl4pPr>
            <a:lvl5pPr lvl="4" algn="ctr">
              <a:spcBef>
                <a:spcPts val="0"/>
              </a:spcBef>
              <a:spcAft>
                <a:spcPts val="0"/>
              </a:spcAft>
              <a:buSzPts val="6500"/>
              <a:buNone/>
              <a:defRPr sz="6500"/>
            </a:lvl5pPr>
            <a:lvl6pPr lvl="5" algn="ctr">
              <a:spcBef>
                <a:spcPts val="0"/>
              </a:spcBef>
              <a:spcAft>
                <a:spcPts val="0"/>
              </a:spcAft>
              <a:buSzPts val="6500"/>
              <a:buNone/>
              <a:defRPr sz="6500"/>
            </a:lvl6pPr>
            <a:lvl7pPr lvl="6" algn="ctr">
              <a:spcBef>
                <a:spcPts val="0"/>
              </a:spcBef>
              <a:spcAft>
                <a:spcPts val="0"/>
              </a:spcAft>
              <a:buSzPts val="6500"/>
              <a:buNone/>
              <a:defRPr sz="6500"/>
            </a:lvl7pPr>
            <a:lvl8pPr lvl="7" algn="ctr">
              <a:spcBef>
                <a:spcPts val="0"/>
              </a:spcBef>
              <a:spcAft>
                <a:spcPts val="0"/>
              </a:spcAft>
              <a:buSzPts val="6500"/>
              <a:buNone/>
              <a:defRPr sz="6500"/>
            </a:lvl8pPr>
            <a:lvl9pPr lvl="8" algn="ctr">
              <a:spcBef>
                <a:spcPts val="0"/>
              </a:spcBef>
              <a:spcAft>
                <a:spcPts val="0"/>
              </a:spcAft>
              <a:buSzPts val="6500"/>
              <a:buNone/>
              <a:defRPr sz="6500"/>
            </a:lvl9pPr>
          </a:lstStyle>
          <a:p>
            <a:endParaRPr/>
          </a:p>
        </p:txBody>
      </p:sp>
      <p:sp>
        <p:nvSpPr>
          <p:cNvPr id="15" name="Google Shape;15;p2"/>
          <p:cNvSpPr txBox="1">
            <a:spLocks noGrp="1"/>
          </p:cNvSpPr>
          <p:nvPr>
            <p:ph type="subTitle" idx="1"/>
          </p:nvPr>
        </p:nvSpPr>
        <p:spPr>
          <a:xfrm rot="-487428">
            <a:off x="3239261" y="2997688"/>
            <a:ext cx="2698277" cy="767918"/>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1800"/>
              <a:buNone/>
              <a:defRPr>
                <a:solidFill>
                  <a:schemeClr val="accent5"/>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p:nvPr/>
        </p:nvSpPr>
        <p:spPr>
          <a:xfrm>
            <a:off x="-25075" y="-22497"/>
            <a:ext cx="1461296" cy="1875030"/>
          </a:xfrm>
          <a:custGeom>
            <a:avLst/>
            <a:gdLst/>
            <a:ahLst/>
            <a:cxnLst/>
            <a:rect l="l" t="t" r="r" b="b"/>
            <a:pathLst>
              <a:path w="30873" h="39614" extrusionOk="0">
                <a:moveTo>
                  <a:pt x="0" y="0"/>
                </a:moveTo>
                <a:lnTo>
                  <a:pt x="0" y="36352"/>
                </a:lnTo>
                <a:lnTo>
                  <a:pt x="18457" y="39613"/>
                </a:lnTo>
                <a:lnTo>
                  <a:pt x="308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075" y="-22497"/>
            <a:ext cx="1735304" cy="1605660"/>
          </a:xfrm>
          <a:custGeom>
            <a:avLst/>
            <a:gdLst/>
            <a:ahLst/>
            <a:cxnLst/>
            <a:rect l="l" t="t" r="r" b="b"/>
            <a:pathLst>
              <a:path w="36662" h="33923" extrusionOk="0">
                <a:moveTo>
                  <a:pt x="0" y="0"/>
                </a:moveTo>
                <a:lnTo>
                  <a:pt x="0" y="26481"/>
                </a:lnTo>
                <a:lnTo>
                  <a:pt x="15058" y="33923"/>
                </a:lnTo>
                <a:lnTo>
                  <a:pt x="366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34355" y="4488193"/>
            <a:ext cx="1898626" cy="659179"/>
          </a:xfrm>
          <a:custGeom>
            <a:avLst/>
            <a:gdLst/>
            <a:ahLst/>
            <a:cxnLst/>
            <a:rect l="l" t="t" r="r" b="b"/>
            <a:pathLst>
              <a:path w="31735" h="11018" extrusionOk="0">
                <a:moveTo>
                  <a:pt x="26485" y="1"/>
                </a:moveTo>
                <a:lnTo>
                  <a:pt x="1" y="11018"/>
                </a:lnTo>
                <a:lnTo>
                  <a:pt x="31734" y="11018"/>
                </a:lnTo>
                <a:lnTo>
                  <a:pt x="2648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5610224" y="3202528"/>
            <a:ext cx="1340580" cy="1517079"/>
            <a:chOff x="5610224" y="3202528"/>
            <a:chExt cx="1340580" cy="1517079"/>
          </a:xfrm>
        </p:grpSpPr>
        <p:sp>
          <p:nvSpPr>
            <p:cNvPr id="20" name="Google Shape;20;p2"/>
            <p:cNvSpPr/>
            <p:nvPr/>
          </p:nvSpPr>
          <p:spPr>
            <a:xfrm>
              <a:off x="5827002" y="3225738"/>
              <a:ext cx="1119465" cy="1243111"/>
            </a:xfrm>
            <a:custGeom>
              <a:avLst/>
              <a:gdLst/>
              <a:ahLst/>
              <a:cxnLst/>
              <a:rect l="l" t="t" r="r" b="b"/>
              <a:pathLst>
                <a:path w="15482" h="17192" extrusionOk="0">
                  <a:moveTo>
                    <a:pt x="12532" y="1"/>
                  </a:moveTo>
                  <a:cubicBezTo>
                    <a:pt x="12532" y="1"/>
                    <a:pt x="7602" y="5300"/>
                    <a:pt x="6033" y="7137"/>
                  </a:cubicBezTo>
                  <a:cubicBezTo>
                    <a:pt x="4463" y="8975"/>
                    <a:pt x="1" y="14672"/>
                    <a:pt x="1" y="14672"/>
                  </a:cubicBezTo>
                  <a:lnTo>
                    <a:pt x="2950" y="17192"/>
                  </a:lnTo>
                  <a:cubicBezTo>
                    <a:pt x="2950" y="17192"/>
                    <a:pt x="7918" y="11926"/>
                    <a:pt x="9488" y="10088"/>
                  </a:cubicBezTo>
                  <a:cubicBezTo>
                    <a:pt x="11057" y="8251"/>
                    <a:pt x="15482" y="2521"/>
                    <a:pt x="15482" y="2521"/>
                  </a:cubicBezTo>
                  <a:lnTo>
                    <a:pt x="125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934595" y="3254083"/>
              <a:ext cx="753227" cy="807313"/>
            </a:xfrm>
            <a:custGeom>
              <a:avLst/>
              <a:gdLst/>
              <a:ahLst/>
              <a:cxnLst/>
              <a:rect l="l" t="t" r="r" b="b"/>
              <a:pathLst>
                <a:path w="10417" h="11165" extrusionOk="0">
                  <a:moveTo>
                    <a:pt x="9368" y="0"/>
                  </a:moveTo>
                  <a:cubicBezTo>
                    <a:pt x="903" y="9281"/>
                    <a:pt x="926" y="9239"/>
                    <a:pt x="123" y="10823"/>
                  </a:cubicBezTo>
                  <a:cubicBezTo>
                    <a:pt x="0" y="11037"/>
                    <a:pt x="74" y="11165"/>
                    <a:pt x="263" y="11165"/>
                  </a:cubicBezTo>
                  <a:cubicBezTo>
                    <a:pt x="710" y="11165"/>
                    <a:pt x="1801" y="10444"/>
                    <a:pt x="2433" y="8433"/>
                  </a:cubicBezTo>
                  <a:cubicBezTo>
                    <a:pt x="4112" y="6308"/>
                    <a:pt x="9616" y="631"/>
                    <a:pt x="9616" y="631"/>
                  </a:cubicBezTo>
                  <a:lnTo>
                    <a:pt x="10209" y="1138"/>
                  </a:lnTo>
                  <a:lnTo>
                    <a:pt x="10416" y="895"/>
                  </a:lnTo>
                  <a:lnTo>
                    <a:pt x="9368" y="0"/>
                  </a:lnTo>
                  <a:close/>
                </a:path>
              </a:pathLst>
            </a:custGeom>
            <a:solidFill>
              <a:srgbClr val="181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641834" y="3290453"/>
              <a:ext cx="250618" cy="223864"/>
            </a:xfrm>
            <a:custGeom>
              <a:avLst/>
              <a:gdLst/>
              <a:ahLst/>
              <a:cxnLst/>
              <a:rect l="l" t="t" r="r" b="b"/>
              <a:pathLst>
                <a:path w="3466" h="3096" extrusionOk="0">
                  <a:moveTo>
                    <a:pt x="434" y="1"/>
                  </a:moveTo>
                  <a:lnTo>
                    <a:pt x="0" y="470"/>
                  </a:lnTo>
                  <a:lnTo>
                    <a:pt x="3074" y="3095"/>
                  </a:lnTo>
                  <a:lnTo>
                    <a:pt x="3465" y="2591"/>
                  </a:lnTo>
                  <a:lnTo>
                    <a:pt x="434" y="1"/>
                  </a:lnTo>
                  <a:close/>
                </a:path>
              </a:pathLst>
            </a:custGeom>
            <a:solidFill>
              <a:srgbClr val="181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703284" y="4353948"/>
              <a:ext cx="276359" cy="279830"/>
            </a:xfrm>
            <a:custGeom>
              <a:avLst/>
              <a:gdLst/>
              <a:ahLst/>
              <a:cxnLst/>
              <a:rect l="l" t="t" r="r" b="b"/>
              <a:pathLst>
                <a:path w="3822" h="3870" extrusionOk="0">
                  <a:moveTo>
                    <a:pt x="1386" y="0"/>
                  </a:moveTo>
                  <a:lnTo>
                    <a:pt x="0" y="2643"/>
                  </a:lnTo>
                  <a:lnTo>
                    <a:pt x="1437" y="3870"/>
                  </a:lnTo>
                  <a:lnTo>
                    <a:pt x="3822" y="2080"/>
                  </a:lnTo>
                  <a:lnTo>
                    <a:pt x="1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57658" y="4556409"/>
              <a:ext cx="135866" cy="139337"/>
            </a:xfrm>
            <a:custGeom>
              <a:avLst/>
              <a:gdLst/>
              <a:ahLst/>
              <a:cxnLst/>
              <a:rect l="l" t="t" r="r" b="b"/>
              <a:pathLst>
                <a:path w="1879" h="1927" extrusionOk="0">
                  <a:moveTo>
                    <a:pt x="817" y="1"/>
                  </a:moveTo>
                  <a:lnTo>
                    <a:pt x="0" y="1368"/>
                  </a:lnTo>
                  <a:lnTo>
                    <a:pt x="656" y="1927"/>
                  </a:lnTo>
                  <a:lnTo>
                    <a:pt x="1878" y="908"/>
                  </a:lnTo>
                  <a:lnTo>
                    <a:pt x="8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643413" y="4660893"/>
              <a:ext cx="55460" cy="58714"/>
            </a:xfrm>
            <a:custGeom>
              <a:avLst/>
              <a:gdLst/>
              <a:ahLst/>
              <a:cxnLst/>
              <a:rect l="l" t="t" r="r" b="b"/>
              <a:pathLst>
                <a:path w="767" h="812" extrusionOk="0">
                  <a:moveTo>
                    <a:pt x="288" y="0"/>
                  </a:moveTo>
                  <a:lnTo>
                    <a:pt x="13" y="698"/>
                  </a:lnTo>
                  <a:cubicBezTo>
                    <a:pt x="13" y="698"/>
                    <a:pt x="0" y="761"/>
                    <a:pt x="29" y="787"/>
                  </a:cubicBezTo>
                  <a:cubicBezTo>
                    <a:pt x="53" y="806"/>
                    <a:pt x="74" y="811"/>
                    <a:pt x="89" y="811"/>
                  </a:cubicBezTo>
                  <a:cubicBezTo>
                    <a:pt x="107" y="811"/>
                    <a:pt x="118" y="805"/>
                    <a:pt x="118" y="805"/>
                  </a:cubicBezTo>
                  <a:lnTo>
                    <a:pt x="767" y="409"/>
                  </a:lnTo>
                  <a:lnTo>
                    <a:pt x="2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794391" y="4292921"/>
              <a:ext cx="239410" cy="218079"/>
            </a:xfrm>
            <a:custGeom>
              <a:avLst/>
              <a:gdLst/>
              <a:ahLst/>
              <a:cxnLst/>
              <a:rect l="l" t="t" r="r" b="b"/>
              <a:pathLst>
                <a:path w="3311" h="3016" extrusionOk="0">
                  <a:moveTo>
                    <a:pt x="554" y="0"/>
                  </a:moveTo>
                  <a:lnTo>
                    <a:pt x="0" y="736"/>
                  </a:lnTo>
                  <a:lnTo>
                    <a:pt x="2668" y="3016"/>
                  </a:lnTo>
                  <a:lnTo>
                    <a:pt x="3311" y="2356"/>
                  </a:lnTo>
                  <a:lnTo>
                    <a:pt x="554" y="0"/>
                  </a:lnTo>
                  <a:close/>
                </a:path>
              </a:pathLst>
            </a:custGeom>
            <a:solidFill>
              <a:srgbClr val="181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752754" y="3224726"/>
              <a:ext cx="198050" cy="167103"/>
            </a:xfrm>
            <a:custGeom>
              <a:avLst/>
              <a:gdLst/>
              <a:ahLst/>
              <a:cxnLst/>
              <a:rect l="l" t="t" r="r" b="b"/>
              <a:pathLst>
                <a:path w="2739" h="2311" extrusionOk="0">
                  <a:moveTo>
                    <a:pt x="475" y="1"/>
                  </a:moveTo>
                  <a:cubicBezTo>
                    <a:pt x="255" y="1"/>
                    <a:pt x="1" y="247"/>
                    <a:pt x="1" y="247"/>
                  </a:cubicBezTo>
                  <a:lnTo>
                    <a:pt x="2416" y="2310"/>
                  </a:lnTo>
                  <a:cubicBezTo>
                    <a:pt x="2417" y="2310"/>
                    <a:pt x="2739" y="1855"/>
                    <a:pt x="2505" y="1656"/>
                  </a:cubicBezTo>
                  <a:cubicBezTo>
                    <a:pt x="2273" y="1457"/>
                    <a:pt x="867" y="256"/>
                    <a:pt x="633" y="57"/>
                  </a:cubicBezTo>
                  <a:cubicBezTo>
                    <a:pt x="586" y="17"/>
                    <a:pt x="532" y="1"/>
                    <a:pt x="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793741" y="3203612"/>
              <a:ext cx="1119610" cy="1243111"/>
            </a:xfrm>
            <a:custGeom>
              <a:avLst/>
              <a:gdLst/>
              <a:ahLst/>
              <a:cxnLst/>
              <a:rect l="l" t="t" r="r" b="b"/>
              <a:pathLst>
                <a:path w="15484" h="17192" extrusionOk="0">
                  <a:moveTo>
                    <a:pt x="12532" y="0"/>
                  </a:moveTo>
                  <a:cubicBezTo>
                    <a:pt x="12532" y="0"/>
                    <a:pt x="7604" y="5299"/>
                    <a:pt x="6034" y="7138"/>
                  </a:cubicBezTo>
                  <a:cubicBezTo>
                    <a:pt x="4464" y="8975"/>
                    <a:pt x="1" y="14672"/>
                    <a:pt x="1" y="14672"/>
                  </a:cubicBezTo>
                  <a:lnTo>
                    <a:pt x="2950" y="17191"/>
                  </a:lnTo>
                  <a:cubicBezTo>
                    <a:pt x="2950" y="17191"/>
                    <a:pt x="7918" y="11926"/>
                    <a:pt x="9488" y="10087"/>
                  </a:cubicBezTo>
                  <a:cubicBezTo>
                    <a:pt x="11057" y="8250"/>
                    <a:pt x="15483" y="2520"/>
                    <a:pt x="15483" y="2520"/>
                  </a:cubicBezTo>
                  <a:lnTo>
                    <a:pt x="125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901334" y="3231884"/>
              <a:ext cx="753227" cy="807313"/>
            </a:xfrm>
            <a:custGeom>
              <a:avLst/>
              <a:gdLst/>
              <a:ahLst/>
              <a:cxnLst/>
              <a:rect l="l" t="t" r="r" b="b"/>
              <a:pathLst>
                <a:path w="10417" h="11165" extrusionOk="0">
                  <a:moveTo>
                    <a:pt x="9369" y="0"/>
                  </a:moveTo>
                  <a:cubicBezTo>
                    <a:pt x="903" y="9282"/>
                    <a:pt x="926" y="9239"/>
                    <a:pt x="123" y="10824"/>
                  </a:cubicBezTo>
                  <a:cubicBezTo>
                    <a:pt x="1" y="11037"/>
                    <a:pt x="75" y="11165"/>
                    <a:pt x="264" y="11165"/>
                  </a:cubicBezTo>
                  <a:cubicBezTo>
                    <a:pt x="711" y="11165"/>
                    <a:pt x="1803" y="10444"/>
                    <a:pt x="2435" y="8433"/>
                  </a:cubicBezTo>
                  <a:cubicBezTo>
                    <a:pt x="4114" y="6310"/>
                    <a:pt x="9616" y="631"/>
                    <a:pt x="9616" y="631"/>
                  </a:cubicBezTo>
                  <a:lnTo>
                    <a:pt x="10209" y="1138"/>
                  </a:lnTo>
                  <a:lnTo>
                    <a:pt x="10416" y="896"/>
                  </a:lnTo>
                  <a:lnTo>
                    <a:pt x="93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08573" y="3268327"/>
              <a:ext cx="250618" cy="223792"/>
            </a:xfrm>
            <a:custGeom>
              <a:avLst/>
              <a:gdLst/>
              <a:ahLst/>
              <a:cxnLst/>
              <a:rect l="l" t="t" r="r" b="b"/>
              <a:pathLst>
                <a:path w="3466" h="3095" extrusionOk="0">
                  <a:moveTo>
                    <a:pt x="434" y="0"/>
                  </a:moveTo>
                  <a:lnTo>
                    <a:pt x="0" y="469"/>
                  </a:lnTo>
                  <a:lnTo>
                    <a:pt x="3074" y="3094"/>
                  </a:lnTo>
                  <a:lnTo>
                    <a:pt x="3465" y="2591"/>
                  </a:lnTo>
                  <a:lnTo>
                    <a:pt x="4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670095" y="4331750"/>
              <a:ext cx="276287" cy="279902"/>
            </a:xfrm>
            <a:custGeom>
              <a:avLst/>
              <a:gdLst/>
              <a:ahLst/>
              <a:cxnLst/>
              <a:rect l="l" t="t" r="r" b="b"/>
              <a:pathLst>
                <a:path w="3821" h="3871" extrusionOk="0">
                  <a:moveTo>
                    <a:pt x="1386" y="1"/>
                  </a:moveTo>
                  <a:lnTo>
                    <a:pt x="1" y="2644"/>
                  </a:lnTo>
                  <a:lnTo>
                    <a:pt x="1436" y="3870"/>
                  </a:lnTo>
                  <a:lnTo>
                    <a:pt x="3821" y="2081"/>
                  </a:lnTo>
                  <a:lnTo>
                    <a:pt x="13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624469" y="4534283"/>
              <a:ext cx="135866" cy="139409"/>
            </a:xfrm>
            <a:custGeom>
              <a:avLst/>
              <a:gdLst/>
              <a:ahLst/>
              <a:cxnLst/>
              <a:rect l="l" t="t" r="r" b="b"/>
              <a:pathLst>
                <a:path w="1879" h="1928" extrusionOk="0">
                  <a:moveTo>
                    <a:pt x="816" y="0"/>
                  </a:moveTo>
                  <a:lnTo>
                    <a:pt x="1" y="1367"/>
                  </a:lnTo>
                  <a:lnTo>
                    <a:pt x="655" y="1928"/>
                  </a:lnTo>
                  <a:lnTo>
                    <a:pt x="1879" y="908"/>
                  </a:lnTo>
                  <a:lnTo>
                    <a:pt x="8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610224" y="4638694"/>
              <a:ext cx="55532" cy="58714"/>
            </a:xfrm>
            <a:custGeom>
              <a:avLst/>
              <a:gdLst/>
              <a:ahLst/>
              <a:cxnLst/>
              <a:rect l="l" t="t" r="r" b="b"/>
              <a:pathLst>
                <a:path w="768" h="812" extrusionOk="0">
                  <a:moveTo>
                    <a:pt x="287" y="0"/>
                  </a:moveTo>
                  <a:lnTo>
                    <a:pt x="14" y="698"/>
                  </a:lnTo>
                  <a:cubicBezTo>
                    <a:pt x="14" y="698"/>
                    <a:pt x="1" y="763"/>
                    <a:pt x="30" y="787"/>
                  </a:cubicBezTo>
                  <a:cubicBezTo>
                    <a:pt x="52" y="807"/>
                    <a:pt x="73" y="812"/>
                    <a:pt x="89" y="812"/>
                  </a:cubicBezTo>
                  <a:cubicBezTo>
                    <a:pt x="106" y="812"/>
                    <a:pt x="118" y="805"/>
                    <a:pt x="118" y="805"/>
                  </a:cubicBezTo>
                  <a:lnTo>
                    <a:pt x="767" y="409"/>
                  </a:lnTo>
                  <a:lnTo>
                    <a:pt x="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61130" y="4270723"/>
              <a:ext cx="239555" cy="218079"/>
            </a:xfrm>
            <a:custGeom>
              <a:avLst/>
              <a:gdLst/>
              <a:ahLst/>
              <a:cxnLst/>
              <a:rect l="l" t="t" r="r" b="b"/>
              <a:pathLst>
                <a:path w="3313" h="3016" extrusionOk="0">
                  <a:moveTo>
                    <a:pt x="554" y="1"/>
                  </a:moveTo>
                  <a:lnTo>
                    <a:pt x="0" y="736"/>
                  </a:lnTo>
                  <a:lnTo>
                    <a:pt x="2668" y="3016"/>
                  </a:lnTo>
                  <a:lnTo>
                    <a:pt x="3312" y="2356"/>
                  </a:lnTo>
                  <a:lnTo>
                    <a:pt x="5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719637" y="3202528"/>
              <a:ext cx="197906" cy="167103"/>
            </a:xfrm>
            <a:custGeom>
              <a:avLst/>
              <a:gdLst/>
              <a:ahLst/>
              <a:cxnLst/>
              <a:rect l="l" t="t" r="r" b="b"/>
              <a:pathLst>
                <a:path w="2737" h="2311" extrusionOk="0">
                  <a:moveTo>
                    <a:pt x="474" y="1"/>
                  </a:moveTo>
                  <a:cubicBezTo>
                    <a:pt x="253" y="1"/>
                    <a:pt x="0" y="247"/>
                    <a:pt x="0" y="247"/>
                  </a:cubicBezTo>
                  <a:lnTo>
                    <a:pt x="2415" y="2311"/>
                  </a:lnTo>
                  <a:cubicBezTo>
                    <a:pt x="2415" y="2311"/>
                    <a:pt x="2737" y="1856"/>
                    <a:pt x="2505" y="1656"/>
                  </a:cubicBezTo>
                  <a:cubicBezTo>
                    <a:pt x="2271" y="1458"/>
                    <a:pt x="865" y="256"/>
                    <a:pt x="633" y="57"/>
                  </a:cubicBezTo>
                  <a:cubicBezTo>
                    <a:pt x="585" y="17"/>
                    <a:pt x="531" y="1"/>
                    <a:pt x="4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2"/>
          <p:cNvSpPr/>
          <p:nvPr/>
        </p:nvSpPr>
        <p:spPr>
          <a:xfrm rot="5437926">
            <a:off x="6256235" y="549926"/>
            <a:ext cx="421146" cy="310950"/>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352098" y="2598308"/>
            <a:ext cx="587147" cy="92972"/>
          </a:xfrm>
          <a:custGeom>
            <a:avLst/>
            <a:gdLst/>
            <a:ahLst/>
            <a:cxnLst/>
            <a:rect l="l" t="t" r="r" b="b"/>
            <a:pathLst>
              <a:path w="9814" h="1554" extrusionOk="0">
                <a:moveTo>
                  <a:pt x="7641" y="1"/>
                </a:moveTo>
                <a:cubicBezTo>
                  <a:pt x="7605" y="1"/>
                  <a:pt x="7569" y="4"/>
                  <a:pt x="7531" y="12"/>
                </a:cubicBezTo>
                <a:cubicBezTo>
                  <a:pt x="7199" y="76"/>
                  <a:pt x="6934" y="241"/>
                  <a:pt x="6658" y="431"/>
                </a:cubicBezTo>
                <a:cubicBezTo>
                  <a:pt x="6529" y="520"/>
                  <a:pt x="6401" y="609"/>
                  <a:pt x="6268" y="693"/>
                </a:cubicBezTo>
                <a:cubicBezTo>
                  <a:pt x="6145" y="771"/>
                  <a:pt x="6038" y="804"/>
                  <a:pt x="5945" y="804"/>
                </a:cubicBezTo>
                <a:cubicBezTo>
                  <a:pt x="5648" y="804"/>
                  <a:pt x="5480" y="475"/>
                  <a:pt x="5357" y="184"/>
                </a:cubicBezTo>
                <a:cubicBezTo>
                  <a:pt x="5335" y="135"/>
                  <a:pt x="5276" y="108"/>
                  <a:pt x="5221" y="108"/>
                </a:cubicBezTo>
                <a:cubicBezTo>
                  <a:pt x="5194" y="108"/>
                  <a:pt x="5167" y="114"/>
                  <a:pt x="5146" y="128"/>
                </a:cubicBezTo>
                <a:cubicBezTo>
                  <a:pt x="4637" y="475"/>
                  <a:pt x="3996" y="1024"/>
                  <a:pt x="3417" y="1024"/>
                </a:cubicBezTo>
                <a:cubicBezTo>
                  <a:pt x="3120" y="1024"/>
                  <a:pt x="2839" y="880"/>
                  <a:pt x="2600" y="491"/>
                </a:cubicBezTo>
                <a:cubicBezTo>
                  <a:pt x="2571" y="443"/>
                  <a:pt x="2518" y="414"/>
                  <a:pt x="2464" y="414"/>
                </a:cubicBezTo>
                <a:cubicBezTo>
                  <a:pt x="2438" y="414"/>
                  <a:pt x="2413" y="420"/>
                  <a:pt x="2389" y="435"/>
                </a:cubicBezTo>
                <a:cubicBezTo>
                  <a:pt x="2019" y="671"/>
                  <a:pt x="1337" y="1244"/>
                  <a:pt x="779" y="1244"/>
                </a:cubicBezTo>
                <a:cubicBezTo>
                  <a:pt x="615" y="1244"/>
                  <a:pt x="461" y="1194"/>
                  <a:pt x="329" y="1072"/>
                </a:cubicBezTo>
                <a:cubicBezTo>
                  <a:pt x="297" y="1042"/>
                  <a:pt x="261" y="1029"/>
                  <a:pt x="227" y="1029"/>
                </a:cubicBezTo>
                <a:cubicBezTo>
                  <a:pt x="106" y="1029"/>
                  <a:pt x="0" y="1183"/>
                  <a:pt x="113" y="1288"/>
                </a:cubicBezTo>
                <a:cubicBezTo>
                  <a:pt x="317" y="1478"/>
                  <a:pt x="540" y="1553"/>
                  <a:pt x="770" y="1553"/>
                </a:cubicBezTo>
                <a:cubicBezTo>
                  <a:pt x="1339" y="1553"/>
                  <a:pt x="1949" y="1093"/>
                  <a:pt x="2424" y="778"/>
                </a:cubicBezTo>
                <a:cubicBezTo>
                  <a:pt x="2710" y="1176"/>
                  <a:pt x="3033" y="1326"/>
                  <a:pt x="3373" y="1326"/>
                </a:cubicBezTo>
                <a:cubicBezTo>
                  <a:pt x="3957" y="1326"/>
                  <a:pt x="4589" y="882"/>
                  <a:pt x="5161" y="489"/>
                </a:cubicBezTo>
                <a:cubicBezTo>
                  <a:pt x="5375" y="920"/>
                  <a:pt x="5612" y="1075"/>
                  <a:pt x="5873" y="1075"/>
                </a:cubicBezTo>
                <a:cubicBezTo>
                  <a:pt x="6264" y="1075"/>
                  <a:pt x="6710" y="728"/>
                  <a:pt x="7221" y="435"/>
                </a:cubicBezTo>
                <a:cubicBezTo>
                  <a:pt x="7331" y="372"/>
                  <a:pt x="7436" y="346"/>
                  <a:pt x="7537" y="346"/>
                </a:cubicBezTo>
                <a:cubicBezTo>
                  <a:pt x="7969" y="346"/>
                  <a:pt x="8339" y="820"/>
                  <a:pt x="8775" y="934"/>
                </a:cubicBezTo>
                <a:cubicBezTo>
                  <a:pt x="8826" y="948"/>
                  <a:pt x="8875" y="954"/>
                  <a:pt x="8922" y="954"/>
                </a:cubicBezTo>
                <a:cubicBezTo>
                  <a:pt x="9309" y="954"/>
                  <a:pt x="9577" y="533"/>
                  <a:pt x="9746" y="236"/>
                </a:cubicBezTo>
                <a:cubicBezTo>
                  <a:pt x="9814" y="117"/>
                  <a:pt x="9708" y="7"/>
                  <a:pt x="9604" y="7"/>
                </a:cubicBezTo>
                <a:cubicBezTo>
                  <a:pt x="9558" y="7"/>
                  <a:pt x="9512" y="29"/>
                  <a:pt x="9482" y="82"/>
                </a:cubicBezTo>
                <a:cubicBezTo>
                  <a:pt x="9256" y="478"/>
                  <a:pt x="9059" y="613"/>
                  <a:pt x="8873" y="613"/>
                </a:cubicBezTo>
                <a:cubicBezTo>
                  <a:pt x="8476" y="613"/>
                  <a:pt x="8125" y="1"/>
                  <a:pt x="76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450274" y="2457056"/>
            <a:ext cx="667256" cy="95604"/>
          </a:xfrm>
          <a:custGeom>
            <a:avLst/>
            <a:gdLst/>
            <a:ahLst/>
            <a:cxnLst/>
            <a:rect l="l" t="t" r="r" b="b"/>
            <a:pathLst>
              <a:path w="11153" h="1598" extrusionOk="0">
                <a:moveTo>
                  <a:pt x="8306" y="0"/>
                </a:moveTo>
                <a:cubicBezTo>
                  <a:pt x="8229" y="0"/>
                  <a:pt x="8158" y="12"/>
                  <a:pt x="8099" y="41"/>
                </a:cubicBezTo>
                <a:cubicBezTo>
                  <a:pt x="7710" y="228"/>
                  <a:pt x="7392" y="613"/>
                  <a:pt x="6985" y="613"/>
                </a:cubicBezTo>
                <a:cubicBezTo>
                  <a:pt x="6843" y="613"/>
                  <a:pt x="6690" y="566"/>
                  <a:pt x="6519" y="448"/>
                </a:cubicBezTo>
                <a:cubicBezTo>
                  <a:pt x="6479" y="420"/>
                  <a:pt x="6422" y="409"/>
                  <a:pt x="6357" y="409"/>
                </a:cubicBezTo>
                <a:cubicBezTo>
                  <a:pt x="6120" y="409"/>
                  <a:pt x="5763" y="552"/>
                  <a:pt x="5623" y="587"/>
                </a:cubicBezTo>
                <a:cubicBezTo>
                  <a:pt x="5218" y="683"/>
                  <a:pt x="4812" y="712"/>
                  <a:pt x="4408" y="793"/>
                </a:cubicBezTo>
                <a:cubicBezTo>
                  <a:pt x="4259" y="822"/>
                  <a:pt x="4065" y="905"/>
                  <a:pt x="3901" y="905"/>
                </a:cubicBezTo>
                <a:cubicBezTo>
                  <a:pt x="3790" y="905"/>
                  <a:pt x="3693" y="867"/>
                  <a:pt x="3634" y="749"/>
                </a:cubicBezTo>
                <a:cubicBezTo>
                  <a:pt x="3583" y="648"/>
                  <a:pt x="3543" y="612"/>
                  <a:pt x="3456" y="550"/>
                </a:cubicBezTo>
                <a:cubicBezTo>
                  <a:pt x="3425" y="529"/>
                  <a:pt x="3384" y="520"/>
                  <a:pt x="3336" y="520"/>
                </a:cubicBezTo>
                <a:cubicBezTo>
                  <a:pt x="3063" y="520"/>
                  <a:pt x="2554" y="808"/>
                  <a:pt x="2388" y="873"/>
                </a:cubicBezTo>
                <a:cubicBezTo>
                  <a:pt x="2045" y="1006"/>
                  <a:pt x="1439" y="1275"/>
                  <a:pt x="950" y="1275"/>
                </a:cubicBezTo>
                <a:cubicBezTo>
                  <a:pt x="702" y="1275"/>
                  <a:pt x="483" y="1205"/>
                  <a:pt x="345" y="1013"/>
                </a:cubicBezTo>
                <a:cubicBezTo>
                  <a:pt x="311" y="966"/>
                  <a:pt x="264" y="947"/>
                  <a:pt x="217" y="947"/>
                </a:cubicBezTo>
                <a:cubicBezTo>
                  <a:pt x="107" y="947"/>
                  <a:pt x="0" y="1055"/>
                  <a:pt x="81" y="1168"/>
                </a:cubicBezTo>
                <a:cubicBezTo>
                  <a:pt x="308" y="1485"/>
                  <a:pt x="621" y="1598"/>
                  <a:pt x="967" y="1598"/>
                </a:cubicBezTo>
                <a:cubicBezTo>
                  <a:pt x="1603" y="1598"/>
                  <a:pt x="2350" y="1215"/>
                  <a:pt x="2877" y="1010"/>
                </a:cubicBezTo>
                <a:cubicBezTo>
                  <a:pt x="3004" y="961"/>
                  <a:pt x="3130" y="888"/>
                  <a:pt x="3238" y="888"/>
                </a:cubicBezTo>
                <a:cubicBezTo>
                  <a:pt x="3312" y="888"/>
                  <a:pt x="3378" y="923"/>
                  <a:pt x="3429" y="1025"/>
                </a:cubicBezTo>
                <a:cubicBezTo>
                  <a:pt x="3475" y="1112"/>
                  <a:pt x="3542" y="1210"/>
                  <a:pt x="3644" y="1238"/>
                </a:cubicBezTo>
                <a:cubicBezTo>
                  <a:pt x="3709" y="1256"/>
                  <a:pt x="3781" y="1264"/>
                  <a:pt x="3858" y="1264"/>
                </a:cubicBezTo>
                <a:cubicBezTo>
                  <a:pt x="4260" y="1264"/>
                  <a:pt x="4796" y="1053"/>
                  <a:pt x="5145" y="1003"/>
                </a:cubicBezTo>
                <a:cubicBezTo>
                  <a:pt x="5543" y="945"/>
                  <a:pt x="5887" y="793"/>
                  <a:pt x="6242" y="793"/>
                </a:cubicBezTo>
                <a:cubicBezTo>
                  <a:pt x="6389" y="793"/>
                  <a:pt x="6539" y="819"/>
                  <a:pt x="6694" y="889"/>
                </a:cubicBezTo>
                <a:cubicBezTo>
                  <a:pt x="6798" y="936"/>
                  <a:pt x="6904" y="956"/>
                  <a:pt x="7008" y="956"/>
                </a:cubicBezTo>
                <a:cubicBezTo>
                  <a:pt x="7257" y="956"/>
                  <a:pt x="7499" y="840"/>
                  <a:pt x="7698" y="685"/>
                </a:cubicBezTo>
                <a:cubicBezTo>
                  <a:pt x="7959" y="479"/>
                  <a:pt x="8135" y="360"/>
                  <a:pt x="8403" y="360"/>
                </a:cubicBezTo>
                <a:cubicBezTo>
                  <a:pt x="8489" y="360"/>
                  <a:pt x="8585" y="373"/>
                  <a:pt x="8696" y="398"/>
                </a:cubicBezTo>
                <a:cubicBezTo>
                  <a:pt x="8975" y="463"/>
                  <a:pt x="9241" y="576"/>
                  <a:pt x="9520" y="645"/>
                </a:cubicBezTo>
                <a:cubicBezTo>
                  <a:pt x="9639" y="675"/>
                  <a:pt x="9756" y="688"/>
                  <a:pt x="9870" y="688"/>
                </a:cubicBezTo>
                <a:cubicBezTo>
                  <a:pt x="10276" y="688"/>
                  <a:pt x="10655" y="520"/>
                  <a:pt x="11011" y="305"/>
                </a:cubicBezTo>
                <a:cubicBezTo>
                  <a:pt x="11152" y="219"/>
                  <a:pt x="11066" y="18"/>
                  <a:pt x="10934" y="18"/>
                </a:cubicBezTo>
                <a:cubicBezTo>
                  <a:pt x="10909" y="18"/>
                  <a:pt x="10883" y="25"/>
                  <a:pt x="10856" y="41"/>
                </a:cubicBezTo>
                <a:cubicBezTo>
                  <a:pt x="10504" y="253"/>
                  <a:pt x="10194" y="347"/>
                  <a:pt x="9869" y="347"/>
                </a:cubicBezTo>
                <a:cubicBezTo>
                  <a:pt x="9632" y="347"/>
                  <a:pt x="9388" y="297"/>
                  <a:pt x="9114" y="206"/>
                </a:cubicBezTo>
                <a:cubicBezTo>
                  <a:pt x="8921" y="142"/>
                  <a:pt x="8575" y="0"/>
                  <a:pt x="8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516766" y="3388826"/>
            <a:ext cx="217114" cy="223755"/>
          </a:xfrm>
          <a:custGeom>
            <a:avLst/>
            <a:gdLst/>
            <a:ahLst/>
            <a:cxnLst/>
            <a:rect l="l" t="t" r="r" b="b"/>
            <a:pathLst>
              <a:path w="3629" h="3740" extrusionOk="0">
                <a:moveTo>
                  <a:pt x="2849" y="0"/>
                </a:moveTo>
                <a:cubicBezTo>
                  <a:pt x="2845" y="0"/>
                  <a:pt x="2841" y="0"/>
                  <a:pt x="2837" y="1"/>
                </a:cubicBezTo>
                <a:cubicBezTo>
                  <a:pt x="2272" y="59"/>
                  <a:pt x="1729" y="312"/>
                  <a:pt x="1262" y="626"/>
                </a:cubicBezTo>
                <a:cubicBezTo>
                  <a:pt x="799" y="937"/>
                  <a:pt x="343" y="1346"/>
                  <a:pt x="127" y="1871"/>
                </a:cubicBezTo>
                <a:cubicBezTo>
                  <a:pt x="35" y="2095"/>
                  <a:pt x="0" y="2340"/>
                  <a:pt x="56" y="2578"/>
                </a:cubicBezTo>
                <a:cubicBezTo>
                  <a:pt x="117" y="2831"/>
                  <a:pt x="284" y="3047"/>
                  <a:pt x="484" y="3206"/>
                </a:cubicBezTo>
                <a:cubicBezTo>
                  <a:pt x="773" y="3437"/>
                  <a:pt x="1132" y="3594"/>
                  <a:pt x="1488" y="3691"/>
                </a:cubicBezTo>
                <a:cubicBezTo>
                  <a:pt x="1609" y="3724"/>
                  <a:pt x="1734" y="3739"/>
                  <a:pt x="1859" y="3739"/>
                </a:cubicBezTo>
                <a:cubicBezTo>
                  <a:pt x="2018" y="3739"/>
                  <a:pt x="2177" y="3714"/>
                  <a:pt x="2329" y="3667"/>
                </a:cubicBezTo>
                <a:cubicBezTo>
                  <a:pt x="2845" y="3508"/>
                  <a:pt x="3309" y="3117"/>
                  <a:pt x="3512" y="2612"/>
                </a:cubicBezTo>
                <a:cubicBezTo>
                  <a:pt x="3603" y="2385"/>
                  <a:pt x="3629" y="2125"/>
                  <a:pt x="3554" y="1890"/>
                </a:cubicBezTo>
                <a:cubicBezTo>
                  <a:pt x="3468" y="1623"/>
                  <a:pt x="3268" y="1417"/>
                  <a:pt x="3030" y="1274"/>
                </a:cubicBezTo>
                <a:cubicBezTo>
                  <a:pt x="2784" y="1127"/>
                  <a:pt x="2473" y="1028"/>
                  <a:pt x="2170" y="1028"/>
                </a:cubicBezTo>
                <a:cubicBezTo>
                  <a:pt x="1942" y="1028"/>
                  <a:pt x="1719" y="1084"/>
                  <a:pt x="1531" y="1219"/>
                </a:cubicBezTo>
                <a:cubicBezTo>
                  <a:pt x="1228" y="1436"/>
                  <a:pt x="1084" y="1804"/>
                  <a:pt x="1092" y="2169"/>
                </a:cubicBezTo>
                <a:cubicBezTo>
                  <a:pt x="1100" y="2470"/>
                  <a:pt x="1206" y="2838"/>
                  <a:pt x="1488" y="2994"/>
                </a:cubicBezTo>
                <a:cubicBezTo>
                  <a:pt x="1571" y="3039"/>
                  <a:pt x="1652" y="3059"/>
                  <a:pt x="1732" y="3059"/>
                </a:cubicBezTo>
                <a:cubicBezTo>
                  <a:pt x="2016" y="3059"/>
                  <a:pt x="2272" y="2810"/>
                  <a:pt x="2437" y="2587"/>
                </a:cubicBezTo>
                <a:cubicBezTo>
                  <a:pt x="2522" y="2471"/>
                  <a:pt x="2597" y="2347"/>
                  <a:pt x="2664" y="2222"/>
                </a:cubicBezTo>
                <a:cubicBezTo>
                  <a:pt x="2694" y="2163"/>
                  <a:pt x="2691" y="2082"/>
                  <a:pt x="2640" y="2036"/>
                </a:cubicBezTo>
                <a:cubicBezTo>
                  <a:pt x="2552" y="1956"/>
                  <a:pt x="2445" y="1925"/>
                  <a:pt x="2336" y="1925"/>
                </a:cubicBezTo>
                <a:cubicBezTo>
                  <a:pt x="2220" y="1925"/>
                  <a:pt x="2100" y="1960"/>
                  <a:pt x="1995" y="2011"/>
                </a:cubicBezTo>
                <a:cubicBezTo>
                  <a:pt x="1843" y="2087"/>
                  <a:pt x="1936" y="2293"/>
                  <a:pt x="2078" y="2293"/>
                </a:cubicBezTo>
                <a:cubicBezTo>
                  <a:pt x="2101" y="2293"/>
                  <a:pt x="2125" y="2288"/>
                  <a:pt x="2150" y="2276"/>
                </a:cubicBezTo>
                <a:cubicBezTo>
                  <a:pt x="2152" y="2274"/>
                  <a:pt x="2155" y="2273"/>
                  <a:pt x="2156" y="2273"/>
                </a:cubicBezTo>
                <a:lnTo>
                  <a:pt x="2156" y="2273"/>
                </a:lnTo>
                <a:cubicBezTo>
                  <a:pt x="2157" y="2272"/>
                  <a:pt x="2158" y="2272"/>
                  <a:pt x="2160" y="2271"/>
                </a:cubicBezTo>
                <a:cubicBezTo>
                  <a:pt x="2192" y="2260"/>
                  <a:pt x="2223" y="2248"/>
                  <a:pt x="2256" y="2241"/>
                </a:cubicBezTo>
                <a:cubicBezTo>
                  <a:pt x="2272" y="2237"/>
                  <a:pt x="2290" y="2232"/>
                  <a:pt x="2308" y="2230"/>
                </a:cubicBezTo>
                <a:lnTo>
                  <a:pt x="2308" y="2230"/>
                </a:lnTo>
                <a:cubicBezTo>
                  <a:pt x="2220" y="2379"/>
                  <a:pt x="2123" y="2513"/>
                  <a:pt x="1991" y="2631"/>
                </a:cubicBezTo>
                <a:cubicBezTo>
                  <a:pt x="1985" y="2635"/>
                  <a:pt x="1955" y="2660"/>
                  <a:pt x="1956" y="2660"/>
                </a:cubicBezTo>
                <a:cubicBezTo>
                  <a:pt x="1956" y="2660"/>
                  <a:pt x="1956" y="2660"/>
                  <a:pt x="1956" y="2660"/>
                </a:cubicBezTo>
                <a:lnTo>
                  <a:pt x="1956" y="2660"/>
                </a:lnTo>
                <a:cubicBezTo>
                  <a:pt x="1944" y="2669"/>
                  <a:pt x="1932" y="2678"/>
                  <a:pt x="1919" y="2686"/>
                </a:cubicBezTo>
                <a:cubicBezTo>
                  <a:pt x="1904" y="2695"/>
                  <a:pt x="1890" y="2704"/>
                  <a:pt x="1874" y="2712"/>
                </a:cubicBezTo>
                <a:cubicBezTo>
                  <a:pt x="1867" y="2716"/>
                  <a:pt x="1843" y="2726"/>
                  <a:pt x="1835" y="2730"/>
                </a:cubicBezTo>
                <a:lnTo>
                  <a:pt x="1835" y="2730"/>
                </a:lnTo>
                <a:cubicBezTo>
                  <a:pt x="1812" y="2738"/>
                  <a:pt x="1787" y="2743"/>
                  <a:pt x="1764" y="2750"/>
                </a:cubicBezTo>
                <a:cubicBezTo>
                  <a:pt x="1763" y="2751"/>
                  <a:pt x="1762" y="2751"/>
                  <a:pt x="1763" y="2752"/>
                </a:cubicBezTo>
                <a:lnTo>
                  <a:pt x="1763" y="2752"/>
                </a:lnTo>
                <a:cubicBezTo>
                  <a:pt x="1761" y="2752"/>
                  <a:pt x="1759" y="2752"/>
                  <a:pt x="1757" y="2752"/>
                </a:cubicBezTo>
                <a:cubicBezTo>
                  <a:pt x="1746" y="2752"/>
                  <a:pt x="1735" y="2751"/>
                  <a:pt x="1725" y="2751"/>
                </a:cubicBezTo>
                <a:cubicBezTo>
                  <a:pt x="1719" y="2751"/>
                  <a:pt x="1714" y="2751"/>
                  <a:pt x="1709" y="2752"/>
                </a:cubicBezTo>
                <a:cubicBezTo>
                  <a:pt x="1709" y="2752"/>
                  <a:pt x="1709" y="2752"/>
                  <a:pt x="1709" y="2752"/>
                </a:cubicBezTo>
                <a:lnTo>
                  <a:pt x="1709" y="2752"/>
                </a:lnTo>
                <a:cubicBezTo>
                  <a:pt x="1707" y="2751"/>
                  <a:pt x="1706" y="2751"/>
                  <a:pt x="1704" y="2750"/>
                </a:cubicBezTo>
                <a:cubicBezTo>
                  <a:pt x="1693" y="2746"/>
                  <a:pt x="1681" y="2743"/>
                  <a:pt x="1668" y="2740"/>
                </a:cubicBezTo>
                <a:cubicBezTo>
                  <a:pt x="1666" y="2740"/>
                  <a:pt x="1665" y="2739"/>
                  <a:pt x="1663" y="2739"/>
                </a:cubicBezTo>
                <a:lnTo>
                  <a:pt x="1663" y="2739"/>
                </a:lnTo>
                <a:cubicBezTo>
                  <a:pt x="1663" y="2739"/>
                  <a:pt x="1663" y="2739"/>
                  <a:pt x="1663" y="2739"/>
                </a:cubicBezTo>
                <a:cubicBezTo>
                  <a:pt x="1650" y="2731"/>
                  <a:pt x="1637" y="2724"/>
                  <a:pt x="1624" y="2717"/>
                </a:cubicBezTo>
                <a:cubicBezTo>
                  <a:pt x="1616" y="2713"/>
                  <a:pt x="1599" y="2699"/>
                  <a:pt x="1599" y="2699"/>
                </a:cubicBezTo>
                <a:lnTo>
                  <a:pt x="1599" y="2699"/>
                </a:lnTo>
                <a:cubicBezTo>
                  <a:pt x="1599" y="2699"/>
                  <a:pt x="1604" y="2703"/>
                  <a:pt x="1617" y="2714"/>
                </a:cubicBezTo>
                <a:cubicBezTo>
                  <a:pt x="1606" y="2707"/>
                  <a:pt x="1596" y="2698"/>
                  <a:pt x="1587" y="2689"/>
                </a:cubicBezTo>
                <a:cubicBezTo>
                  <a:pt x="1577" y="2679"/>
                  <a:pt x="1569" y="2670"/>
                  <a:pt x="1558" y="2660"/>
                </a:cubicBezTo>
                <a:cubicBezTo>
                  <a:pt x="1555" y="2655"/>
                  <a:pt x="1552" y="2651"/>
                  <a:pt x="1548" y="2647"/>
                </a:cubicBezTo>
                <a:cubicBezTo>
                  <a:pt x="1548" y="2646"/>
                  <a:pt x="1547" y="2646"/>
                  <a:pt x="1547" y="2645"/>
                </a:cubicBezTo>
                <a:lnTo>
                  <a:pt x="1547" y="2645"/>
                </a:lnTo>
                <a:cubicBezTo>
                  <a:pt x="1547" y="2645"/>
                  <a:pt x="1547" y="2645"/>
                  <a:pt x="1547" y="2645"/>
                </a:cubicBezTo>
                <a:cubicBezTo>
                  <a:pt x="1529" y="2622"/>
                  <a:pt x="1513" y="2598"/>
                  <a:pt x="1498" y="2572"/>
                </a:cubicBezTo>
                <a:cubicBezTo>
                  <a:pt x="1491" y="2559"/>
                  <a:pt x="1485" y="2546"/>
                  <a:pt x="1478" y="2533"/>
                </a:cubicBezTo>
                <a:cubicBezTo>
                  <a:pt x="1470" y="2517"/>
                  <a:pt x="1465" y="2503"/>
                  <a:pt x="1465" y="2503"/>
                </a:cubicBezTo>
                <a:lnTo>
                  <a:pt x="1465" y="2503"/>
                </a:lnTo>
                <a:cubicBezTo>
                  <a:pt x="1465" y="2503"/>
                  <a:pt x="1466" y="2506"/>
                  <a:pt x="1469" y="2514"/>
                </a:cubicBezTo>
                <a:cubicBezTo>
                  <a:pt x="1446" y="2451"/>
                  <a:pt x="1427" y="2388"/>
                  <a:pt x="1414" y="2323"/>
                </a:cubicBezTo>
                <a:cubicBezTo>
                  <a:pt x="1412" y="2312"/>
                  <a:pt x="1410" y="2301"/>
                  <a:pt x="1408" y="2291"/>
                </a:cubicBezTo>
                <a:lnTo>
                  <a:pt x="1408" y="2291"/>
                </a:lnTo>
                <a:cubicBezTo>
                  <a:pt x="1408" y="2287"/>
                  <a:pt x="1404" y="2260"/>
                  <a:pt x="1403" y="2252"/>
                </a:cubicBezTo>
                <a:cubicBezTo>
                  <a:pt x="1401" y="2214"/>
                  <a:pt x="1398" y="2176"/>
                  <a:pt x="1399" y="2137"/>
                </a:cubicBezTo>
                <a:cubicBezTo>
                  <a:pt x="1399" y="2102"/>
                  <a:pt x="1401" y="2067"/>
                  <a:pt x="1403" y="2032"/>
                </a:cubicBezTo>
                <a:cubicBezTo>
                  <a:pt x="1405" y="2021"/>
                  <a:pt x="1409" y="1994"/>
                  <a:pt x="1408" y="1994"/>
                </a:cubicBezTo>
                <a:lnTo>
                  <a:pt x="1408" y="1994"/>
                </a:lnTo>
                <a:cubicBezTo>
                  <a:pt x="1408" y="1994"/>
                  <a:pt x="1408" y="1994"/>
                  <a:pt x="1408" y="1995"/>
                </a:cubicBezTo>
                <a:lnTo>
                  <a:pt x="1408" y="1995"/>
                </a:lnTo>
                <a:cubicBezTo>
                  <a:pt x="1411" y="1978"/>
                  <a:pt x="1413" y="1963"/>
                  <a:pt x="1417" y="1947"/>
                </a:cubicBezTo>
                <a:cubicBezTo>
                  <a:pt x="1424" y="1912"/>
                  <a:pt x="1433" y="1877"/>
                  <a:pt x="1443" y="1844"/>
                </a:cubicBezTo>
                <a:cubicBezTo>
                  <a:pt x="1449" y="1826"/>
                  <a:pt x="1455" y="1810"/>
                  <a:pt x="1460" y="1792"/>
                </a:cubicBezTo>
                <a:cubicBezTo>
                  <a:pt x="1463" y="1784"/>
                  <a:pt x="1467" y="1775"/>
                  <a:pt x="1470" y="1765"/>
                </a:cubicBezTo>
                <a:lnTo>
                  <a:pt x="1470" y="1765"/>
                </a:lnTo>
                <a:cubicBezTo>
                  <a:pt x="1471" y="1764"/>
                  <a:pt x="1471" y="1762"/>
                  <a:pt x="1472" y="1760"/>
                </a:cubicBezTo>
                <a:cubicBezTo>
                  <a:pt x="1488" y="1728"/>
                  <a:pt x="1504" y="1698"/>
                  <a:pt x="1522" y="1667"/>
                </a:cubicBezTo>
                <a:cubicBezTo>
                  <a:pt x="1532" y="1651"/>
                  <a:pt x="1542" y="1636"/>
                  <a:pt x="1551" y="1622"/>
                </a:cubicBezTo>
                <a:cubicBezTo>
                  <a:pt x="1557" y="1614"/>
                  <a:pt x="1561" y="1607"/>
                  <a:pt x="1567" y="1600"/>
                </a:cubicBezTo>
                <a:cubicBezTo>
                  <a:pt x="1567" y="1599"/>
                  <a:pt x="1567" y="1599"/>
                  <a:pt x="1567" y="1599"/>
                </a:cubicBezTo>
                <a:lnTo>
                  <a:pt x="1567" y="1599"/>
                </a:lnTo>
                <a:cubicBezTo>
                  <a:pt x="1567" y="1599"/>
                  <a:pt x="1564" y="1602"/>
                  <a:pt x="1563" y="1604"/>
                </a:cubicBezTo>
                <a:lnTo>
                  <a:pt x="1563" y="1604"/>
                </a:lnTo>
                <a:cubicBezTo>
                  <a:pt x="1564" y="1602"/>
                  <a:pt x="1567" y="1599"/>
                  <a:pt x="1573" y="1592"/>
                </a:cubicBezTo>
                <a:cubicBezTo>
                  <a:pt x="1598" y="1566"/>
                  <a:pt x="1621" y="1540"/>
                  <a:pt x="1647" y="1515"/>
                </a:cubicBezTo>
                <a:cubicBezTo>
                  <a:pt x="1660" y="1502"/>
                  <a:pt x="1675" y="1490"/>
                  <a:pt x="1690" y="1480"/>
                </a:cubicBezTo>
                <a:lnTo>
                  <a:pt x="1690" y="1480"/>
                </a:lnTo>
                <a:cubicBezTo>
                  <a:pt x="1682" y="1486"/>
                  <a:pt x="1680" y="1488"/>
                  <a:pt x="1680" y="1488"/>
                </a:cubicBezTo>
                <a:cubicBezTo>
                  <a:pt x="1681" y="1488"/>
                  <a:pt x="1715" y="1463"/>
                  <a:pt x="1722" y="1458"/>
                </a:cubicBezTo>
                <a:cubicBezTo>
                  <a:pt x="1755" y="1437"/>
                  <a:pt x="1788" y="1419"/>
                  <a:pt x="1822" y="1404"/>
                </a:cubicBezTo>
                <a:lnTo>
                  <a:pt x="1822" y="1404"/>
                </a:lnTo>
                <a:cubicBezTo>
                  <a:pt x="1822" y="1404"/>
                  <a:pt x="1821" y="1404"/>
                  <a:pt x="1821" y="1404"/>
                </a:cubicBezTo>
                <a:cubicBezTo>
                  <a:pt x="1833" y="1400"/>
                  <a:pt x="1843" y="1395"/>
                  <a:pt x="1855" y="1391"/>
                </a:cubicBezTo>
                <a:cubicBezTo>
                  <a:pt x="1880" y="1382"/>
                  <a:pt x="1903" y="1375"/>
                  <a:pt x="1928" y="1368"/>
                </a:cubicBezTo>
                <a:cubicBezTo>
                  <a:pt x="2007" y="1346"/>
                  <a:pt x="2099" y="1335"/>
                  <a:pt x="2194" y="1335"/>
                </a:cubicBezTo>
                <a:cubicBezTo>
                  <a:pt x="2302" y="1335"/>
                  <a:pt x="2414" y="1350"/>
                  <a:pt x="2515" y="1379"/>
                </a:cubicBezTo>
                <a:cubicBezTo>
                  <a:pt x="2759" y="1452"/>
                  <a:pt x="3030" y="1597"/>
                  <a:pt x="3165" y="1791"/>
                </a:cubicBezTo>
                <a:cubicBezTo>
                  <a:pt x="3230" y="1887"/>
                  <a:pt x="3257" y="1944"/>
                  <a:pt x="3280" y="2057"/>
                </a:cubicBezTo>
                <a:cubicBezTo>
                  <a:pt x="3290" y="2105"/>
                  <a:pt x="3290" y="2111"/>
                  <a:pt x="3290" y="2175"/>
                </a:cubicBezTo>
                <a:cubicBezTo>
                  <a:pt x="3292" y="2200"/>
                  <a:pt x="3290" y="2223"/>
                  <a:pt x="3289" y="2248"/>
                </a:cubicBezTo>
                <a:cubicBezTo>
                  <a:pt x="3287" y="2260"/>
                  <a:pt x="3286" y="2273"/>
                  <a:pt x="3284" y="2285"/>
                </a:cubicBezTo>
                <a:cubicBezTo>
                  <a:pt x="3284" y="2287"/>
                  <a:pt x="3284" y="2289"/>
                  <a:pt x="3284" y="2290"/>
                </a:cubicBezTo>
                <a:lnTo>
                  <a:pt x="3284" y="2290"/>
                </a:lnTo>
                <a:cubicBezTo>
                  <a:pt x="3283" y="2297"/>
                  <a:pt x="3282" y="2303"/>
                  <a:pt x="3280" y="2309"/>
                </a:cubicBezTo>
                <a:cubicBezTo>
                  <a:pt x="3238" y="2520"/>
                  <a:pt x="3143" y="2702"/>
                  <a:pt x="3008" y="2860"/>
                </a:cubicBezTo>
                <a:cubicBezTo>
                  <a:pt x="2854" y="3042"/>
                  <a:pt x="2681" y="3175"/>
                  <a:pt x="2469" y="3282"/>
                </a:cubicBezTo>
                <a:cubicBezTo>
                  <a:pt x="2282" y="3376"/>
                  <a:pt x="2072" y="3432"/>
                  <a:pt x="1860" y="3432"/>
                </a:cubicBezTo>
                <a:cubicBezTo>
                  <a:pt x="1842" y="3432"/>
                  <a:pt x="1824" y="3432"/>
                  <a:pt x="1807" y="3431"/>
                </a:cubicBezTo>
                <a:cubicBezTo>
                  <a:pt x="1528" y="3421"/>
                  <a:pt x="1209" y="3288"/>
                  <a:pt x="951" y="3149"/>
                </a:cubicBezTo>
                <a:cubicBezTo>
                  <a:pt x="730" y="3029"/>
                  <a:pt x="526" y="2872"/>
                  <a:pt x="413" y="2663"/>
                </a:cubicBezTo>
                <a:cubicBezTo>
                  <a:pt x="333" y="2512"/>
                  <a:pt x="316" y="2325"/>
                  <a:pt x="354" y="2159"/>
                </a:cubicBezTo>
                <a:cubicBezTo>
                  <a:pt x="454" y="1721"/>
                  <a:pt x="816" y="1349"/>
                  <a:pt x="1179" y="1061"/>
                </a:cubicBezTo>
                <a:cubicBezTo>
                  <a:pt x="1579" y="745"/>
                  <a:pt x="2047" y="491"/>
                  <a:pt x="2538" y="363"/>
                </a:cubicBezTo>
                <a:cubicBezTo>
                  <a:pt x="2640" y="337"/>
                  <a:pt x="2763" y="313"/>
                  <a:pt x="2837" y="306"/>
                </a:cubicBezTo>
                <a:cubicBezTo>
                  <a:pt x="2919" y="297"/>
                  <a:pt x="2991" y="242"/>
                  <a:pt x="2991" y="153"/>
                </a:cubicBezTo>
                <a:cubicBezTo>
                  <a:pt x="2991" y="80"/>
                  <a:pt x="2927" y="0"/>
                  <a:pt x="2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a:off x="8430600" y="-22488"/>
            <a:ext cx="702375" cy="2768271"/>
            <a:chOff x="8430600" y="-22488"/>
            <a:chExt cx="702375" cy="2768271"/>
          </a:xfrm>
        </p:grpSpPr>
        <p:sp>
          <p:nvSpPr>
            <p:cNvPr id="41" name="Google Shape;41;p2"/>
            <p:cNvSpPr/>
            <p:nvPr/>
          </p:nvSpPr>
          <p:spPr>
            <a:xfrm>
              <a:off x="8614569" y="2006973"/>
              <a:ext cx="398990" cy="738810"/>
            </a:xfrm>
            <a:custGeom>
              <a:avLst/>
              <a:gdLst/>
              <a:ahLst/>
              <a:cxnLst/>
              <a:rect l="l" t="t" r="r" b="b"/>
              <a:pathLst>
                <a:path w="6669" h="12349" extrusionOk="0">
                  <a:moveTo>
                    <a:pt x="6439" y="1"/>
                  </a:moveTo>
                  <a:cubicBezTo>
                    <a:pt x="4707" y="106"/>
                    <a:pt x="1067" y="373"/>
                    <a:pt x="1067" y="373"/>
                  </a:cubicBezTo>
                  <a:cubicBezTo>
                    <a:pt x="1067" y="373"/>
                    <a:pt x="1477" y="7405"/>
                    <a:pt x="1" y="11576"/>
                  </a:cubicBezTo>
                  <a:cubicBezTo>
                    <a:pt x="2161" y="9507"/>
                    <a:pt x="3451" y="8190"/>
                    <a:pt x="3451" y="8190"/>
                  </a:cubicBezTo>
                  <a:lnTo>
                    <a:pt x="4352" y="12348"/>
                  </a:lnTo>
                  <a:cubicBezTo>
                    <a:pt x="4352" y="12348"/>
                    <a:pt x="6668" y="7737"/>
                    <a:pt x="64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678285" y="2006973"/>
              <a:ext cx="326180" cy="89203"/>
            </a:xfrm>
            <a:custGeom>
              <a:avLst/>
              <a:gdLst/>
              <a:ahLst/>
              <a:cxnLst/>
              <a:rect l="l" t="t" r="r" b="b"/>
              <a:pathLst>
                <a:path w="5452" h="1491" extrusionOk="0">
                  <a:moveTo>
                    <a:pt x="5374" y="1"/>
                  </a:moveTo>
                  <a:lnTo>
                    <a:pt x="0" y="373"/>
                  </a:lnTo>
                  <a:lnTo>
                    <a:pt x="78" y="1490"/>
                  </a:lnTo>
                  <a:lnTo>
                    <a:pt x="5451" y="1118"/>
                  </a:lnTo>
                  <a:lnTo>
                    <a:pt x="53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430600" y="-22488"/>
              <a:ext cx="702375" cy="2063690"/>
            </a:xfrm>
            <a:custGeom>
              <a:avLst/>
              <a:gdLst/>
              <a:ahLst/>
              <a:cxnLst/>
              <a:rect l="l" t="t" r="r" b="b"/>
              <a:pathLst>
                <a:path w="11740" h="34494" extrusionOk="0">
                  <a:moveTo>
                    <a:pt x="1" y="0"/>
                  </a:moveTo>
                  <a:lnTo>
                    <a:pt x="2483" y="34494"/>
                  </a:lnTo>
                  <a:lnTo>
                    <a:pt x="11739" y="33820"/>
                  </a:lnTo>
                  <a:lnTo>
                    <a:pt x="11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544451" y="-22488"/>
              <a:ext cx="211371" cy="2055314"/>
            </a:xfrm>
            <a:custGeom>
              <a:avLst/>
              <a:gdLst/>
              <a:ahLst/>
              <a:cxnLst/>
              <a:rect l="l" t="t" r="r" b="b"/>
              <a:pathLst>
                <a:path w="3533" h="34354" extrusionOk="0">
                  <a:moveTo>
                    <a:pt x="1024" y="0"/>
                  </a:moveTo>
                  <a:lnTo>
                    <a:pt x="0" y="6"/>
                  </a:lnTo>
                  <a:lnTo>
                    <a:pt x="2515" y="34353"/>
                  </a:lnTo>
                  <a:lnTo>
                    <a:pt x="3533" y="34279"/>
                  </a:lnTo>
                  <a:lnTo>
                    <a:pt x="10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728142" y="279872"/>
              <a:ext cx="226447" cy="201320"/>
            </a:xfrm>
            <a:custGeom>
              <a:avLst/>
              <a:gdLst/>
              <a:ahLst/>
              <a:cxnLst/>
              <a:rect l="l" t="t" r="r" b="b"/>
              <a:pathLst>
                <a:path w="3785" h="3365" extrusionOk="0">
                  <a:moveTo>
                    <a:pt x="2020" y="1454"/>
                  </a:moveTo>
                  <a:cubicBezTo>
                    <a:pt x="2004" y="1463"/>
                    <a:pt x="1988" y="1472"/>
                    <a:pt x="1972" y="1480"/>
                  </a:cubicBezTo>
                  <a:cubicBezTo>
                    <a:pt x="1825" y="1560"/>
                    <a:pt x="1916" y="1765"/>
                    <a:pt x="2052" y="1765"/>
                  </a:cubicBezTo>
                  <a:cubicBezTo>
                    <a:pt x="2073" y="1765"/>
                    <a:pt x="2094" y="1760"/>
                    <a:pt x="2115" y="1750"/>
                  </a:cubicBezTo>
                  <a:lnTo>
                    <a:pt x="2115" y="1750"/>
                  </a:lnTo>
                  <a:cubicBezTo>
                    <a:pt x="2052" y="1784"/>
                    <a:pt x="2005" y="1830"/>
                    <a:pt x="1969" y="1886"/>
                  </a:cubicBezTo>
                  <a:cubicBezTo>
                    <a:pt x="1813" y="1841"/>
                    <a:pt x="1675" y="1800"/>
                    <a:pt x="1534" y="1730"/>
                  </a:cubicBezTo>
                  <a:cubicBezTo>
                    <a:pt x="1680" y="1599"/>
                    <a:pt x="1848" y="1504"/>
                    <a:pt x="2020" y="1454"/>
                  </a:cubicBezTo>
                  <a:close/>
                  <a:moveTo>
                    <a:pt x="2195" y="1"/>
                  </a:moveTo>
                  <a:cubicBezTo>
                    <a:pt x="1630" y="1"/>
                    <a:pt x="1084" y="277"/>
                    <a:pt x="697" y="804"/>
                  </a:cubicBezTo>
                  <a:cubicBezTo>
                    <a:pt x="0" y="1754"/>
                    <a:pt x="725" y="3062"/>
                    <a:pt x="1767" y="3331"/>
                  </a:cubicBezTo>
                  <a:cubicBezTo>
                    <a:pt x="1858" y="3354"/>
                    <a:pt x="1953" y="3365"/>
                    <a:pt x="2051" y="3365"/>
                  </a:cubicBezTo>
                  <a:cubicBezTo>
                    <a:pt x="2847" y="3365"/>
                    <a:pt x="3784" y="2633"/>
                    <a:pt x="3371" y="1799"/>
                  </a:cubicBezTo>
                  <a:cubicBezTo>
                    <a:pt x="3136" y="1327"/>
                    <a:pt x="2725" y="1113"/>
                    <a:pt x="2298" y="1113"/>
                  </a:cubicBezTo>
                  <a:cubicBezTo>
                    <a:pt x="1892" y="1113"/>
                    <a:pt x="1471" y="1307"/>
                    <a:pt x="1176" y="1657"/>
                  </a:cubicBezTo>
                  <a:cubicBezTo>
                    <a:pt x="1110" y="1735"/>
                    <a:pt x="1119" y="1840"/>
                    <a:pt x="1207" y="1897"/>
                  </a:cubicBezTo>
                  <a:cubicBezTo>
                    <a:pt x="1483" y="2076"/>
                    <a:pt x="1702" y="2124"/>
                    <a:pt x="2010" y="2219"/>
                  </a:cubicBezTo>
                  <a:cubicBezTo>
                    <a:pt x="2023" y="2223"/>
                    <a:pt x="2036" y="2225"/>
                    <a:pt x="2049" y="2225"/>
                  </a:cubicBezTo>
                  <a:cubicBezTo>
                    <a:pt x="2103" y="2225"/>
                    <a:pt x="2151" y="2194"/>
                    <a:pt x="2182" y="2148"/>
                  </a:cubicBezTo>
                  <a:cubicBezTo>
                    <a:pt x="2319" y="1948"/>
                    <a:pt x="2405" y="1616"/>
                    <a:pt x="2183" y="1448"/>
                  </a:cubicBezTo>
                  <a:cubicBezTo>
                    <a:pt x="2166" y="1435"/>
                    <a:pt x="2145" y="1431"/>
                    <a:pt x="2124" y="1429"/>
                  </a:cubicBezTo>
                  <a:cubicBezTo>
                    <a:pt x="2180" y="1419"/>
                    <a:pt x="2237" y="1414"/>
                    <a:pt x="2294" y="1414"/>
                  </a:cubicBezTo>
                  <a:cubicBezTo>
                    <a:pt x="2586" y="1414"/>
                    <a:pt x="2869" y="1553"/>
                    <a:pt x="3067" y="1873"/>
                  </a:cubicBezTo>
                  <a:cubicBezTo>
                    <a:pt x="3249" y="2168"/>
                    <a:pt x="3125" y="2491"/>
                    <a:pt x="2908" y="2722"/>
                  </a:cubicBezTo>
                  <a:cubicBezTo>
                    <a:pt x="2693" y="2949"/>
                    <a:pt x="2399" y="3050"/>
                    <a:pt x="2102" y="3050"/>
                  </a:cubicBezTo>
                  <a:cubicBezTo>
                    <a:pt x="1909" y="3050"/>
                    <a:pt x="1715" y="3008"/>
                    <a:pt x="1541" y="2929"/>
                  </a:cubicBezTo>
                  <a:cubicBezTo>
                    <a:pt x="666" y="2533"/>
                    <a:pt x="533" y="1447"/>
                    <a:pt x="1116" y="764"/>
                  </a:cubicBezTo>
                  <a:cubicBezTo>
                    <a:pt x="1393" y="440"/>
                    <a:pt x="1758" y="300"/>
                    <a:pt x="2133" y="300"/>
                  </a:cubicBezTo>
                  <a:cubicBezTo>
                    <a:pt x="2505" y="300"/>
                    <a:pt x="2886" y="439"/>
                    <a:pt x="3197" y="672"/>
                  </a:cubicBezTo>
                  <a:cubicBezTo>
                    <a:pt x="3225" y="693"/>
                    <a:pt x="3253" y="702"/>
                    <a:pt x="3279" y="702"/>
                  </a:cubicBezTo>
                  <a:cubicBezTo>
                    <a:pt x="3400" y="702"/>
                    <a:pt x="3480" y="503"/>
                    <a:pt x="3352" y="407"/>
                  </a:cubicBezTo>
                  <a:cubicBezTo>
                    <a:pt x="2987" y="134"/>
                    <a:pt x="2586" y="1"/>
                    <a:pt x="2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p:nvPr/>
        </p:nvSpPr>
        <p:spPr>
          <a:xfrm>
            <a:off x="7568013" y="3786073"/>
            <a:ext cx="234823" cy="237276"/>
          </a:xfrm>
          <a:custGeom>
            <a:avLst/>
            <a:gdLst/>
            <a:ahLst/>
            <a:cxnLst/>
            <a:rect l="l" t="t" r="r" b="b"/>
            <a:pathLst>
              <a:path w="3925" h="3966" extrusionOk="0">
                <a:moveTo>
                  <a:pt x="2051" y="519"/>
                </a:moveTo>
                <a:cubicBezTo>
                  <a:pt x="2352" y="1046"/>
                  <a:pt x="2822" y="1500"/>
                  <a:pt x="3345" y="1805"/>
                </a:cubicBezTo>
                <a:cubicBezTo>
                  <a:pt x="2663" y="2102"/>
                  <a:pt x="2252" y="2583"/>
                  <a:pt x="2184" y="3295"/>
                </a:cubicBezTo>
                <a:cubicBezTo>
                  <a:pt x="1836" y="2611"/>
                  <a:pt x="1338" y="2045"/>
                  <a:pt x="618" y="1785"/>
                </a:cubicBezTo>
                <a:cubicBezTo>
                  <a:pt x="1182" y="1466"/>
                  <a:pt x="1642" y="1028"/>
                  <a:pt x="2051" y="519"/>
                </a:cubicBezTo>
                <a:close/>
                <a:moveTo>
                  <a:pt x="2028" y="0"/>
                </a:moveTo>
                <a:cubicBezTo>
                  <a:pt x="1933" y="0"/>
                  <a:pt x="1842" y="73"/>
                  <a:pt x="1887" y="184"/>
                </a:cubicBezTo>
                <a:cubicBezTo>
                  <a:pt x="1892" y="196"/>
                  <a:pt x="1897" y="206"/>
                  <a:pt x="1902" y="218"/>
                </a:cubicBezTo>
                <a:cubicBezTo>
                  <a:pt x="1413" y="844"/>
                  <a:pt x="856" y="1369"/>
                  <a:pt x="120" y="1696"/>
                </a:cubicBezTo>
                <a:cubicBezTo>
                  <a:pt x="1" y="1748"/>
                  <a:pt x="31" y="1951"/>
                  <a:pt x="157" y="1976"/>
                </a:cubicBezTo>
                <a:cubicBezTo>
                  <a:pt x="1102" y="2156"/>
                  <a:pt x="1681" y="2854"/>
                  <a:pt x="2041" y="3706"/>
                </a:cubicBezTo>
                <a:cubicBezTo>
                  <a:pt x="2068" y="3774"/>
                  <a:pt x="2128" y="3804"/>
                  <a:pt x="2187" y="3807"/>
                </a:cubicBezTo>
                <a:cubicBezTo>
                  <a:pt x="2188" y="3810"/>
                  <a:pt x="2188" y="3814"/>
                  <a:pt x="2188" y="3819"/>
                </a:cubicBezTo>
                <a:cubicBezTo>
                  <a:pt x="2198" y="3916"/>
                  <a:pt x="2280" y="3965"/>
                  <a:pt x="2357" y="3965"/>
                </a:cubicBezTo>
                <a:cubicBezTo>
                  <a:pt x="2434" y="3965"/>
                  <a:pt x="2505" y="3916"/>
                  <a:pt x="2495" y="3819"/>
                </a:cubicBezTo>
                <a:cubicBezTo>
                  <a:pt x="2385" y="2832"/>
                  <a:pt x="2831" y="2268"/>
                  <a:pt x="3759" y="1975"/>
                </a:cubicBezTo>
                <a:cubicBezTo>
                  <a:pt x="3875" y="1940"/>
                  <a:pt x="3924" y="1754"/>
                  <a:pt x="3796" y="1696"/>
                </a:cubicBezTo>
                <a:cubicBezTo>
                  <a:pt x="3131" y="1390"/>
                  <a:pt x="2463" y="795"/>
                  <a:pt x="2182" y="103"/>
                </a:cubicBezTo>
                <a:cubicBezTo>
                  <a:pt x="2153" y="31"/>
                  <a:pt x="2090" y="0"/>
                  <a:pt x="20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2"/>
          <p:cNvGrpSpPr/>
          <p:nvPr/>
        </p:nvGrpSpPr>
        <p:grpSpPr>
          <a:xfrm>
            <a:off x="7802814" y="3611909"/>
            <a:ext cx="189773" cy="174158"/>
            <a:chOff x="6476077" y="96834"/>
            <a:chExt cx="189773" cy="174158"/>
          </a:xfrm>
        </p:grpSpPr>
        <p:sp>
          <p:nvSpPr>
            <p:cNvPr id="48" name="Google Shape;48;p2"/>
            <p:cNvSpPr/>
            <p:nvPr/>
          </p:nvSpPr>
          <p:spPr>
            <a:xfrm>
              <a:off x="6558997" y="96834"/>
              <a:ext cx="106852" cy="174038"/>
            </a:xfrm>
            <a:custGeom>
              <a:avLst/>
              <a:gdLst/>
              <a:ahLst/>
              <a:cxnLst/>
              <a:rect l="l" t="t" r="r" b="b"/>
              <a:pathLst>
                <a:path w="1786" h="2909" extrusionOk="0">
                  <a:moveTo>
                    <a:pt x="208" y="0"/>
                  </a:moveTo>
                  <a:cubicBezTo>
                    <a:pt x="107" y="0"/>
                    <a:pt x="0" y="112"/>
                    <a:pt x="61" y="233"/>
                  </a:cubicBezTo>
                  <a:cubicBezTo>
                    <a:pt x="207" y="525"/>
                    <a:pt x="338" y="824"/>
                    <a:pt x="550" y="1075"/>
                  </a:cubicBezTo>
                  <a:cubicBezTo>
                    <a:pt x="692" y="1244"/>
                    <a:pt x="865" y="1374"/>
                    <a:pt x="1055" y="1478"/>
                  </a:cubicBezTo>
                  <a:lnTo>
                    <a:pt x="1055" y="1478"/>
                  </a:lnTo>
                  <a:cubicBezTo>
                    <a:pt x="809" y="1548"/>
                    <a:pt x="582" y="1665"/>
                    <a:pt x="436" y="1880"/>
                  </a:cubicBezTo>
                  <a:cubicBezTo>
                    <a:pt x="269" y="2124"/>
                    <a:pt x="266" y="2441"/>
                    <a:pt x="198" y="2718"/>
                  </a:cubicBezTo>
                  <a:cubicBezTo>
                    <a:pt x="170" y="2833"/>
                    <a:pt x="265" y="2909"/>
                    <a:pt x="357" y="2909"/>
                  </a:cubicBezTo>
                  <a:cubicBezTo>
                    <a:pt x="417" y="2909"/>
                    <a:pt x="475" y="2876"/>
                    <a:pt x="494" y="2800"/>
                  </a:cubicBezTo>
                  <a:cubicBezTo>
                    <a:pt x="526" y="2664"/>
                    <a:pt x="547" y="2525"/>
                    <a:pt x="575" y="2388"/>
                  </a:cubicBezTo>
                  <a:cubicBezTo>
                    <a:pt x="586" y="2328"/>
                    <a:pt x="599" y="2267"/>
                    <a:pt x="618" y="2207"/>
                  </a:cubicBezTo>
                  <a:cubicBezTo>
                    <a:pt x="621" y="2196"/>
                    <a:pt x="641" y="2144"/>
                    <a:pt x="640" y="2144"/>
                  </a:cubicBezTo>
                  <a:lnTo>
                    <a:pt x="640" y="2144"/>
                  </a:lnTo>
                  <a:cubicBezTo>
                    <a:pt x="640" y="2144"/>
                    <a:pt x="639" y="2146"/>
                    <a:pt x="637" y="2150"/>
                  </a:cubicBezTo>
                  <a:lnTo>
                    <a:pt x="637" y="2150"/>
                  </a:lnTo>
                  <a:cubicBezTo>
                    <a:pt x="649" y="2122"/>
                    <a:pt x="662" y="2095"/>
                    <a:pt x="678" y="2068"/>
                  </a:cubicBezTo>
                  <a:cubicBezTo>
                    <a:pt x="737" y="1971"/>
                    <a:pt x="821" y="1902"/>
                    <a:pt x="948" y="1842"/>
                  </a:cubicBezTo>
                  <a:cubicBezTo>
                    <a:pt x="1138" y="1752"/>
                    <a:pt x="1363" y="1714"/>
                    <a:pt x="1570" y="1687"/>
                  </a:cubicBezTo>
                  <a:cubicBezTo>
                    <a:pt x="1737" y="1665"/>
                    <a:pt x="1785" y="1445"/>
                    <a:pt x="1611" y="1386"/>
                  </a:cubicBezTo>
                  <a:cubicBezTo>
                    <a:pt x="1284" y="1275"/>
                    <a:pt x="978" y="1115"/>
                    <a:pt x="754" y="843"/>
                  </a:cubicBezTo>
                  <a:cubicBezTo>
                    <a:pt x="569" y="618"/>
                    <a:pt x="455" y="337"/>
                    <a:pt x="325" y="78"/>
                  </a:cubicBezTo>
                  <a:cubicBezTo>
                    <a:pt x="298" y="23"/>
                    <a:pt x="253" y="0"/>
                    <a:pt x="2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476077" y="106107"/>
              <a:ext cx="108168" cy="164885"/>
            </a:xfrm>
            <a:custGeom>
              <a:avLst/>
              <a:gdLst/>
              <a:ahLst/>
              <a:cxnLst/>
              <a:rect l="l" t="t" r="r" b="b"/>
              <a:pathLst>
                <a:path w="1808" h="2756" extrusionOk="0">
                  <a:moveTo>
                    <a:pt x="1573" y="0"/>
                  </a:moveTo>
                  <a:cubicBezTo>
                    <a:pt x="1538" y="0"/>
                    <a:pt x="1503" y="14"/>
                    <a:pt x="1471" y="46"/>
                  </a:cubicBezTo>
                  <a:cubicBezTo>
                    <a:pt x="1255" y="265"/>
                    <a:pt x="1121" y="538"/>
                    <a:pt x="952" y="790"/>
                  </a:cubicBezTo>
                  <a:cubicBezTo>
                    <a:pt x="757" y="1081"/>
                    <a:pt x="490" y="1272"/>
                    <a:pt x="160" y="1385"/>
                  </a:cubicBezTo>
                  <a:cubicBezTo>
                    <a:pt x="1" y="1439"/>
                    <a:pt x="21" y="1684"/>
                    <a:pt x="201" y="1686"/>
                  </a:cubicBezTo>
                  <a:cubicBezTo>
                    <a:pt x="365" y="1687"/>
                    <a:pt x="522" y="1712"/>
                    <a:pt x="659" y="1801"/>
                  </a:cubicBezTo>
                  <a:cubicBezTo>
                    <a:pt x="759" y="1865"/>
                    <a:pt x="833" y="1967"/>
                    <a:pt x="900" y="2073"/>
                  </a:cubicBezTo>
                  <a:cubicBezTo>
                    <a:pt x="1065" y="2332"/>
                    <a:pt x="1217" y="2591"/>
                    <a:pt x="1502" y="2737"/>
                  </a:cubicBezTo>
                  <a:cubicBezTo>
                    <a:pt x="1527" y="2749"/>
                    <a:pt x="1551" y="2755"/>
                    <a:pt x="1574" y="2755"/>
                  </a:cubicBezTo>
                  <a:cubicBezTo>
                    <a:pt x="1714" y="2755"/>
                    <a:pt x="1807" y="2549"/>
                    <a:pt x="1657" y="2473"/>
                  </a:cubicBezTo>
                  <a:cubicBezTo>
                    <a:pt x="1384" y="2332"/>
                    <a:pt x="1282" y="2078"/>
                    <a:pt x="1109" y="1835"/>
                  </a:cubicBezTo>
                  <a:cubicBezTo>
                    <a:pt x="1019" y="1707"/>
                    <a:pt x="914" y="1592"/>
                    <a:pt x="776" y="1513"/>
                  </a:cubicBezTo>
                  <a:cubicBezTo>
                    <a:pt x="747" y="1497"/>
                    <a:pt x="717" y="1482"/>
                    <a:pt x="687" y="1469"/>
                  </a:cubicBezTo>
                  <a:lnTo>
                    <a:pt x="687" y="1469"/>
                  </a:lnTo>
                  <a:cubicBezTo>
                    <a:pt x="873" y="1350"/>
                    <a:pt x="1035" y="1200"/>
                    <a:pt x="1172" y="1011"/>
                  </a:cubicBezTo>
                  <a:cubicBezTo>
                    <a:pt x="1349" y="764"/>
                    <a:pt x="1471" y="481"/>
                    <a:pt x="1687" y="262"/>
                  </a:cubicBezTo>
                  <a:cubicBezTo>
                    <a:pt x="1795" y="154"/>
                    <a:pt x="1689" y="0"/>
                    <a:pt x="1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1767062" y="689424"/>
            <a:ext cx="218071" cy="228481"/>
            <a:chOff x="4930687" y="3942774"/>
            <a:chExt cx="218071" cy="228481"/>
          </a:xfrm>
        </p:grpSpPr>
        <p:sp>
          <p:nvSpPr>
            <p:cNvPr id="51" name="Google Shape;51;p2"/>
            <p:cNvSpPr/>
            <p:nvPr/>
          </p:nvSpPr>
          <p:spPr>
            <a:xfrm>
              <a:off x="5054410" y="3942774"/>
              <a:ext cx="18307" cy="63597"/>
            </a:xfrm>
            <a:custGeom>
              <a:avLst/>
              <a:gdLst/>
              <a:ahLst/>
              <a:cxnLst/>
              <a:rect l="l" t="t" r="r" b="b"/>
              <a:pathLst>
                <a:path w="306" h="1063" extrusionOk="0">
                  <a:moveTo>
                    <a:pt x="153" y="0"/>
                  </a:moveTo>
                  <a:cubicBezTo>
                    <a:pt x="77" y="0"/>
                    <a:pt x="1" y="49"/>
                    <a:pt x="1" y="148"/>
                  </a:cubicBezTo>
                  <a:lnTo>
                    <a:pt x="1" y="915"/>
                  </a:lnTo>
                  <a:cubicBezTo>
                    <a:pt x="1" y="1013"/>
                    <a:pt x="77" y="1062"/>
                    <a:pt x="153" y="1062"/>
                  </a:cubicBezTo>
                  <a:cubicBezTo>
                    <a:pt x="230" y="1062"/>
                    <a:pt x="306" y="1013"/>
                    <a:pt x="306" y="915"/>
                  </a:cubicBezTo>
                  <a:lnTo>
                    <a:pt x="306" y="148"/>
                  </a:lnTo>
                  <a:cubicBezTo>
                    <a:pt x="306" y="49"/>
                    <a:pt x="230" y="0"/>
                    <a:pt x="1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990095" y="3970295"/>
              <a:ext cx="40503" cy="54742"/>
            </a:xfrm>
            <a:custGeom>
              <a:avLst/>
              <a:gdLst/>
              <a:ahLst/>
              <a:cxnLst/>
              <a:rect l="l" t="t" r="r" b="b"/>
              <a:pathLst>
                <a:path w="677" h="915" extrusionOk="0">
                  <a:moveTo>
                    <a:pt x="152" y="0"/>
                  </a:moveTo>
                  <a:cubicBezTo>
                    <a:pt x="75" y="0"/>
                    <a:pt x="0" y="49"/>
                    <a:pt x="4" y="148"/>
                  </a:cubicBezTo>
                  <a:cubicBezTo>
                    <a:pt x="11" y="408"/>
                    <a:pt x="178" y="685"/>
                    <a:pt x="354" y="868"/>
                  </a:cubicBezTo>
                  <a:cubicBezTo>
                    <a:pt x="386" y="901"/>
                    <a:pt x="422" y="915"/>
                    <a:pt x="457" y="915"/>
                  </a:cubicBezTo>
                  <a:cubicBezTo>
                    <a:pt x="572" y="915"/>
                    <a:pt x="676" y="761"/>
                    <a:pt x="570" y="652"/>
                  </a:cubicBezTo>
                  <a:cubicBezTo>
                    <a:pt x="451" y="528"/>
                    <a:pt x="315" y="309"/>
                    <a:pt x="309" y="148"/>
                  </a:cubicBezTo>
                  <a:cubicBezTo>
                    <a:pt x="306" y="49"/>
                    <a:pt x="228" y="0"/>
                    <a:pt x="1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930687" y="4043464"/>
              <a:ext cx="80647" cy="27341"/>
            </a:xfrm>
            <a:custGeom>
              <a:avLst/>
              <a:gdLst/>
              <a:ahLst/>
              <a:cxnLst/>
              <a:rect l="l" t="t" r="r" b="b"/>
              <a:pathLst>
                <a:path w="1348" h="457" extrusionOk="0">
                  <a:moveTo>
                    <a:pt x="238" y="1"/>
                  </a:moveTo>
                  <a:cubicBezTo>
                    <a:pt x="95" y="1"/>
                    <a:pt x="0" y="208"/>
                    <a:pt x="153" y="283"/>
                  </a:cubicBezTo>
                  <a:cubicBezTo>
                    <a:pt x="461" y="430"/>
                    <a:pt x="811" y="457"/>
                    <a:pt x="1149" y="457"/>
                  </a:cubicBezTo>
                  <a:cubicBezTo>
                    <a:pt x="1346" y="457"/>
                    <a:pt x="1347" y="150"/>
                    <a:pt x="1149" y="150"/>
                  </a:cubicBezTo>
                  <a:cubicBezTo>
                    <a:pt x="870" y="150"/>
                    <a:pt x="565" y="141"/>
                    <a:pt x="308" y="17"/>
                  </a:cubicBezTo>
                  <a:cubicBezTo>
                    <a:pt x="284" y="6"/>
                    <a:pt x="260" y="1"/>
                    <a:pt x="2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962575" y="4098206"/>
              <a:ext cx="48759" cy="36435"/>
            </a:xfrm>
            <a:custGeom>
              <a:avLst/>
              <a:gdLst/>
              <a:ahLst/>
              <a:cxnLst/>
              <a:rect l="l" t="t" r="r" b="b"/>
              <a:pathLst>
                <a:path w="815" h="609" extrusionOk="0">
                  <a:moveTo>
                    <a:pt x="619" y="0"/>
                  </a:moveTo>
                  <a:cubicBezTo>
                    <a:pt x="618" y="0"/>
                    <a:pt x="617" y="0"/>
                    <a:pt x="616" y="0"/>
                  </a:cubicBezTo>
                  <a:cubicBezTo>
                    <a:pt x="337" y="6"/>
                    <a:pt x="16" y="139"/>
                    <a:pt x="4" y="460"/>
                  </a:cubicBezTo>
                  <a:cubicBezTo>
                    <a:pt x="0" y="559"/>
                    <a:pt x="75" y="608"/>
                    <a:pt x="152" y="608"/>
                  </a:cubicBezTo>
                  <a:cubicBezTo>
                    <a:pt x="228" y="608"/>
                    <a:pt x="307" y="559"/>
                    <a:pt x="311" y="460"/>
                  </a:cubicBezTo>
                  <a:cubicBezTo>
                    <a:pt x="311" y="434"/>
                    <a:pt x="322" y="402"/>
                    <a:pt x="366" y="370"/>
                  </a:cubicBezTo>
                  <a:cubicBezTo>
                    <a:pt x="436" y="317"/>
                    <a:pt x="531" y="308"/>
                    <a:pt x="616" y="307"/>
                  </a:cubicBezTo>
                  <a:cubicBezTo>
                    <a:pt x="812" y="304"/>
                    <a:pt x="814"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023300" y="4116453"/>
              <a:ext cx="31170" cy="54802"/>
            </a:xfrm>
            <a:custGeom>
              <a:avLst/>
              <a:gdLst/>
              <a:ahLst/>
              <a:cxnLst/>
              <a:rect l="l" t="t" r="r" b="b"/>
              <a:pathLst>
                <a:path w="521" h="916" extrusionOk="0">
                  <a:moveTo>
                    <a:pt x="220" y="0"/>
                  </a:moveTo>
                  <a:cubicBezTo>
                    <a:pt x="104" y="0"/>
                    <a:pt x="0" y="154"/>
                    <a:pt x="106" y="263"/>
                  </a:cubicBezTo>
                  <a:cubicBezTo>
                    <a:pt x="235" y="396"/>
                    <a:pt x="214" y="590"/>
                    <a:pt x="214" y="767"/>
                  </a:cubicBezTo>
                  <a:cubicBezTo>
                    <a:pt x="214" y="866"/>
                    <a:pt x="291" y="915"/>
                    <a:pt x="368" y="915"/>
                  </a:cubicBezTo>
                  <a:cubicBezTo>
                    <a:pt x="444" y="915"/>
                    <a:pt x="521" y="866"/>
                    <a:pt x="521" y="767"/>
                  </a:cubicBezTo>
                  <a:cubicBezTo>
                    <a:pt x="521" y="503"/>
                    <a:pt x="516" y="249"/>
                    <a:pt x="322" y="47"/>
                  </a:cubicBezTo>
                  <a:cubicBezTo>
                    <a:pt x="290" y="14"/>
                    <a:pt x="255" y="0"/>
                    <a:pt x="2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072657" y="4098206"/>
              <a:ext cx="36973" cy="36734"/>
            </a:xfrm>
            <a:custGeom>
              <a:avLst/>
              <a:gdLst/>
              <a:ahLst/>
              <a:cxnLst/>
              <a:rect l="l" t="t" r="r" b="b"/>
              <a:pathLst>
                <a:path w="618" h="614" extrusionOk="0">
                  <a:moveTo>
                    <a:pt x="150" y="0"/>
                  </a:moveTo>
                  <a:cubicBezTo>
                    <a:pt x="70" y="0"/>
                    <a:pt x="1" y="75"/>
                    <a:pt x="1" y="154"/>
                  </a:cubicBezTo>
                  <a:cubicBezTo>
                    <a:pt x="1" y="240"/>
                    <a:pt x="71" y="304"/>
                    <a:pt x="154" y="307"/>
                  </a:cubicBezTo>
                  <a:cubicBezTo>
                    <a:pt x="223" y="310"/>
                    <a:pt x="305" y="393"/>
                    <a:pt x="308" y="460"/>
                  </a:cubicBezTo>
                  <a:cubicBezTo>
                    <a:pt x="310" y="543"/>
                    <a:pt x="376" y="614"/>
                    <a:pt x="461" y="614"/>
                  </a:cubicBezTo>
                  <a:cubicBezTo>
                    <a:pt x="541" y="614"/>
                    <a:pt x="617" y="543"/>
                    <a:pt x="614" y="460"/>
                  </a:cubicBezTo>
                  <a:cubicBezTo>
                    <a:pt x="605" y="215"/>
                    <a:pt x="400" y="9"/>
                    <a:pt x="154" y="0"/>
                  </a:cubicBezTo>
                  <a:cubicBezTo>
                    <a:pt x="153" y="0"/>
                    <a:pt x="151" y="0"/>
                    <a:pt x="1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088392" y="4043224"/>
              <a:ext cx="60366" cy="18427"/>
            </a:xfrm>
            <a:custGeom>
              <a:avLst/>
              <a:gdLst/>
              <a:ahLst/>
              <a:cxnLst/>
              <a:rect l="l" t="t" r="r" b="b"/>
              <a:pathLst>
                <a:path w="1009" h="308" extrusionOk="0">
                  <a:moveTo>
                    <a:pt x="198" y="1"/>
                  </a:moveTo>
                  <a:cubicBezTo>
                    <a:pt x="1" y="1"/>
                    <a:pt x="1" y="307"/>
                    <a:pt x="198" y="307"/>
                  </a:cubicBezTo>
                  <a:lnTo>
                    <a:pt x="810" y="307"/>
                  </a:lnTo>
                  <a:cubicBezTo>
                    <a:pt x="1007" y="307"/>
                    <a:pt x="1008" y="1"/>
                    <a:pt x="8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090725" y="3970295"/>
              <a:ext cx="28179" cy="45170"/>
            </a:xfrm>
            <a:custGeom>
              <a:avLst/>
              <a:gdLst/>
              <a:ahLst/>
              <a:cxnLst/>
              <a:rect l="l" t="t" r="r" b="b"/>
              <a:pathLst>
                <a:path w="471" h="755" extrusionOk="0">
                  <a:moveTo>
                    <a:pt x="320" y="0"/>
                  </a:moveTo>
                  <a:cubicBezTo>
                    <a:pt x="243" y="0"/>
                    <a:pt x="164" y="49"/>
                    <a:pt x="159" y="148"/>
                  </a:cubicBezTo>
                  <a:cubicBezTo>
                    <a:pt x="154" y="220"/>
                    <a:pt x="108" y="288"/>
                    <a:pt x="79" y="351"/>
                  </a:cubicBezTo>
                  <a:cubicBezTo>
                    <a:pt x="39" y="434"/>
                    <a:pt x="11" y="514"/>
                    <a:pt x="6" y="608"/>
                  </a:cubicBezTo>
                  <a:cubicBezTo>
                    <a:pt x="0" y="706"/>
                    <a:pt x="75" y="755"/>
                    <a:pt x="151" y="755"/>
                  </a:cubicBezTo>
                  <a:cubicBezTo>
                    <a:pt x="228" y="755"/>
                    <a:pt x="307" y="706"/>
                    <a:pt x="312" y="608"/>
                  </a:cubicBezTo>
                  <a:cubicBezTo>
                    <a:pt x="317" y="535"/>
                    <a:pt x="363" y="468"/>
                    <a:pt x="393" y="404"/>
                  </a:cubicBezTo>
                  <a:cubicBezTo>
                    <a:pt x="432" y="320"/>
                    <a:pt x="460" y="240"/>
                    <a:pt x="466" y="148"/>
                  </a:cubicBezTo>
                  <a:cubicBezTo>
                    <a:pt x="471" y="49"/>
                    <a:pt x="397" y="0"/>
                    <a:pt x="3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1200094" y="1998792"/>
            <a:ext cx="3511804" cy="3924539"/>
            <a:chOff x="-1394269" y="2227279"/>
            <a:chExt cx="3511804" cy="3924539"/>
          </a:xfrm>
        </p:grpSpPr>
        <p:sp>
          <p:nvSpPr>
            <p:cNvPr id="60" name="Google Shape;60;p2"/>
            <p:cNvSpPr/>
            <p:nvPr/>
          </p:nvSpPr>
          <p:spPr>
            <a:xfrm rot="746023">
              <a:off x="-1062643" y="2494177"/>
              <a:ext cx="2848553" cy="3390744"/>
            </a:xfrm>
            <a:custGeom>
              <a:avLst/>
              <a:gdLst/>
              <a:ahLst/>
              <a:cxnLst/>
              <a:rect l="l" t="t" r="r" b="b"/>
              <a:pathLst>
                <a:path w="47615" h="56678" extrusionOk="0">
                  <a:moveTo>
                    <a:pt x="8330" y="1"/>
                  </a:moveTo>
                  <a:lnTo>
                    <a:pt x="1" y="6525"/>
                  </a:lnTo>
                  <a:lnTo>
                    <a:pt x="39284" y="56678"/>
                  </a:lnTo>
                  <a:lnTo>
                    <a:pt x="47615" y="50152"/>
                  </a:lnTo>
                  <a:lnTo>
                    <a:pt x="83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2"/>
            <p:cNvGrpSpPr/>
            <p:nvPr/>
          </p:nvGrpSpPr>
          <p:grpSpPr>
            <a:xfrm rot="746023">
              <a:off x="-1036647" y="2808935"/>
              <a:ext cx="2365525" cy="2955151"/>
              <a:chOff x="-38220" y="2183673"/>
              <a:chExt cx="2365636" cy="2955289"/>
            </a:xfrm>
          </p:grpSpPr>
          <p:sp>
            <p:nvSpPr>
              <p:cNvPr id="62" name="Google Shape;62;p2"/>
              <p:cNvSpPr/>
              <p:nvPr/>
            </p:nvSpPr>
            <p:spPr>
              <a:xfrm>
                <a:off x="-38220" y="2183673"/>
                <a:ext cx="144184" cy="122646"/>
              </a:xfrm>
              <a:custGeom>
                <a:avLst/>
                <a:gdLst/>
                <a:ahLst/>
                <a:cxnLst/>
                <a:rect l="l" t="t" r="r" b="b"/>
                <a:pathLst>
                  <a:path w="2410" h="2050" extrusionOk="0">
                    <a:moveTo>
                      <a:pt x="2083" y="0"/>
                    </a:moveTo>
                    <a:lnTo>
                      <a:pt x="0" y="1633"/>
                    </a:lnTo>
                    <a:lnTo>
                      <a:pt x="327" y="2049"/>
                    </a:lnTo>
                    <a:lnTo>
                      <a:pt x="2410" y="418"/>
                    </a:lnTo>
                    <a:lnTo>
                      <a:pt x="2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967" y="2210116"/>
                <a:ext cx="208499" cy="172961"/>
              </a:xfrm>
              <a:custGeom>
                <a:avLst/>
                <a:gdLst/>
                <a:ahLst/>
                <a:cxnLst/>
                <a:rect l="l" t="t" r="r" b="b"/>
                <a:pathLst>
                  <a:path w="3485" h="2891" extrusionOk="0">
                    <a:moveTo>
                      <a:pt x="3159" y="1"/>
                    </a:moveTo>
                    <a:lnTo>
                      <a:pt x="0" y="2475"/>
                    </a:lnTo>
                    <a:lnTo>
                      <a:pt x="326" y="2891"/>
                    </a:lnTo>
                    <a:lnTo>
                      <a:pt x="3485" y="417"/>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3828" y="2339463"/>
                <a:ext cx="144124" cy="122527"/>
              </a:xfrm>
              <a:custGeom>
                <a:avLst/>
                <a:gdLst/>
                <a:ahLst/>
                <a:cxnLst/>
                <a:rect l="l" t="t" r="r" b="b"/>
                <a:pathLst>
                  <a:path w="2409" h="2048" extrusionOk="0">
                    <a:moveTo>
                      <a:pt x="2083" y="0"/>
                    </a:moveTo>
                    <a:lnTo>
                      <a:pt x="0" y="1631"/>
                    </a:lnTo>
                    <a:lnTo>
                      <a:pt x="326" y="2047"/>
                    </a:lnTo>
                    <a:lnTo>
                      <a:pt x="2408" y="416"/>
                    </a:lnTo>
                    <a:lnTo>
                      <a:pt x="2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44015" y="2365727"/>
                <a:ext cx="208559" cy="173021"/>
              </a:xfrm>
              <a:custGeom>
                <a:avLst/>
                <a:gdLst/>
                <a:ahLst/>
                <a:cxnLst/>
                <a:rect l="l" t="t" r="r" b="b"/>
                <a:pathLst>
                  <a:path w="3486" h="2892" extrusionOk="0">
                    <a:moveTo>
                      <a:pt x="3159" y="1"/>
                    </a:moveTo>
                    <a:lnTo>
                      <a:pt x="0" y="2476"/>
                    </a:lnTo>
                    <a:lnTo>
                      <a:pt x="327" y="2892"/>
                    </a:lnTo>
                    <a:lnTo>
                      <a:pt x="3486" y="417"/>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5757" y="2495133"/>
                <a:ext cx="144244" cy="122587"/>
              </a:xfrm>
              <a:custGeom>
                <a:avLst/>
                <a:gdLst/>
                <a:ahLst/>
                <a:cxnLst/>
                <a:rect l="l" t="t" r="r" b="b"/>
                <a:pathLst>
                  <a:path w="2411" h="2049" extrusionOk="0">
                    <a:moveTo>
                      <a:pt x="2083" y="0"/>
                    </a:moveTo>
                    <a:lnTo>
                      <a:pt x="1" y="1633"/>
                    </a:lnTo>
                    <a:lnTo>
                      <a:pt x="326" y="2049"/>
                    </a:lnTo>
                    <a:lnTo>
                      <a:pt x="2410" y="418"/>
                    </a:lnTo>
                    <a:lnTo>
                      <a:pt x="2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65943" y="2521577"/>
                <a:ext cx="208499" cy="172961"/>
              </a:xfrm>
              <a:custGeom>
                <a:avLst/>
                <a:gdLst/>
                <a:ahLst/>
                <a:cxnLst/>
                <a:rect l="l" t="t" r="r" b="b"/>
                <a:pathLst>
                  <a:path w="3485" h="2891" extrusionOk="0">
                    <a:moveTo>
                      <a:pt x="3159" y="1"/>
                    </a:moveTo>
                    <a:lnTo>
                      <a:pt x="1" y="2474"/>
                    </a:lnTo>
                    <a:lnTo>
                      <a:pt x="328" y="2890"/>
                    </a:lnTo>
                    <a:lnTo>
                      <a:pt x="3485" y="417"/>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27745" y="2650984"/>
                <a:ext cx="144184" cy="122527"/>
              </a:xfrm>
              <a:custGeom>
                <a:avLst/>
                <a:gdLst/>
                <a:ahLst/>
                <a:cxnLst/>
                <a:rect l="l" t="t" r="r" b="b"/>
                <a:pathLst>
                  <a:path w="2410" h="2048" extrusionOk="0">
                    <a:moveTo>
                      <a:pt x="2084" y="0"/>
                    </a:moveTo>
                    <a:lnTo>
                      <a:pt x="0" y="1631"/>
                    </a:lnTo>
                    <a:lnTo>
                      <a:pt x="327" y="2047"/>
                    </a:lnTo>
                    <a:lnTo>
                      <a:pt x="2410" y="416"/>
                    </a:lnTo>
                    <a:lnTo>
                      <a:pt x="20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87931" y="2677367"/>
                <a:ext cx="208559" cy="172901"/>
              </a:xfrm>
              <a:custGeom>
                <a:avLst/>
                <a:gdLst/>
                <a:ahLst/>
                <a:cxnLst/>
                <a:rect l="l" t="t" r="r" b="b"/>
                <a:pathLst>
                  <a:path w="3486" h="2890" extrusionOk="0">
                    <a:moveTo>
                      <a:pt x="3159" y="0"/>
                    </a:moveTo>
                    <a:lnTo>
                      <a:pt x="0" y="2474"/>
                    </a:lnTo>
                    <a:lnTo>
                      <a:pt x="327" y="2890"/>
                    </a:lnTo>
                    <a:lnTo>
                      <a:pt x="3486" y="416"/>
                    </a:lnTo>
                    <a:lnTo>
                      <a:pt x="31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55476" y="2814073"/>
                <a:ext cx="144184" cy="122527"/>
              </a:xfrm>
              <a:custGeom>
                <a:avLst/>
                <a:gdLst/>
                <a:ahLst/>
                <a:cxnLst/>
                <a:rect l="l" t="t" r="r" b="b"/>
                <a:pathLst>
                  <a:path w="2410" h="2048" extrusionOk="0">
                    <a:moveTo>
                      <a:pt x="2084" y="0"/>
                    </a:moveTo>
                    <a:lnTo>
                      <a:pt x="0" y="1632"/>
                    </a:lnTo>
                    <a:lnTo>
                      <a:pt x="327" y="2048"/>
                    </a:lnTo>
                    <a:lnTo>
                      <a:pt x="2409" y="417"/>
                    </a:lnTo>
                    <a:lnTo>
                      <a:pt x="20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15663" y="2840337"/>
                <a:ext cx="208559" cy="173081"/>
              </a:xfrm>
              <a:custGeom>
                <a:avLst/>
                <a:gdLst/>
                <a:ahLst/>
                <a:cxnLst/>
                <a:rect l="l" t="t" r="r" b="b"/>
                <a:pathLst>
                  <a:path w="3486" h="2893" extrusionOk="0">
                    <a:moveTo>
                      <a:pt x="3159" y="1"/>
                    </a:moveTo>
                    <a:lnTo>
                      <a:pt x="0" y="2475"/>
                    </a:lnTo>
                    <a:lnTo>
                      <a:pt x="327" y="2892"/>
                    </a:lnTo>
                    <a:lnTo>
                      <a:pt x="3486" y="419"/>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77524" y="2969683"/>
                <a:ext cx="144184" cy="122587"/>
              </a:xfrm>
              <a:custGeom>
                <a:avLst/>
                <a:gdLst/>
                <a:ahLst/>
                <a:cxnLst/>
                <a:rect l="l" t="t" r="r" b="b"/>
                <a:pathLst>
                  <a:path w="2410" h="2049" extrusionOk="0">
                    <a:moveTo>
                      <a:pt x="2082" y="0"/>
                    </a:moveTo>
                    <a:lnTo>
                      <a:pt x="0" y="1633"/>
                    </a:lnTo>
                    <a:lnTo>
                      <a:pt x="326" y="2049"/>
                    </a:lnTo>
                    <a:lnTo>
                      <a:pt x="2409" y="418"/>
                    </a:lnTo>
                    <a:lnTo>
                      <a:pt x="20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37711" y="2996127"/>
                <a:ext cx="208499" cy="172961"/>
              </a:xfrm>
              <a:custGeom>
                <a:avLst/>
                <a:gdLst/>
                <a:ahLst/>
                <a:cxnLst/>
                <a:rect l="l" t="t" r="r" b="b"/>
                <a:pathLst>
                  <a:path w="3485" h="2891" extrusionOk="0">
                    <a:moveTo>
                      <a:pt x="3159" y="1"/>
                    </a:moveTo>
                    <a:lnTo>
                      <a:pt x="0" y="2474"/>
                    </a:lnTo>
                    <a:lnTo>
                      <a:pt x="326" y="2890"/>
                    </a:lnTo>
                    <a:lnTo>
                      <a:pt x="3484" y="417"/>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9512" y="3125354"/>
                <a:ext cx="144244" cy="122527"/>
              </a:xfrm>
              <a:custGeom>
                <a:avLst/>
                <a:gdLst/>
                <a:ahLst/>
                <a:cxnLst/>
                <a:rect l="l" t="t" r="r" b="b"/>
                <a:pathLst>
                  <a:path w="2411" h="2048" extrusionOk="0">
                    <a:moveTo>
                      <a:pt x="2083" y="0"/>
                    </a:moveTo>
                    <a:lnTo>
                      <a:pt x="1" y="1631"/>
                    </a:lnTo>
                    <a:lnTo>
                      <a:pt x="328" y="2047"/>
                    </a:lnTo>
                    <a:lnTo>
                      <a:pt x="2410" y="416"/>
                    </a:lnTo>
                    <a:lnTo>
                      <a:pt x="2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59639" y="3151798"/>
                <a:ext cx="208618" cy="173021"/>
              </a:xfrm>
              <a:custGeom>
                <a:avLst/>
                <a:gdLst/>
                <a:ahLst/>
                <a:cxnLst/>
                <a:rect l="l" t="t" r="r" b="b"/>
                <a:pathLst>
                  <a:path w="3487" h="2892" extrusionOk="0">
                    <a:moveTo>
                      <a:pt x="3159" y="1"/>
                    </a:moveTo>
                    <a:lnTo>
                      <a:pt x="1" y="2476"/>
                    </a:lnTo>
                    <a:lnTo>
                      <a:pt x="328" y="2892"/>
                    </a:lnTo>
                    <a:lnTo>
                      <a:pt x="3486" y="418"/>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21500" y="3281204"/>
                <a:ext cx="144124" cy="122527"/>
              </a:xfrm>
              <a:custGeom>
                <a:avLst/>
                <a:gdLst/>
                <a:ahLst/>
                <a:cxnLst/>
                <a:rect l="l" t="t" r="r" b="b"/>
                <a:pathLst>
                  <a:path w="2409" h="2048" extrusionOk="0">
                    <a:moveTo>
                      <a:pt x="2083" y="0"/>
                    </a:moveTo>
                    <a:lnTo>
                      <a:pt x="0" y="1631"/>
                    </a:lnTo>
                    <a:lnTo>
                      <a:pt x="326" y="2047"/>
                    </a:lnTo>
                    <a:lnTo>
                      <a:pt x="2408" y="416"/>
                    </a:lnTo>
                    <a:lnTo>
                      <a:pt x="2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881687" y="3307468"/>
                <a:ext cx="208618" cy="173081"/>
              </a:xfrm>
              <a:custGeom>
                <a:avLst/>
                <a:gdLst/>
                <a:ahLst/>
                <a:cxnLst/>
                <a:rect l="l" t="t" r="r" b="b"/>
                <a:pathLst>
                  <a:path w="3487" h="2893" extrusionOk="0">
                    <a:moveTo>
                      <a:pt x="3159" y="1"/>
                    </a:moveTo>
                    <a:lnTo>
                      <a:pt x="1" y="2474"/>
                    </a:lnTo>
                    <a:lnTo>
                      <a:pt x="328" y="2892"/>
                    </a:lnTo>
                    <a:lnTo>
                      <a:pt x="3486" y="417"/>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49890" y="3445191"/>
                <a:ext cx="144244" cy="122587"/>
              </a:xfrm>
              <a:custGeom>
                <a:avLst/>
                <a:gdLst/>
                <a:ahLst/>
                <a:cxnLst/>
                <a:rect l="l" t="t" r="r" b="b"/>
                <a:pathLst>
                  <a:path w="2411" h="2049" extrusionOk="0">
                    <a:moveTo>
                      <a:pt x="2085" y="0"/>
                    </a:moveTo>
                    <a:lnTo>
                      <a:pt x="1" y="1631"/>
                    </a:lnTo>
                    <a:lnTo>
                      <a:pt x="328" y="2049"/>
                    </a:lnTo>
                    <a:lnTo>
                      <a:pt x="2410" y="416"/>
                    </a:lnTo>
                    <a:lnTo>
                      <a:pt x="208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010136" y="3471575"/>
                <a:ext cx="208559" cy="173021"/>
              </a:xfrm>
              <a:custGeom>
                <a:avLst/>
                <a:gdLst/>
                <a:ahLst/>
                <a:cxnLst/>
                <a:rect l="l" t="t" r="r" b="b"/>
                <a:pathLst>
                  <a:path w="3486" h="2892" extrusionOk="0">
                    <a:moveTo>
                      <a:pt x="3159" y="0"/>
                    </a:moveTo>
                    <a:lnTo>
                      <a:pt x="0" y="2475"/>
                    </a:lnTo>
                    <a:lnTo>
                      <a:pt x="327" y="2891"/>
                    </a:lnTo>
                    <a:lnTo>
                      <a:pt x="3486" y="418"/>
                    </a:lnTo>
                    <a:lnTo>
                      <a:pt x="31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071938" y="3600921"/>
                <a:ext cx="144244" cy="122646"/>
              </a:xfrm>
              <a:custGeom>
                <a:avLst/>
                <a:gdLst/>
                <a:ahLst/>
                <a:cxnLst/>
                <a:rect l="l" t="t" r="r" b="b"/>
                <a:pathLst>
                  <a:path w="2411" h="2050" extrusionOk="0">
                    <a:moveTo>
                      <a:pt x="2083" y="1"/>
                    </a:moveTo>
                    <a:lnTo>
                      <a:pt x="1" y="1632"/>
                    </a:lnTo>
                    <a:lnTo>
                      <a:pt x="327" y="2049"/>
                    </a:lnTo>
                    <a:lnTo>
                      <a:pt x="2410" y="417"/>
                    </a:lnTo>
                    <a:lnTo>
                      <a:pt x="20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132124" y="3627305"/>
                <a:ext cx="208559" cy="173021"/>
              </a:xfrm>
              <a:custGeom>
                <a:avLst/>
                <a:gdLst/>
                <a:ahLst/>
                <a:cxnLst/>
                <a:rect l="l" t="t" r="r" b="b"/>
                <a:pathLst>
                  <a:path w="3486" h="2892" extrusionOk="0">
                    <a:moveTo>
                      <a:pt x="3159" y="1"/>
                    </a:moveTo>
                    <a:lnTo>
                      <a:pt x="1" y="2476"/>
                    </a:lnTo>
                    <a:lnTo>
                      <a:pt x="327" y="2892"/>
                    </a:lnTo>
                    <a:lnTo>
                      <a:pt x="3485" y="418"/>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193926" y="3756711"/>
                <a:ext cx="144184" cy="122527"/>
              </a:xfrm>
              <a:custGeom>
                <a:avLst/>
                <a:gdLst/>
                <a:ahLst/>
                <a:cxnLst/>
                <a:rect l="l" t="t" r="r" b="b"/>
                <a:pathLst>
                  <a:path w="2410" h="2048" extrusionOk="0">
                    <a:moveTo>
                      <a:pt x="2084" y="0"/>
                    </a:moveTo>
                    <a:lnTo>
                      <a:pt x="0" y="1631"/>
                    </a:lnTo>
                    <a:lnTo>
                      <a:pt x="327" y="2047"/>
                    </a:lnTo>
                    <a:lnTo>
                      <a:pt x="2410" y="416"/>
                    </a:lnTo>
                    <a:lnTo>
                      <a:pt x="208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254112" y="3783095"/>
                <a:ext cx="208618" cy="173021"/>
              </a:xfrm>
              <a:custGeom>
                <a:avLst/>
                <a:gdLst/>
                <a:ahLst/>
                <a:cxnLst/>
                <a:rect l="l" t="t" r="r" b="b"/>
                <a:pathLst>
                  <a:path w="3487" h="2892" extrusionOk="0">
                    <a:moveTo>
                      <a:pt x="3159" y="0"/>
                    </a:moveTo>
                    <a:lnTo>
                      <a:pt x="0" y="2474"/>
                    </a:lnTo>
                    <a:lnTo>
                      <a:pt x="328" y="2891"/>
                    </a:lnTo>
                    <a:lnTo>
                      <a:pt x="3486" y="416"/>
                    </a:lnTo>
                    <a:lnTo>
                      <a:pt x="31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315974" y="3912382"/>
                <a:ext cx="144184" cy="122646"/>
              </a:xfrm>
              <a:custGeom>
                <a:avLst/>
                <a:gdLst/>
                <a:ahLst/>
                <a:cxnLst/>
                <a:rect l="l" t="t" r="r" b="b"/>
                <a:pathLst>
                  <a:path w="2410" h="2050" extrusionOk="0">
                    <a:moveTo>
                      <a:pt x="2083" y="0"/>
                    </a:moveTo>
                    <a:lnTo>
                      <a:pt x="0" y="1633"/>
                    </a:lnTo>
                    <a:lnTo>
                      <a:pt x="326" y="2049"/>
                    </a:lnTo>
                    <a:lnTo>
                      <a:pt x="2410" y="418"/>
                    </a:lnTo>
                    <a:lnTo>
                      <a:pt x="2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376160" y="3938646"/>
                <a:ext cx="208559" cy="173081"/>
              </a:xfrm>
              <a:custGeom>
                <a:avLst/>
                <a:gdLst/>
                <a:ahLst/>
                <a:cxnLst/>
                <a:rect l="l" t="t" r="r" b="b"/>
                <a:pathLst>
                  <a:path w="3486" h="2893" extrusionOk="0">
                    <a:moveTo>
                      <a:pt x="3159" y="1"/>
                    </a:moveTo>
                    <a:lnTo>
                      <a:pt x="0" y="2476"/>
                    </a:lnTo>
                    <a:lnTo>
                      <a:pt x="327" y="2892"/>
                    </a:lnTo>
                    <a:lnTo>
                      <a:pt x="3486" y="417"/>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43705" y="4075471"/>
                <a:ext cx="144124" cy="122527"/>
              </a:xfrm>
              <a:custGeom>
                <a:avLst/>
                <a:gdLst/>
                <a:ahLst/>
                <a:cxnLst/>
                <a:rect l="l" t="t" r="r" b="b"/>
                <a:pathLst>
                  <a:path w="2409" h="2048" extrusionOk="0">
                    <a:moveTo>
                      <a:pt x="2082" y="1"/>
                    </a:moveTo>
                    <a:lnTo>
                      <a:pt x="0" y="1632"/>
                    </a:lnTo>
                    <a:lnTo>
                      <a:pt x="326" y="2048"/>
                    </a:lnTo>
                    <a:lnTo>
                      <a:pt x="2408" y="417"/>
                    </a:lnTo>
                    <a:lnTo>
                      <a:pt x="20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503892" y="4101676"/>
                <a:ext cx="208559" cy="173021"/>
              </a:xfrm>
              <a:custGeom>
                <a:avLst/>
                <a:gdLst/>
                <a:ahLst/>
                <a:cxnLst/>
                <a:rect l="l" t="t" r="r" b="b"/>
                <a:pathLst>
                  <a:path w="3486" h="2892" extrusionOk="0">
                    <a:moveTo>
                      <a:pt x="3159" y="1"/>
                    </a:moveTo>
                    <a:lnTo>
                      <a:pt x="0" y="2476"/>
                    </a:lnTo>
                    <a:lnTo>
                      <a:pt x="327" y="2892"/>
                    </a:lnTo>
                    <a:lnTo>
                      <a:pt x="3486" y="418"/>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565634" y="4231142"/>
                <a:ext cx="144184" cy="122646"/>
              </a:xfrm>
              <a:custGeom>
                <a:avLst/>
                <a:gdLst/>
                <a:ahLst/>
                <a:cxnLst/>
                <a:rect l="l" t="t" r="r" b="b"/>
                <a:pathLst>
                  <a:path w="2410" h="2050" extrusionOk="0">
                    <a:moveTo>
                      <a:pt x="2083" y="1"/>
                    </a:moveTo>
                    <a:lnTo>
                      <a:pt x="1" y="1633"/>
                    </a:lnTo>
                    <a:lnTo>
                      <a:pt x="328" y="2049"/>
                    </a:lnTo>
                    <a:lnTo>
                      <a:pt x="2410" y="418"/>
                    </a:lnTo>
                    <a:lnTo>
                      <a:pt x="20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625820" y="4257645"/>
                <a:ext cx="208499" cy="172901"/>
              </a:xfrm>
              <a:custGeom>
                <a:avLst/>
                <a:gdLst/>
                <a:ahLst/>
                <a:cxnLst/>
                <a:rect l="l" t="t" r="r" b="b"/>
                <a:pathLst>
                  <a:path w="3485" h="2890" extrusionOk="0">
                    <a:moveTo>
                      <a:pt x="3159" y="0"/>
                    </a:moveTo>
                    <a:lnTo>
                      <a:pt x="1" y="2474"/>
                    </a:lnTo>
                    <a:lnTo>
                      <a:pt x="326" y="2890"/>
                    </a:lnTo>
                    <a:lnTo>
                      <a:pt x="3485" y="416"/>
                    </a:lnTo>
                    <a:lnTo>
                      <a:pt x="31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687682" y="4386932"/>
                <a:ext cx="144124" cy="122527"/>
              </a:xfrm>
              <a:custGeom>
                <a:avLst/>
                <a:gdLst/>
                <a:ahLst/>
                <a:cxnLst/>
                <a:rect l="l" t="t" r="r" b="b"/>
                <a:pathLst>
                  <a:path w="2409" h="2048" extrusionOk="0">
                    <a:moveTo>
                      <a:pt x="2083" y="0"/>
                    </a:moveTo>
                    <a:lnTo>
                      <a:pt x="1" y="1631"/>
                    </a:lnTo>
                    <a:lnTo>
                      <a:pt x="326" y="2048"/>
                    </a:lnTo>
                    <a:lnTo>
                      <a:pt x="2408" y="416"/>
                    </a:lnTo>
                    <a:lnTo>
                      <a:pt x="20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747868" y="4413196"/>
                <a:ext cx="208499" cy="173081"/>
              </a:xfrm>
              <a:custGeom>
                <a:avLst/>
                <a:gdLst/>
                <a:ahLst/>
                <a:cxnLst/>
                <a:rect l="l" t="t" r="r" b="b"/>
                <a:pathLst>
                  <a:path w="3485" h="2893" extrusionOk="0">
                    <a:moveTo>
                      <a:pt x="3159" y="1"/>
                    </a:moveTo>
                    <a:lnTo>
                      <a:pt x="1" y="2474"/>
                    </a:lnTo>
                    <a:lnTo>
                      <a:pt x="328" y="2892"/>
                    </a:lnTo>
                    <a:lnTo>
                      <a:pt x="3485" y="417"/>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809670" y="4542663"/>
                <a:ext cx="144184" cy="122587"/>
              </a:xfrm>
              <a:custGeom>
                <a:avLst/>
                <a:gdLst/>
                <a:ahLst/>
                <a:cxnLst/>
                <a:rect l="l" t="t" r="r" b="b"/>
                <a:pathLst>
                  <a:path w="2410" h="2049" extrusionOk="0">
                    <a:moveTo>
                      <a:pt x="2082" y="1"/>
                    </a:moveTo>
                    <a:lnTo>
                      <a:pt x="0" y="1632"/>
                    </a:lnTo>
                    <a:lnTo>
                      <a:pt x="327" y="2048"/>
                    </a:lnTo>
                    <a:lnTo>
                      <a:pt x="2409" y="417"/>
                    </a:lnTo>
                    <a:lnTo>
                      <a:pt x="20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869856" y="4569046"/>
                <a:ext cx="208499" cy="173081"/>
              </a:xfrm>
              <a:custGeom>
                <a:avLst/>
                <a:gdLst/>
                <a:ahLst/>
                <a:cxnLst/>
                <a:rect l="l" t="t" r="r" b="b"/>
                <a:pathLst>
                  <a:path w="3485" h="2893" extrusionOk="0">
                    <a:moveTo>
                      <a:pt x="3159" y="1"/>
                    </a:moveTo>
                    <a:lnTo>
                      <a:pt x="0" y="2476"/>
                    </a:lnTo>
                    <a:lnTo>
                      <a:pt x="326" y="2892"/>
                    </a:lnTo>
                    <a:lnTo>
                      <a:pt x="3484" y="418"/>
                    </a:lnTo>
                    <a:lnTo>
                      <a:pt x="31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936743" y="4704974"/>
                <a:ext cx="144244" cy="122587"/>
              </a:xfrm>
              <a:custGeom>
                <a:avLst/>
                <a:gdLst/>
                <a:ahLst/>
                <a:cxnLst/>
                <a:rect l="l" t="t" r="r" b="b"/>
                <a:pathLst>
                  <a:path w="2411" h="2049" extrusionOk="0">
                    <a:moveTo>
                      <a:pt x="2083" y="1"/>
                    </a:moveTo>
                    <a:lnTo>
                      <a:pt x="1" y="1632"/>
                    </a:lnTo>
                    <a:lnTo>
                      <a:pt x="328" y="2048"/>
                    </a:lnTo>
                    <a:lnTo>
                      <a:pt x="2410" y="417"/>
                    </a:lnTo>
                    <a:lnTo>
                      <a:pt x="20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96870" y="4731298"/>
                <a:ext cx="208559" cy="172961"/>
              </a:xfrm>
              <a:custGeom>
                <a:avLst/>
                <a:gdLst/>
                <a:ahLst/>
                <a:cxnLst/>
                <a:rect l="l" t="t" r="r" b="b"/>
                <a:pathLst>
                  <a:path w="3486" h="2891" extrusionOk="0">
                    <a:moveTo>
                      <a:pt x="3159" y="0"/>
                    </a:moveTo>
                    <a:lnTo>
                      <a:pt x="0" y="2474"/>
                    </a:lnTo>
                    <a:lnTo>
                      <a:pt x="327" y="2890"/>
                    </a:lnTo>
                    <a:lnTo>
                      <a:pt x="3486" y="417"/>
                    </a:lnTo>
                    <a:lnTo>
                      <a:pt x="31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058731" y="4860585"/>
                <a:ext cx="144184" cy="122646"/>
              </a:xfrm>
              <a:custGeom>
                <a:avLst/>
                <a:gdLst/>
                <a:ahLst/>
                <a:cxnLst/>
                <a:rect l="l" t="t" r="r" b="b"/>
                <a:pathLst>
                  <a:path w="2410" h="2050" extrusionOk="0">
                    <a:moveTo>
                      <a:pt x="2082" y="1"/>
                    </a:moveTo>
                    <a:lnTo>
                      <a:pt x="0" y="1632"/>
                    </a:lnTo>
                    <a:lnTo>
                      <a:pt x="327" y="2049"/>
                    </a:lnTo>
                    <a:lnTo>
                      <a:pt x="2410" y="417"/>
                    </a:lnTo>
                    <a:lnTo>
                      <a:pt x="208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118918" y="4887088"/>
                <a:ext cx="208499" cy="172901"/>
              </a:xfrm>
              <a:custGeom>
                <a:avLst/>
                <a:gdLst/>
                <a:ahLst/>
                <a:cxnLst/>
                <a:rect l="l" t="t" r="r" b="b"/>
                <a:pathLst>
                  <a:path w="3485" h="2890" extrusionOk="0">
                    <a:moveTo>
                      <a:pt x="3159" y="0"/>
                    </a:moveTo>
                    <a:lnTo>
                      <a:pt x="0" y="2474"/>
                    </a:lnTo>
                    <a:lnTo>
                      <a:pt x="326" y="2890"/>
                    </a:lnTo>
                    <a:lnTo>
                      <a:pt x="3484" y="416"/>
                    </a:lnTo>
                    <a:lnTo>
                      <a:pt x="31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180779" y="5016375"/>
                <a:ext cx="144065" cy="122587"/>
              </a:xfrm>
              <a:custGeom>
                <a:avLst/>
                <a:gdLst/>
                <a:ahLst/>
                <a:cxnLst/>
                <a:rect l="l" t="t" r="r" b="b"/>
                <a:pathLst>
                  <a:path w="2408" h="2049" extrusionOk="0">
                    <a:moveTo>
                      <a:pt x="2082" y="0"/>
                    </a:moveTo>
                    <a:lnTo>
                      <a:pt x="0" y="1631"/>
                    </a:lnTo>
                    <a:lnTo>
                      <a:pt x="326" y="2049"/>
                    </a:lnTo>
                    <a:lnTo>
                      <a:pt x="2408" y="416"/>
                    </a:lnTo>
                    <a:lnTo>
                      <a:pt x="208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2"/>
            <p:cNvSpPr/>
            <p:nvPr/>
          </p:nvSpPr>
          <p:spPr>
            <a:xfrm rot="746023">
              <a:off x="-551453" y="2603886"/>
              <a:ext cx="2308575" cy="2940563"/>
            </a:xfrm>
            <a:custGeom>
              <a:avLst/>
              <a:gdLst/>
              <a:ahLst/>
              <a:cxnLst/>
              <a:rect l="l" t="t" r="r" b="b"/>
              <a:pathLst>
                <a:path w="38589" h="49153" extrusionOk="0">
                  <a:moveTo>
                    <a:pt x="209" y="0"/>
                  </a:moveTo>
                  <a:lnTo>
                    <a:pt x="0" y="164"/>
                  </a:lnTo>
                  <a:lnTo>
                    <a:pt x="38379" y="49153"/>
                  </a:lnTo>
                  <a:lnTo>
                    <a:pt x="38588" y="48991"/>
                  </a:lnTo>
                  <a:lnTo>
                    <a:pt x="2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2"/>
          <p:cNvGrpSpPr/>
          <p:nvPr/>
        </p:nvGrpSpPr>
        <p:grpSpPr>
          <a:xfrm>
            <a:off x="1352088" y="3895575"/>
            <a:ext cx="218131" cy="228540"/>
            <a:chOff x="1567788" y="4831150"/>
            <a:chExt cx="218131" cy="228540"/>
          </a:xfrm>
        </p:grpSpPr>
        <p:sp>
          <p:nvSpPr>
            <p:cNvPr id="101" name="Google Shape;101;p2"/>
            <p:cNvSpPr/>
            <p:nvPr/>
          </p:nvSpPr>
          <p:spPr>
            <a:xfrm>
              <a:off x="1691630" y="4831150"/>
              <a:ext cx="18367" cy="63597"/>
            </a:xfrm>
            <a:custGeom>
              <a:avLst/>
              <a:gdLst/>
              <a:ahLst/>
              <a:cxnLst/>
              <a:rect l="l" t="t" r="r" b="b"/>
              <a:pathLst>
                <a:path w="307" h="1063" extrusionOk="0">
                  <a:moveTo>
                    <a:pt x="154" y="1"/>
                  </a:moveTo>
                  <a:cubicBezTo>
                    <a:pt x="77" y="1"/>
                    <a:pt x="0" y="50"/>
                    <a:pt x="0" y="149"/>
                  </a:cubicBezTo>
                  <a:lnTo>
                    <a:pt x="0" y="915"/>
                  </a:lnTo>
                  <a:cubicBezTo>
                    <a:pt x="0" y="1013"/>
                    <a:pt x="77" y="1062"/>
                    <a:pt x="154" y="1062"/>
                  </a:cubicBezTo>
                  <a:cubicBezTo>
                    <a:pt x="230" y="1062"/>
                    <a:pt x="307" y="1013"/>
                    <a:pt x="307" y="915"/>
                  </a:cubicBezTo>
                  <a:lnTo>
                    <a:pt x="307" y="149"/>
                  </a:lnTo>
                  <a:cubicBezTo>
                    <a:pt x="307" y="50"/>
                    <a:pt x="230"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627256" y="4858670"/>
              <a:ext cx="40503" cy="54862"/>
            </a:xfrm>
            <a:custGeom>
              <a:avLst/>
              <a:gdLst/>
              <a:ahLst/>
              <a:cxnLst/>
              <a:rect l="l" t="t" r="r" b="b"/>
              <a:pathLst>
                <a:path w="677" h="917" extrusionOk="0">
                  <a:moveTo>
                    <a:pt x="150" y="1"/>
                  </a:moveTo>
                  <a:cubicBezTo>
                    <a:pt x="74" y="1"/>
                    <a:pt x="0" y="50"/>
                    <a:pt x="4" y="148"/>
                  </a:cubicBezTo>
                  <a:cubicBezTo>
                    <a:pt x="16" y="411"/>
                    <a:pt x="177" y="684"/>
                    <a:pt x="355" y="869"/>
                  </a:cubicBezTo>
                  <a:cubicBezTo>
                    <a:pt x="387" y="902"/>
                    <a:pt x="422" y="916"/>
                    <a:pt x="457" y="916"/>
                  </a:cubicBezTo>
                  <a:cubicBezTo>
                    <a:pt x="573" y="916"/>
                    <a:pt x="677" y="762"/>
                    <a:pt x="571" y="653"/>
                  </a:cubicBezTo>
                  <a:cubicBezTo>
                    <a:pt x="453" y="528"/>
                    <a:pt x="318" y="326"/>
                    <a:pt x="310" y="148"/>
                  </a:cubicBezTo>
                  <a:cubicBezTo>
                    <a:pt x="305" y="50"/>
                    <a:pt x="226"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567788" y="4931959"/>
              <a:ext cx="80707" cy="27222"/>
            </a:xfrm>
            <a:custGeom>
              <a:avLst/>
              <a:gdLst/>
              <a:ahLst/>
              <a:cxnLst/>
              <a:rect l="l" t="t" r="r" b="b"/>
              <a:pathLst>
                <a:path w="1349" h="455" extrusionOk="0">
                  <a:moveTo>
                    <a:pt x="240" y="1"/>
                  </a:moveTo>
                  <a:cubicBezTo>
                    <a:pt x="96" y="1"/>
                    <a:pt x="0" y="209"/>
                    <a:pt x="154" y="281"/>
                  </a:cubicBezTo>
                  <a:cubicBezTo>
                    <a:pt x="467" y="426"/>
                    <a:pt x="812" y="455"/>
                    <a:pt x="1152" y="455"/>
                  </a:cubicBezTo>
                  <a:cubicBezTo>
                    <a:pt x="1349" y="455"/>
                    <a:pt x="1349" y="148"/>
                    <a:pt x="1152" y="148"/>
                  </a:cubicBezTo>
                  <a:cubicBezTo>
                    <a:pt x="870" y="148"/>
                    <a:pt x="569" y="136"/>
                    <a:pt x="309" y="17"/>
                  </a:cubicBezTo>
                  <a:cubicBezTo>
                    <a:pt x="285" y="6"/>
                    <a:pt x="262" y="1"/>
                    <a:pt x="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99735" y="4986641"/>
              <a:ext cx="48759" cy="36375"/>
            </a:xfrm>
            <a:custGeom>
              <a:avLst/>
              <a:gdLst/>
              <a:ahLst/>
              <a:cxnLst/>
              <a:rect l="l" t="t" r="r" b="b"/>
              <a:pathLst>
                <a:path w="815" h="608" extrusionOk="0">
                  <a:moveTo>
                    <a:pt x="622" y="1"/>
                  </a:moveTo>
                  <a:cubicBezTo>
                    <a:pt x="621" y="1"/>
                    <a:pt x="619" y="1"/>
                    <a:pt x="618" y="1"/>
                  </a:cubicBezTo>
                  <a:cubicBezTo>
                    <a:pt x="336" y="5"/>
                    <a:pt x="16" y="138"/>
                    <a:pt x="4" y="459"/>
                  </a:cubicBezTo>
                  <a:cubicBezTo>
                    <a:pt x="1" y="558"/>
                    <a:pt x="76" y="607"/>
                    <a:pt x="152" y="607"/>
                  </a:cubicBezTo>
                  <a:cubicBezTo>
                    <a:pt x="229" y="607"/>
                    <a:pt x="307" y="558"/>
                    <a:pt x="311" y="459"/>
                  </a:cubicBezTo>
                  <a:cubicBezTo>
                    <a:pt x="311" y="433"/>
                    <a:pt x="324" y="399"/>
                    <a:pt x="367" y="369"/>
                  </a:cubicBezTo>
                  <a:cubicBezTo>
                    <a:pt x="440" y="318"/>
                    <a:pt x="530" y="307"/>
                    <a:pt x="618" y="306"/>
                  </a:cubicBezTo>
                  <a:cubicBezTo>
                    <a:pt x="814" y="303"/>
                    <a:pt x="815"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60580" y="5004828"/>
              <a:ext cx="31110" cy="54862"/>
            </a:xfrm>
            <a:custGeom>
              <a:avLst/>
              <a:gdLst/>
              <a:ahLst/>
              <a:cxnLst/>
              <a:rect l="l" t="t" r="r" b="b"/>
              <a:pathLst>
                <a:path w="520" h="917" extrusionOk="0">
                  <a:moveTo>
                    <a:pt x="219" y="0"/>
                  </a:moveTo>
                  <a:cubicBezTo>
                    <a:pt x="104" y="0"/>
                    <a:pt x="0" y="153"/>
                    <a:pt x="105" y="263"/>
                  </a:cubicBezTo>
                  <a:cubicBezTo>
                    <a:pt x="235" y="399"/>
                    <a:pt x="213" y="593"/>
                    <a:pt x="213" y="769"/>
                  </a:cubicBezTo>
                  <a:cubicBezTo>
                    <a:pt x="213" y="867"/>
                    <a:pt x="289" y="916"/>
                    <a:pt x="366" y="916"/>
                  </a:cubicBezTo>
                  <a:cubicBezTo>
                    <a:pt x="443" y="916"/>
                    <a:pt x="519" y="867"/>
                    <a:pt x="519" y="769"/>
                  </a:cubicBezTo>
                  <a:cubicBezTo>
                    <a:pt x="519" y="501"/>
                    <a:pt x="515" y="250"/>
                    <a:pt x="321" y="47"/>
                  </a:cubicBezTo>
                  <a:cubicBezTo>
                    <a:pt x="289" y="14"/>
                    <a:pt x="254" y="0"/>
                    <a:pt x="2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707245" y="4986641"/>
              <a:ext cx="39666" cy="36375"/>
            </a:xfrm>
            <a:custGeom>
              <a:avLst/>
              <a:gdLst/>
              <a:ahLst/>
              <a:cxnLst/>
              <a:rect l="l" t="t" r="r" b="b"/>
              <a:pathLst>
                <a:path w="663" h="608" extrusionOk="0">
                  <a:moveTo>
                    <a:pt x="190" y="1"/>
                  </a:moveTo>
                  <a:cubicBezTo>
                    <a:pt x="1" y="1"/>
                    <a:pt x="5" y="297"/>
                    <a:pt x="198" y="306"/>
                  </a:cubicBezTo>
                  <a:cubicBezTo>
                    <a:pt x="272" y="310"/>
                    <a:pt x="348" y="385"/>
                    <a:pt x="351" y="459"/>
                  </a:cubicBezTo>
                  <a:cubicBezTo>
                    <a:pt x="355" y="558"/>
                    <a:pt x="434" y="607"/>
                    <a:pt x="511" y="607"/>
                  </a:cubicBezTo>
                  <a:cubicBezTo>
                    <a:pt x="588" y="607"/>
                    <a:pt x="662" y="558"/>
                    <a:pt x="658" y="459"/>
                  </a:cubicBezTo>
                  <a:cubicBezTo>
                    <a:pt x="646" y="214"/>
                    <a:pt x="445" y="11"/>
                    <a:pt x="198" y="1"/>
                  </a:cubicBezTo>
                  <a:cubicBezTo>
                    <a:pt x="195" y="1"/>
                    <a:pt x="192"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725612" y="4931600"/>
              <a:ext cx="60306" cy="18427"/>
            </a:xfrm>
            <a:custGeom>
              <a:avLst/>
              <a:gdLst/>
              <a:ahLst/>
              <a:cxnLst/>
              <a:rect l="l" t="t" r="r" b="b"/>
              <a:pathLst>
                <a:path w="1008" h="308" extrusionOk="0">
                  <a:moveTo>
                    <a:pt x="197" y="1"/>
                  </a:moveTo>
                  <a:cubicBezTo>
                    <a:pt x="0" y="1"/>
                    <a:pt x="0" y="307"/>
                    <a:pt x="197" y="307"/>
                  </a:cubicBezTo>
                  <a:lnTo>
                    <a:pt x="811" y="307"/>
                  </a:lnTo>
                  <a:cubicBezTo>
                    <a:pt x="1008" y="307"/>
                    <a:pt x="1008" y="1"/>
                    <a:pt x="8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727946" y="4858670"/>
              <a:ext cx="28179" cy="45230"/>
            </a:xfrm>
            <a:custGeom>
              <a:avLst/>
              <a:gdLst/>
              <a:ahLst/>
              <a:cxnLst/>
              <a:rect l="l" t="t" r="r" b="b"/>
              <a:pathLst>
                <a:path w="471" h="756" extrusionOk="0">
                  <a:moveTo>
                    <a:pt x="320" y="1"/>
                  </a:moveTo>
                  <a:cubicBezTo>
                    <a:pt x="243" y="1"/>
                    <a:pt x="164" y="50"/>
                    <a:pt x="158" y="148"/>
                  </a:cubicBezTo>
                  <a:cubicBezTo>
                    <a:pt x="154" y="221"/>
                    <a:pt x="109" y="288"/>
                    <a:pt x="78" y="352"/>
                  </a:cubicBezTo>
                  <a:cubicBezTo>
                    <a:pt x="37" y="434"/>
                    <a:pt x="9" y="516"/>
                    <a:pt x="5" y="608"/>
                  </a:cubicBezTo>
                  <a:cubicBezTo>
                    <a:pt x="0" y="706"/>
                    <a:pt x="74" y="755"/>
                    <a:pt x="150" y="755"/>
                  </a:cubicBezTo>
                  <a:cubicBezTo>
                    <a:pt x="227" y="755"/>
                    <a:pt x="307" y="706"/>
                    <a:pt x="312" y="608"/>
                  </a:cubicBezTo>
                  <a:cubicBezTo>
                    <a:pt x="316" y="536"/>
                    <a:pt x="361" y="468"/>
                    <a:pt x="392" y="405"/>
                  </a:cubicBezTo>
                  <a:cubicBezTo>
                    <a:pt x="433" y="322"/>
                    <a:pt x="459" y="240"/>
                    <a:pt x="465" y="148"/>
                  </a:cubicBezTo>
                  <a:cubicBezTo>
                    <a:pt x="470" y="50"/>
                    <a:pt x="396" y="1"/>
                    <a:pt x="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2"/>
          <p:cNvGrpSpPr/>
          <p:nvPr/>
        </p:nvGrpSpPr>
        <p:grpSpPr>
          <a:xfrm>
            <a:off x="6908437" y="1522473"/>
            <a:ext cx="263669" cy="263588"/>
            <a:chOff x="4028549" y="3239505"/>
            <a:chExt cx="131381" cy="131321"/>
          </a:xfrm>
        </p:grpSpPr>
        <p:sp>
          <p:nvSpPr>
            <p:cNvPr id="110" name="Google Shape;110;p2"/>
            <p:cNvSpPr/>
            <p:nvPr/>
          </p:nvSpPr>
          <p:spPr>
            <a:xfrm>
              <a:off x="4028549" y="3239505"/>
              <a:ext cx="73767" cy="106254"/>
            </a:xfrm>
            <a:custGeom>
              <a:avLst/>
              <a:gdLst/>
              <a:ahLst/>
              <a:cxnLst/>
              <a:rect l="l" t="t" r="r" b="b"/>
              <a:pathLst>
                <a:path w="1233" h="1776" extrusionOk="0">
                  <a:moveTo>
                    <a:pt x="992" y="153"/>
                  </a:moveTo>
                  <a:cubicBezTo>
                    <a:pt x="997" y="153"/>
                    <a:pt x="1002" y="154"/>
                    <a:pt x="1006" y="154"/>
                  </a:cubicBezTo>
                  <a:cubicBezTo>
                    <a:pt x="1007" y="154"/>
                    <a:pt x="1018" y="155"/>
                    <a:pt x="1020" y="155"/>
                  </a:cubicBezTo>
                  <a:lnTo>
                    <a:pt x="1020" y="155"/>
                  </a:lnTo>
                  <a:cubicBezTo>
                    <a:pt x="1025" y="156"/>
                    <a:pt x="1029" y="157"/>
                    <a:pt x="1034" y="158"/>
                  </a:cubicBezTo>
                  <a:cubicBezTo>
                    <a:pt x="1042" y="160"/>
                    <a:pt x="1049" y="161"/>
                    <a:pt x="1056" y="164"/>
                  </a:cubicBezTo>
                  <a:lnTo>
                    <a:pt x="1056" y="164"/>
                  </a:lnTo>
                  <a:cubicBezTo>
                    <a:pt x="1057" y="164"/>
                    <a:pt x="1057" y="165"/>
                    <a:pt x="1057" y="166"/>
                  </a:cubicBezTo>
                  <a:cubicBezTo>
                    <a:pt x="1060" y="170"/>
                    <a:pt x="1062" y="174"/>
                    <a:pt x="1064" y="177"/>
                  </a:cubicBezTo>
                  <a:lnTo>
                    <a:pt x="1064" y="177"/>
                  </a:lnTo>
                  <a:cubicBezTo>
                    <a:pt x="1064" y="177"/>
                    <a:pt x="1065" y="178"/>
                    <a:pt x="1065" y="179"/>
                  </a:cubicBezTo>
                  <a:cubicBezTo>
                    <a:pt x="1068" y="186"/>
                    <a:pt x="1071" y="195"/>
                    <a:pt x="1072" y="204"/>
                  </a:cubicBezTo>
                  <a:cubicBezTo>
                    <a:pt x="1073" y="208"/>
                    <a:pt x="1074" y="212"/>
                    <a:pt x="1075" y="217"/>
                  </a:cubicBezTo>
                  <a:lnTo>
                    <a:pt x="1075" y="217"/>
                  </a:lnTo>
                  <a:cubicBezTo>
                    <a:pt x="1075" y="218"/>
                    <a:pt x="1075" y="220"/>
                    <a:pt x="1075" y="221"/>
                  </a:cubicBezTo>
                  <a:cubicBezTo>
                    <a:pt x="1078" y="275"/>
                    <a:pt x="1075" y="293"/>
                    <a:pt x="1060" y="345"/>
                  </a:cubicBezTo>
                  <a:cubicBezTo>
                    <a:pt x="1030" y="458"/>
                    <a:pt x="971" y="561"/>
                    <a:pt x="906" y="664"/>
                  </a:cubicBezTo>
                  <a:cubicBezTo>
                    <a:pt x="746" y="912"/>
                    <a:pt x="546" y="1137"/>
                    <a:pt x="341" y="1347"/>
                  </a:cubicBezTo>
                  <a:cubicBezTo>
                    <a:pt x="285" y="1404"/>
                    <a:pt x="228" y="1460"/>
                    <a:pt x="171" y="1515"/>
                  </a:cubicBezTo>
                  <a:lnTo>
                    <a:pt x="171" y="1515"/>
                  </a:lnTo>
                  <a:cubicBezTo>
                    <a:pt x="178" y="1463"/>
                    <a:pt x="189" y="1411"/>
                    <a:pt x="202" y="1354"/>
                  </a:cubicBezTo>
                  <a:cubicBezTo>
                    <a:pt x="237" y="1205"/>
                    <a:pt x="284" y="1059"/>
                    <a:pt x="339" y="918"/>
                  </a:cubicBezTo>
                  <a:cubicBezTo>
                    <a:pt x="395" y="778"/>
                    <a:pt x="460" y="640"/>
                    <a:pt x="541" y="512"/>
                  </a:cubicBezTo>
                  <a:cubicBezTo>
                    <a:pt x="577" y="455"/>
                    <a:pt x="615" y="401"/>
                    <a:pt x="659" y="351"/>
                  </a:cubicBezTo>
                  <a:cubicBezTo>
                    <a:pt x="695" y="309"/>
                    <a:pt x="749" y="256"/>
                    <a:pt x="784" y="230"/>
                  </a:cubicBezTo>
                  <a:cubicBezTo>
                    <a:pt x="809" y="212"/>
                    <a:pt x="836" y="196"/>
                    <a:pt x="863" y="183"/>
                  </a:cubicBezTo>
                  <a:cubicBezTo>
                    <a:pt x="868" y="180"/>
                    <a:pt x="873" y="177"/>
                    <a:pt x="878" y="175"/>
                  </a:cubicBezTo>
                  <a:lnTo>
                    <a:pt x="878" y="175"/>
                  </a:lnTo>
                  <a:cubicBezTo>
                    <a:pt x="878" y="175"/>
                    <a:pt x="878" y="175"/>
                    <a:pt x="878" y="175"/>
                  </a:cubicBezTo>
                  <a:cubicBezTo>
                    <a:pt x="880" y="175"/>
                    <a:pt x="896" y="170"/>
                    <a:pt x="897" y="169"/>
                  </a:cubicBezTo>
                  <a:cubicBezTo>
                    <a:pt x="910" y="164"/>
                    <a:pt x="925" y="160"/>
                    <a:pt x="938" y="157"/>
                  </a:cubicBezTo>
                  <a:cubicBezTo>
                    <a:pt x="942" y="157"/>
                    <a:pt x="947" y="156"/>
                    <a:pt x="951" y="156"/>
                  </a:cubicBezTo>
                  <a:cubicBezTo>
                    <a:pt x="955" y="154"/>
                    <a:pt x="956" y="154"/>
                    <a:pt x="955" y="154"/>
                  </a:cubicBezTo>
                  <a:lnTo>
                    <a:pt x="955" y="154"/>
                  </a:lnTo>
                  <a:cubicBezTo>
                    <a:pt x="956" y="154"/>
                    <a:pt x="959" y="154"/>
                    <a:pt x="966" y="154"/>
                  </a:cubicBezTo>
                  <a:cubicBezTo>
                    <a:pt x="974" y="154"/>
                    <a:pt x="983" y="153"/>
                    <a:pt x="992" y="153"/>
                  </a:cubicBezTo>
                  <a:close/>
                  <a:moveTo>
                    <a:pt x="991" y="0"/>
                  </a:moveTo>
                  <a:cubicBezTo>
                    <a:pt x="903" y="0"/>
                    <a:pt x="815" y="29"/>
                    <a:pt x="739" y="77"/>
                  </a:cubicBezTo>
                  <a:cubicBezTo>
                    <a:pt x="497" y="229"/>
                    <a:pt x="346" y="513"/>
                    <a:pt x="235" y="769"/>
                  </a:cubicBezTo>
                  <a:cubicBezTo>
                    <a:pt x="165" y="932"/>
                    <a:pt x="107" y="1100"/>
                    <a:pt x="65" y="1273"/>
                  </a:cubicBezTo>
                  <a:cubicBezTo>
                    <a:pt x="33" y="1405"/>
                    <a:pt x="6" y="1543"/>
                    <a:pt x="5" y="1681"/>
                  </a:cubicBezTo>
                  <a:lnTo>
                    <a:pt x="5" y="1681"/>
                  </a:lnTo>
                  <a:cubicBezTo>
                    <a:pt x="0" y="1695"/>
                    <a:pt x="2" y="1710"/>
                    <a:pt x="8" y="1724"/>
                  </a:cubicBezTo>
                  <a:lnTo>
                    <a:pt x="8" y="1724"/>
                  </a:lnTo>
                  <a:cubicBezTo>
                    <a:pt x="17" y="1755"/>
                    <a:pt x="45" y="1772"/>
                    <a:pt x="75" y="1775"/>
                  </a:cubicBezTo>
                  <a:lnTo>
                    <a:pt x="75" y="1775"/>
                  </a:lnTo>
                  <a:cubicBezTo>
                    <a:pt x="78" y="1775"/>
                    <a:pt x="81" y="1776"/>
                    <a:pt x="85" y="1776"/>
                  </a:cubicBezTo>
                  <a:cubicBezTo>
                    <a:pt x="94" y="1776"/>
                    <a:pt x="104" y="1774"/>
                    <a:pt x="113" y="1770"/>
                  </a:cubicBezTo>
                  <a:lnTo>
                    <a:pt x="113" y="1770"/>
                  </a:lnTo>
                  <a:cubicBezTo>
                    <a:pt x="125" y="1765"/>
                    <a:pt x="135" y="1758"/>
                    <a:pt x="143" y="1749"/>
                  </a:cubicBezTo>
                  <a:lnTo>
                    <a:pt x="143" y="1749"/>
                  </a:lnTo>
                  <a:cubicBezTo>
                    <a:pt x="378" y="1542"/>
                    <a:pt x="597" y="1312"/>
                    <a:pt x="795" y="1070"/>
                  </a:cubicBezTo>
                  <a:cubicBezTo>
                    <a:pt x="901" y="941"/>
                    <a:pt x="1002" y="807"/>
                    <a:pt x="1087" y="662"/>
                  </a:cubicBezTo>
                  <a:cubicBezTo>
                    <a:pt x="1152" y="548"/>
                    <a:pt x="1211" y="426"/>
                    <a:pt x="1227" y="294"/>
                  </a:cubicBezTo>
                  <a:cubicBezTo>
                    <a:pt x="1233" y="242"/>
                    <a:pt x="1230" y="188"/>
                    <a:pt x="1212" y="138"/>
                  </a:cubicBezTo>
                  <a:cubicBezTo>
                    <a:pt x="1205" y="115"/>
                    <a:pt x="1193" y="91"/>
                    <a:pt x="1179" y="71"/>
                  </a:cubicBezTo>
                  <a:cubicBezTo>
                    <a:pt x="1154" y="36"/>
                    <a:pt x="1123" y="21"/>
                    <a:pt x="1082" y="11"/>
                  </a:cubicBezTo>
                  <a:cubicBezTo>
                    <a:pt x="1052" y="4"/>
                    <a:pt x="1021" y="0"/>
                    <a:pt x="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050446" y="3325177"/>
              <a:ext cx="109484" cy="45648"/>
            </a:xfrm>
            <a:custGeom>
              <a:avLst/>
              <a:gdLst/>
              <a:ahLst/>
              <a:cxnLst/>
              <a:rect l="l" t="t" r="r" b="b"/>
              <a:pathLst>
                <a:path w="1830" h="763" extrusionOk="0">
                  <a:moveTo>
                    <a:pt x="1643" y="229"/>
                  </a:moveTo>
                  <a:cubicBezTo>
                    <a:pt x="1643" y="229"/>
                    <a:pt x="1643" y="232"/>
                    <a:pt x="1642" y="235"/>
                  </a:cubicBezTo>
                  <a:lnTo>
                    <a:pt x="1642" y="235"/>
                  </a:lnTo>
                  <a:cubicBezTo>
                    <a:pt x="1642" y="235"/>
                    <a:pt x="1642" y="235"/>
                    <a:pt x="1642" y="235"/>
                  </a:cubicBezTo>
                  <a:cubicBezTo>
                    <a:pt x="1643" y="231"/>
                    <a:pt x="1643" y="229"/>
                    <a:pt x="1643" y="229"/>
                  </a:cubicBezTo>
                  <a:close/>
                  <a:moveTo>
                    <a:pt x="1606" y="317"/>
                  </a:moveTo>
                  <a:cubicBezTo>
                    <a:pt x="1605" y="318"/>
                    <a:pt x="1604" y="319"/>
                    <a:pt x="1603" y="321"/>
                  </a:cubicBezTo>
                  <a:lnTo>
                    <a:pt x="1603" y="321"/>
                  </a:lnTo>
                  <a:cubicBezTo>
                    <a:pt x="1604" y="319"/>
                    <a:pt x="1605" y="318"/>
                    <a:pt x="1606" y="317"/>
                  </a:cubicBezTo>
                  <a:close/>
                  <a:moveTo>
                    <a:pt x="1404" y="155"/>
                  </a:moveTo>
                  <a:cubicBezTo>
                    <a:pt x="1424" y="155"/>
                    <a:pt x="1444" y="156"/>
                    <a:pt x="1464" y="157"/>
                  </a:cubicBezTo>
                  <a:cubicBezTo>
                    <a:pt x="1493" y="159"/>
                    <a:pt x="1553" y="175"/>
                    <a:pt x="1579" y="190"/>
                  </a:cubicBezTo>
                  <a:cubicBezTo>
                    <a:pt x="1584" y="193"/>
                    <a:pt x="1599" y="203"/>
                    <a:pt x="1603" y="206"/>
                  </a:cubicBezTo>
                  <a:lnTo>
                    <a:pt x="1603" y="206"/>
                  </a:lnTo>
                  <a:cubicBezTo>
                    <a:pt x="1602" y="205"/>
                    <a:pt x="1602" y="205"/>
                    <a:pt x="1602" y="205"/>
                  </a:cubicBezTo>
                  <a:lnTo>
                    <a:pt x="1602" y="205"/>
                  </a:lnTo>
                  <a:cubicBezTo>
                    <a:pt x="1602" y="205"/>
                    <a:pt x="1603" y="206"/>
                    <a:pt x="1603" y="206"/>
                  </a:cubicBezTo>
                  <a:lnTo>
                    <a:pt x="1603" y="206"/>
                  </a:lnTo>
                  <a:cubicBezTo>
                    <a:pt x="1603" y="206"/>
                    <a:pt x="1603" y="206"/>
                    <a:pt x="1603" y="206"/>
                  </a:cubicBezTo>
                  <a:lnTo>
                    <a:pt x="1603" y="206"/>
                  </a:lnTo>
                  <a:cubicBezTo>
                    <a:pt x="1603" y="206"/>
                    <a:pt x="1603" y="206"/>
                    <a:pt x="1603" y="206"/>
                  </a:cubicBez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6" y="209"/>
                    <a:pt x="1620" y="221"/>
                    <a:pt x="1623" y="225"/>
                  </a:cubicBezTo>
                  <a:cubicBezTo>
                    <a:pt x="1629" y="231"/>
                    <a:pt x="1630" y="231"/>
                    <a:pt x="1630" y="231"/>
                  </a:cubicBezTo>
                  <a:cubicBezTo>
                    <a:pt x="1630" y="231"/>
                    <a:pt x="1630" y="231"/>
                    <a:pt x="1630" y="231"/>
                  </a:cubicBezTo>
                  <a:lnTo>
                    <a:pt x="1630" y="231"/>
                  </a:lnTo>
                  <a:cubicBezTo>
                    <a:pt x="1630" y="231"/>
                    <a:pt x="1630" y="231"/>
                    <a:pt x="1635" y="239"/>
                  </a:cubicBezTo>
                  <a:cubicBezTo>
                    <a:pt x="1636" y="242"/>
                    <a:pt x="1638" y="245"/>
                    <a:pt x="1640" y="249"/>
                  </a:cubicBezTo>
                  <a:lnTo>
                    <a:pt x="1640" y="249"/>
                  </a:lnTo>
                  <a:cubicBezTo>
                    <a:pt x="1640" y="250"/>
                    <a:pt x="1639" y="250"/>
                    <a:pt x="1639" y="251"/>
                  </a:cubicBezTo>
                  <a:cubicBezTo>
                    <a:pt x="1637" y="258"/>
                    <a:pt x="1634" y="265"/>
                    <a:pt x="1632" y="273"/>
                  </a:cubicBezTo>
                  <a:lnTo>
                    <a:pt x="1632" y="273"/>
                  </a:lnTo>
                  <a:cubicBezTo>
                    <a:pt x="1631" y="273"/>
                    <a:pt x="1625" y="286"/>
                    <a:pt x="1623" y="289"/>
                  </a:cubicBezTo>
                  <a:cubicBezTo>
                    <a:pt x="1619" y="299"/>
                    <a:pt x="1613" y="308"/>
                    <a:pt x="1606" y="317"/>
                  </a:cubicBezTo>
                  <a:cubicBezTo>
                    <a:pt x="1606" y="317"/>
                    <a:pt x="1606" y="317"/>
                    <a:pt x="1606" y="317"/>
                  </a:cubicBezTo>
                  <a:lnTo>
                    <a:pt x="1606" y="317"/>
                  </a:lnTo>
                  <a:cubicBezTo>
                    <a:pt x="1602" y="321"/>
                    <a:pt x="1601" y="322"/>
                    <a:pt x="1601" y="322"/>
                  </a:cubicBezTo>
                  <a:cubicBezTo>
                    <a:pt x="1601" y="322"/>
                    <a:pt x="1602" y="321"/>
                    <a:pt x="1603" y="321"/>
                  </a:cubicBezTo>
                  <a:lnTo>
                    <a:pt x="1603" y="321"/>
                  </a:lnTo>
                  <a:cubicBezTo>
                    <a:pt x="1601" y="323"/>
                    <a:pt x="1599" y="325"/>
                    <a:pt x="1597" y="327"/>
                  </a:cubicBezTo>
                  <a:cubicBezTo>
                    <a:pt x="1591" y="334"/>
                    <a:pt x="1584" y="341"/>
                    <a:pt x="1578" y="347"/>
                  </a:cubicBezTo>
                  <a:cubicBezTo>
                    <a:pt x="1556" y="368"/>
                    <a:pt x="1554" y="369"/>
                    <a:pt x="1533" y="384"/>
                  </a:cubicBezTo>
                  <a:cubicBezTo>
                    <a:pt x="1445" y="442"/>
                    <a:pt x="1353" y="473"/>
                    <a:pt x="1252" y="501"/>
                  </a:cubicBezTo>
                  <a:cubicBezTo>
                    <a:pt x="1003" y="569"/>
                    <a:pt x="740" y="591"/>
                    <a:pt x="483" y="601"/>
                  </a:cubicBezTo>
                  <a:cubicBezTo>
                    <a:pt x="415" y="604"/>
                    <a:pt x="348" y="606"/>
                    <a:pt x="281" y="608"/>
                  </a:cubicBezTo>
                  <a:lnTo>
                    <a:pt x="281" y="608"/>
                  </a:lnTo>
                  <a:cubicBezTo>
                    <a:pt x="424" y="498"/>
                    <a:pt x="590" y="410"/>
                    <a:pt x="751" y="336"/>
                  </a:cubicBezTo>
                  <a:cubicBezTo>
                    <a:pt x="954" y="242"/>
                    <a:pt x="1182" y="155"/>
                    <a:pt x="1404" y="155"/>
                  </a:cubicBezTo>
                  <a:close/>
                  <a:moveTo>
                    <a:pt x="1392" y="1"/>
                  </a:moveTo>
                  <a:cubicBezTo>
                    <a:pt x="1186" y="1"/>
                    <a:pt x="972" y="77"/>
                    <a:pt x="789" y="153"/>
                  </a:cubicBezTo>
                  <a:cubicBezTo>
                    <a:pt x="521" y="266"/>
                    <a:pt x="239" y="413"/>
                    <a:pt x="33" y="624"/>
                  </a:cubicBezTo>
                  <a:lnTo>
                    <a:pt x="33" y="624"/>
                  </a:lnTo>
                  <a:cubicBezTo>
                    <a:pt x="27" y="628"/>
                    <a:pt x="22" y="633"/>
                    <a:pt x="18" y="639"/>
                  </a:cubicBezTo>
                  <a:lnTo>
                    <a:pt x="18" y="639"/>
                  </a:lnTo>
                  <a:cubicBezTo>
                    <a:pt x="2" y="661"/>
                    <a:pt x="1" y="684"/>
                    <a:pt x="8" y="705"/>
                  </a:cubicBezTo>
                  <a:lnTo>
                    <a:pt x="8" y="705"/>
                  </a:lnTo>
                  <a:cubicBezTo>
                    <a:pt x="15" y="735"/>
                    <a:pt x="39" y="761"/>
                    <a:pt x="80" y="762"/>
                  </a:cubicBezTo>
                  <a:cubicBezTo>
                    <a:pt x="99" y="762"/>
                    <a:pt x="118" y="762"/>
                    <a:pt x="137" y="762"/>
                  </a:cubicBezTo>
                  <a:cubicBezTo>
                    <a:pt x="400" y="762"/>
                    <a:pt x="664" y="752"/>
                    <a:pt x="925" y="718"/>
                  </a:cubicBezTo>
                  <a:cubicBezTo>
                    <a:pt x="1176" y="685"/>
                    <a:pt x="1471" y="641"/>
                    <a:pt x="1670" y="470"/>
                  </a:cubicBezTo>
                  <a:cubicBezTo>
                    <a:pt x="1746" y="406"/>
                    <a:pt x="1829" y="279"/>
                    <a:pt x="1776" y="179"/>
                  </a:cubicBezTo>
                  <a:cubicBezTo>
                    <a:pt x="1730" y="90"/>
                    <a:pt x="1639" y="36"/>
                    <a:pt x="1543" y="16"/>
                  </a:cubicBezTo>
                  <a:cubicBezTo>
                    <a:pt x="1493" y="5"/>
                    <a:pt x="1443" y="1"/>
                    <a:pt x="1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9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p:cSld name="TITLE_AND_BODY_2_2">
    <p:spTree>
      <p:nvGrpSpPr>
        <p:cNvPr id="1" name="Shape 350"/>
        <p:cNvGrpSpPr/>
        <p:nvPr/>
      </p:nvGrpSpPr>
      <p:grpSpPr>
        <a:xfrm>
          <a:off x="0" y="0"/>
          <a:ext cx="0" cy="0"/>
          <a:chOff x="0" y="0"/>
          <a:chExt cx="0" cy="0"/>
        </a:xfrm>
      </p:grpSpPr>
      <p:sp>
        <p:nvSpPr>
          <p:cNvPr id="351" name="Google Shape;351;p16"/>
          <p:cNvSpPr/>
          <p:nvPr/>
        </p:nvSpPr>
        <p:spPr>
          <a:xfrm rot="-10692833">
            <a:off x="7986933" y="484806"/>
            <a:ext cx="520198" cy="387230"/>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a:off x="0" y="539488"/>
            <a:ext cx="8430580" cy="522118"/>
          </a:xfrm>
          <a:custGeom>
            <a:avLst/>
            <a:gdLst/>
            <a:ahLst/>
            <a:cxnLst/>
            <a:rect l="l" t="t" r="r" b="b"/>
            <a:pathLst>
              <a:path w="93238" h="6394" extrusionOk="0">
                <a:moveTo>
                  <a:pt x="0" y="1"/>
                </a:moveTo>
                <a:lnTo>
                  <a:pt x="0" y="6393"/>
                </a:lnTo>
                <a:lnTo>
                  <a:pt x="93237" y="6393"/>
                </a:lnTo>
                <a:lnTo>
                  <a:pt x="91460" y="3197"/>
                </a:lnTo>
                <a:lnTo>
                  <a:pt x="932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a:off x="96026" y="600159"/>
            <a:ext cx="80564" cy="400775"/>
          </a:xfrm>
          <a:custGeom>
            <a:avLst/>
            <a:gdLst/>
            <a:ahLst/>
            <a:cxnLst/>
            <a:rect l="l" t="t" r="r" b="b"/>
            <a:pathLst>
              <a:path w="891" h="4908" extrusionOk="0">
                <a:moveTo>
                  <a:pt x="0" y="1"/>
                </a:moveTo>
                <a:lnTo>
                  <a:pt x="0" y="4907"/>
                </a:lnTo>
                <a:lnTo>
                  <a:pt x="891" y="4907"/>
                </a:lnTo>
                <a:lnTo>
                  <a:pt x="8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txBox="1">
            <a:spLocks noGrp="1"/>
          </p:cNvSpPr>
          <p:nvPr>
            <p:ph type="title"/>
          </p:nvPr>
        </p:nvSpPr>
        <p:spPr>
          <a:xfrm>
            <a:off x="713225" y="56145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5" name="Google Shape;355;p16"/>
          <p:cNvSpPr txBox="1">
            <a:spLocks noGrp="1"/>
          </p:cNvSpPr>
          <p:nvPr>
            <p:ph type="subTitle" idx="1"/>
          </p:nvPr>
        </p:nvSpPr>
        <p:spPr>
          <a:xfrm>
            <a:off x="713213" y="3125800"/>
            <a:ext cx="2235600" cy="101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56" name="Google Shape;356;p16"/>
          <p:cNvSpPr/>
          <p:nvPr/>
        </p:nvSpPr>
        <p:spPr>
          <a:xfrm rot="-10692833">
            <a:off x="8150833" y="592359"/>
            <a:ext cx="357345" cy="263840"/>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txBox="1">
            <a:spLocks noGrp="1"/>
          </p:cNvSpPr>
          <p:nvPr>
            <p:ph type="subTitle" idx="2"/>
          </p:nvPr>
        </p:nvSpPr>
        <p:spPr>
          <a:xfrm>
            <a:off x="713296" y="2867600"/>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358" name="Google Shape;358;p16"/>
          <p:cNvSpPr txBox="1">
            <a:spLocks noGrp="1"/>
          </p:cNvSpPr>
          <p:nvPr>
            <p:ph type="subTitle" idx="3"/>
          </p:nvPr>
        </p:nvSpPr>
        <p:spPr>
          <a:xfrm>
            <a:off x="3454125" y="3125800"/>
            <a:ext cx="2235600" cy="101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59" name="Google Shape;359;p16"/>
          <p:cNvSpPr txBox="1">
            <a:spLocks noGrp="1"/>
          </p:cNvSpPr>
          <p:nvPr>
            <p:ph type="subTitle" idx="4"/>
          </p:nvPr>
        </p:nvSpPr>
        <p:spPr>
          <a:xfrm>
            <a:off x="3454208" y="2867600"/>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360" name="Google Shape;360;p16"/>
          <p:cNvSpPr txBox="1">
            <a:spLocks noGrp="1"/>
          </p:cNvSpPr>
          <p:nvPr>
            <p:ph type="subTitle" idx="5"/>
          </p:nvPr>
        </p:nvSpPr>
        <p:spPr>
          <a:xfrm>
            <a:off x="6195050" y="3125800"/>
            <a:ext cx="2235600" cy="101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361" name="Google Shape;361;p16"/>
          <p:cNvSpPr txBox="1">
            <a:spLocks noGrp="1"/>
          </p:cNvSpPr>
          <p:nvPr>
            <p:ph type="subTitle" idx="6"/>
          </p:nvPr>
        </p:nvSpPr>
        <p:spPr>
          <a:xfrm>
            <a:off x="6195133" y="2867600"/>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362" name="Google Shape;362;p16"/>
          <p:cNvSpPr/>
          <p:nvPr/>
        </p:nvSpPr>
        <p:spPr>
          <a:xfrm>
            <a:off x="4105950" y="4840073"/>
            <a:ext cx="689164" cy="109130"/>
          </a:xfrm>
          <a:custGeom>
            <a:avLst/>
            <a:gdLst/>
            <a:ahLst/>
            <a:cxnLst/>
            <a:rect l="l" t="t" r="r" b="b"/>
            <a:pathLst>
              <a:path w="9814" h="1554" extrusionOk="0">
                <a:moveTo>
                  <a:pt x="7641" y="1"/>
                </a:moveTo>
                <a:cubicBezTo>
                  <a:pt x="7605" y="1"/>
                  <a:pt x="7569" y="4"/>
                  <a:pt x="7531" y="12"/>
                </a:cubicBezTo>
                <a:cubicBezTo>
                  <a:pt x="7199" y="76"/>
                  <a:pt x="6934" y="241"/>
                  <a:pt x="6658" y="431"/>
                </a:cubicBezTo>
                <a:cubicBezTo>
                  <a:pt x="6529" y="520"/>
                  <a:pt x="6401" y="609"/>
                  <a:pt x="6268" y="693"/>
                </a:cubicBezTo>
                <a:cubicBezTo>
                  <a:pt x="6145" y="771"/>
                  <a:pt x="6038" y="804"/>
                  <a:pt x="5945" y="804"/>
                </a:cubicBezTo>
                <a:cubicBezTo>
                  <a:pt x="5648" y="804"/>
                  <a:pt x="5480" y="475"/>
                  <a:pt x="5357" y="184"/>
                </a:cubicBezTo>
                <a:cubicBezTo>
                  <a:pt x="5335" y="135"/>
                  <a:pt x="5276" y="108"/>
                  <a:pt x="5221" y="108"/>
                </a:cubicBezTo>
                <a:cubicBezTo>
                  <a:pt x="5194" y="108"/>
                  <a:pt x="5167" y="114"/>
                  <a:pt x="5146" y="128"/>
                </a:cubicBezTo>
                <a:cubicBezTo>
                  <a:pt x="4637" y="475"/>
                  <a:pt x="3996" y="1024"/>
                  <a:pt x="3417" y="1024"/>
                </a:cubicBezTo>
                <a:cubicBezTo>
                  <a:pt x="3120" y="1024"/>
                  <a:pt x="2839" y="880"/>
                  <a:pt x="2600" y="491"/>
                </a:cubicBezTo>
                <a:cubicBezTo>
                  <a:pt x="2571" y="443"/>
                  <a:pt x="2518" y="414"/>
                  <a:pt x="2464" y="414"/>
                </a:cubicBezTo>
                <a:cubicBezTo>
                  <a:pt x="2438" y="414"/>
                  <a:pt x="2413" y="420"/>
                  <a:pt x="2389" y="435"/>
                </a:cubicBezTo>
                <a:cubicBezTo>
                  <a:pt x="2019" y="671"/>
                  <a:pt x="1337" y="1244"/>
                  <a:pt x="779" y="1244"/>
                </a:cubicBezTo>
                <a:cubicBezTo>
                  <a:pt x="615" y="1244"/>
                  <a:pt x="461" y="1194"/>
                  <a:pt x="329" y="1072"/>
                </a:cubicBezTo>
                <a:cubicBezTo>
                  <a:pt x="297" y="1042"/>
                  <a:pt x="261" y="1029"/>
                  <a:pt x="227" y="1029"/>
                </a:cubicBezTo>
                <a:cubicBezTo>
                  <a:pt x="106" y="1029"/>
                  <a:pt x="0" y="1183"/>
                  <a:pt x="113" y="1288"/>
                </a:cubicBezTo>
                <a:cubicBezTo>
                  <a:pt x="317" y="1478"/>
                  <a:pt x="540" y="1553"/>
                  <a:pt x="770" y="1553"/>
                </a:cubicBezTo>
                <a:cubicBezTo>
                  <a:pt x="1339" y="1553"/>
                  <a:pt x="1949" y="1093"/>
                  <a:pt x="2424" y="778"/>
                </a:cubicBezTo>
                <a:cubicBezTo>
                  <a:pt x="2710" y="1176"/>
                  <a:pt x="3033" y="1326"/>
                  <a:pt x="3373" y="1326"/>
                </a:cubicBezTo>
                <a:cubicBezTo>
                  <a:pt x="3957" y="1326"/>
                  <a:pt x="4589" y="882"/>
                  <a:pt x="5161" y="489"/>
                </a:cubicBezTo>
                <a:cubicBezTo>
                  <a:pt x="5375" y="920"/>
                  <a:pt x="5612" y="1075"/>
                  <a:pt x="5873" y="1075"/>
                </a:cubicBezTo>
                <a:cubicBezTo>
                  <a:pt x="6264" y="1075"/>
                  <a:pt x="6710" y="728"/>
                  <a:pt x="7221" y="435"/>
                </a:cubicBezTo>
                <a:cubicBezTo>
                  <a:pt x="7331" y="372"/>
                  <a:pt x="7436" y="346"/>
                  <a:pt x="7537" y="346"/>
                </a:cubicBezTo>
                <a:cubicBezTo>
                  <a:pt x="7969" y="346"/>
                  <a:pt x="8339" y="820"/>
                  <a:pt x="8775" y="934"/>
                </a:cubicBezTo>
                <a:cubicBezTo>
                  <a:pt x="8826" y="948"/>
                  <a:pt x="8875" y="954"/>
                  <a:pt x="8922" y="954"/>
                </a:cubicBezTo>
                <a:cubicBezTo>
                  <a:pt x="9309" y="954"/>
                  <a:pt x="9577" y="533"/>
                  <a:pt x="9746" y="236"/>
                </a:cubicBezTo>
                <a:cubicBezTo>
                  <a:pt x="9814" y="117"/>
                  <a:pt x="9708" y="7"/>
                  <a:pt x="9604" y="7"/>
                </a:cubicBezTo>
                <a:cubicBezTo>
                  <a:pt x="9558" y="7"/>
                  <a:pt x="9512" y="29"/>
                  <a:pt x="9482" y="82"/>
                </a:cubicBezTo>
                <a:cubicBezTo>
                  <a:pt x="9256" y="478"/>
                  <a:pt x="9059" y="613"/>
                  <a:pt x="8873" y="613"/>
                </a:cubicBezTo>
                <a:cubicBezTo>
                  <a:pt x="8476" y="613"/>
                  <a:pt x="8125" y="1"/>
                  <a:pt x="76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6"/>
          <p:cNvSpPr/>
          <p:nvPr/>
        </p:nvSpPr>
        <p:spPr>
          <a:xfrm rot="546069">
            <a:off x="4250986" y="4727851"/>
            <a:ext cx="783181" cy="112218"/>
          </a:xfrm>
          <a:custGeom>
            <a:avLst/>
            <a:gdLst/>
            <a:ahLst/>
            <a:cxnLst/>
            <a:rect l="l" t="t" r="r" b="b"/>
            <a:pathLst>
              <a:path w="11153" h="1598" extrusionOk="0">
                <a:moveTo>
                  <a:pt x="8306" y="0"/>
                </a:moveTo>
                <a:cubicBezTo>
                  <a:pt x="8229" y="0"/>
                  <a:pt x="8158" y="12"/>
                  <a:pt x="8099" y="41"/>
                </a:cubicBezTo>
                <a:cubicBezTo>
                  <a:pt x="7710" y="228"/>
                  <a:pt x="7392" y="613"/>
                  <a:pt x="6985" y="613"/>
                </a:cubicBezTo>
                <a:cubicBezTo>
                  <a:pt x="6843" y="613"/>
                  <a:pt x="6690" y="566"/>
                  <a:pt x="6519" y="448"/>
                </a:cubicBezTo>
                <a:cubicBezTo>
                  <a:pt x="6479" y="420"/>
                  <a:pt x="6422" y="409"/>
                  <a:pt x="6357" y="409"/>
                </a:cubicBezTo>
                <a:cubicBezTo>
                  <a:pt x="6120" y="409"/>
                  <a:pt x="5763" y="552"/>
                  <a:pt x="5623" y="587"/>
                </a:cubicBezTo>
                <a:cubicBezTo>
                  <a:pt x="5218" y="683"/>
                  <a:pt x="4812" y="712"/>
                  <a:pt x="4408" y="793"/>
                </a:cubicBezTo>
                <a:cubicBezTo>
                  <a:pt x="4259" y="822"/>
                  <a:pt x="4065" y="905"/>
                  <a:pt x="3901" y="905"/>
                </a:cubicBezTo>
                <a:cubicBezTo>
                  <a:pt x="3790" y="905"/>
                  <a:pt x="3693" y="867"/>
                  <a:pt x="3634" y="749"/>
                </a:cubicBezTo>
                <a:cubicBezTo>
                  <a:pt x="3583" y="648"/>
                  <a:pt x="3543" y="612"/>
                  <a:pt x="3456" y="550"/>
                </a:cubicBezTo>
                <a:cubicBezTo>
                  <a:pt x="3425" y="529"/>
                  <a:pt x="3384" y="520"/>
                  <a:pt x="3336" y="520"/>
                </a:cubicBezTo>
                <a:cubicBezTo>
                  <a:pt x="3063" y="520"/>
                  <a:pt x="2554" y="808"/>
                  <a:pt x="2388" y="873"/>
                </a:cubicBezTo>
                <a:cubicBezTo>
                  <a:pt x="2045" y="1006"/>
                  <a:pt x="1439" y="1275"/>
                  <a:pt x="950" y="1275"/>
                </a:cubicBezTo>
                <a:cubicBezTo>
                  <a:pt x="702" y="1275"/>
                  <a:pt x="483" y="1205"/>
                  <a:pt x="345" y="1013"/>
                </a:cubicBezTo>
                <a:cubicBezTo>
                  <a:pt x="311" y="966"/>
                  <a:pt x="264" y="947"/>
                  <a:pt x="217" y="947"/>
                </a:cubicBezTo>
                <a:cubicBezTo>
                  <a:pt x="107" y="947"/>
                  <a:pt x="0" y="1055"/>
                  <a:pt x="81" y="1168"/>
                </a:cubicBezTo>
                <a:cubicBezTo>
                  <a:pt x="308" y="1485"/>
                  <a:pt x="621" y="1598"/>
                  <a:pt x="967" y="1598"/>
                </a:cubicBezTo>
                <a:cubicBezTo>
                  <a:pt x="1603" y="1598"/>
                  <a:pt x="2350" y="1215"/>
                  <a:pt x="2877" y="1010"/>
                </a:cubicBezTo>
                <a:cubicBezTo>
                  <a:pt x="3004" y="961"/>
                  <a:pt x="3130" y="888"/>
                  <a:pt x="3238" y="888"/>
                </a:cubicBezTo>
                <a:cubicBezTo>
                  <a:pt x="3312" y="888"/>
                  <a:pt x="3378" y="923"/>
                  <a:pt x="3429" y="1025"/>
                </a:cubicBezTo>
                <a:cubicBezTo>
                  <a:pt x="3475" y="1112"/>
                  <a:pt x="3542" y="1210"/>
                  <a:pt x="3644" y="1238"/>
                </a:cubicBezTo>
                <a:cubicBezTo>
                  <a:pt x="3709" y="1256"/>
                  <a:pt x="3781" y="1264"/>
                  <a:pt x="3858" y="1264"/>
                </a:cubicBezTo>
                <a:cubicBezTo>
                  <a:pt x="4260" y="1264"/>
                  <a:pt x="4796" y="1053"/>
                  <a:pt x="5145" y="1003"/>
                </a:cubicBezTo>
                <a:cubicBezTo>
                  <a:pt x="5543" y="945"/>
                  <a:pt x="5887" y="793"/>
                  <a:pt x="6242" y="793"/>
                </a:cubicBezTo>
                <a:cubicBezTo>
                  <a:pt x="6389" y="793"/>
                  <a:pt x="6539" y="819"/>
                  <a:pt x="6694" y="889"/>
                </a:cubicBezTo>
                <a:cubicBezTo>
                  <a:pt x="6798" y="936"/>
                  <a:pt x="6904" y="956"/>
                  <a:pt x="7008" y="956"/>
                </a:cubicBezTo>
                <a:cubicBezTo>
                  <a:pt x="7257" y="956"/>
                  <a:pt x="7499" y="840"/>
                  <a:pt x="7698" y="685"/>
                </a:cubicBezTo>
                <a:cubicBezTo>
                  <a:pt x="7959" y="479"/>
                  <a:pt x="8135" y="360"/>
                  <a:pt x="8403" y="360"/>
                </a:cubicBezTo>
                <a:cubicBezTo>
                  <a:pt x="8489" y="360"/>
                  <a:pt x="8585" y="373"/>
                  <a:pt x="8696" y="398"/>
                </a:cubicBezTo>
                <a:cubicBezTo>
                  <a:pt x="8975" y="463"/>
                  <a:pt x="9241" y="576"/>
                  <a:pt x="9520" y="645"/>
                </a:cubicBezTo>
                <a:cubicBezTo>
                  <a:pt x="9639" y="675"/>
                  <a:pt x="9756" y="688"/>
                  <a:pt x="9870" y="688"/>
                </a:cubicBezTo>
                <a:cubicBezTo>
                  <a:pt x="10276" y="688"/>
                  <a:pt x="10655" y="520"/>
                  <a:pt x="11011" y="305"/>
                </a:cubicBezTo>
                <a:cubicBezTo>
                  <a:pt x="11152" y="219"/>
                  <a:pt x="11066" y="18"/>
                  <a:pt x="10934" y="18"/>
                </a:cubicBezTo>
                <a:cubicBezTo>
                  <a:pt x="10909" y="18"/>
                  <a:pt x="10883" y="25"/>
                  <a:pt x="10856" y="41"/>
                </a:cubicBezTo>
                <a:cubicBezTo>
                  <a:pt x="10504" y="253"/>
                  <a:pt x="10194" y="347"/>
                  <a:pt x="9869" y="347"/>
                </a:cubicBezTo>
                <a:cubicBezTo>
                  <a:pt x="9632" y="347"/>
                  <a:pt x="9388" y="297"/>
                  <a:pt x="9114" y="206"/>
                </a:cubicBezTo>
                <a:cubicBezTo>
                  <a:pt x="8921" y="142"/>
                  <a:pt x="8575" y="0"/>
                  <a:pt x="83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ITLE_AND_BODY_2_1">
    <p:spTree>
      <p:nvGrpSpPr>
        <p:cNvPr id="1" name="Shape 364"/>
        <p:cNvGrpSpPr/>
        <p:nvPr/>
      </p:nvGrpSpPr>
      <p:grpSpPr>
        <a:xfrm>
          <a:off x="0" y="0"/>
          <a:ext cx="0" cy="0"/>
          <a:chOff x="0" y="0"/>
          <a:chExt cx="0" cy="0"/>
        </a:xfrm>
      </p:grpSpPr>
      <p:sp>
        <p:nvSpPr>
          <p:cNvPr id="365" name="Google Shape;365;p17"/>
          <p:cNvSpPr/>
          <p:nvPr/>
        </p:nvSpPr>
        <p:spPr>
          <a:xfrm rot="-570506">
            <a:off x="4720413" y="1625632"/>
            <a:ext cx="1046685" cy="1172449"/>
          </a:xfrm>
          <a:custGeom>
            <a:avLst/>
            <a:gdLst/>
            <a:ahLst/>
            <a:cxnLst/>
            <a:rect l="l" t="t" r="r" b="b"/>
            <a:pathLst>
              <a:path w="40997" h="45923" extrusionOk="0">
                <a:moveTo>
                  <a:pt x="7135" y="1509"/>
                </a:moveTo>
                <a:cubicBezTo>
                  <a:pt x="7176" y="1509"/>
                  <a:pt x="7217" y="1511"/>
                  <a:pt x="7258" y="1516"/>
                </a:cubicBezTo>
                <a:cubicBezTo>
                  <a:pt x="7804" y="1585"/>
                  <a:pt x="8191" y="2081"/>
                  <a:pt x="8124" y="2627"/>
                </a:cubicBezTo>
                <a:cubicBezTo>
                  <a:pt x="8062" y="3130"/>
                  <a:pt x="7633" y="3500"/>
                  <a:pt x="7139" y="3500"/>
                </a:cubicBezTo>
                <a:cubicBezTo>
                  <a:pt x="7098" y="3500"/>
                  <a:pt x="7056" y="3497"/>
                  <a:pt x="7014" y="3492"/>
                </a:cubicBezTo>
                <a:cubicBezTo>
                  <a:pt x="6468" y="3425"/>
                  <a:pt x="6081" y="2928"/>
                  <a:pt x="6148" y="2382"/>
                </a:cubicBezTo>
                <a:cubicBezTo>
                  <a:pt x="6210" y="1878"/>
                  <a:pt x="6641" y="1509"/>
                  <a:pt x="7135" y="1509"/>
                </a:cubicBezTo>
                <a:close/>
                <a:moveTo>
                  <a:pt x="14998" y="2481"/>
                </a:moveTo>
                <a:cubicBezTo>
                  <a:pt x="15039" y="2481"/>
                  <a:pt x="15080" y="2483"/>
                  <a:pt x="15121" y="2489"/>
                </a:cubicBezTo>
                <a:cubicBezTo>
                  <a:pt x="15666" y="2556"/>
                  <a:pt x="16054" y="3054"/>
                  <a:pt x="15987" y="3598"/>
                </a:cubicBezTo>
                <a:cubicBezTo>
                  <a:pt x="15924" y="4103"/>
                  <a:pt x="15495" y="4472"/>
                  <a:pt x="14999" y="4472"/>
                </a:cubicBezTo>
                <a:cubicBezTo>
                  <a:pt x="14959" y="4472"/>
                  <a:pt x="14917" y="4469"/>
                  <a:pt x="14876" y="4464"/>
                </a:cubicBezTo>
                <a:cubicBezTo>
                  <a:pt x="14331" y="4397"/>
                  <a:pt x="13943" y="3901"/>
                  <a:pt x="14012" y="3354"/>
                </a:cubicBezTo>
                <a:cubicBezTo>
                  <a:pt x="14074" y="2850"/>
                  <a:pt x="14502" y="2481"/>
                  <a:pt x="14998" y="2481"/>
                </a:cubicBezTo>
                <a:close/>
                <a:moveTo>
                  <a:pt x="22521" y="3411"/>
                </a:moveTo>
                <a:cubicBezTo>
                  <a:pt x="22562" y="3411"/>
                  <a:pt x="22603" y="3414"/>
                  <a:pt x="22644" y="3419"/>
                </a:cubicBezTo>
                <a:cubicBezTo>
                  <a:pt x="23189" y="3486"/>
                  <a:pt x="23577" y="3982"/>
                  <a:pt x="23509" y="4529"/>
                </a:cubicBezTo>
                <a:cubicBezTo>
                  <a:pt x="23447" y="5033"/>
                  <a:pt x="23018" y="5402"/>
                  <a:pt x="22522" y="5402"/>
                </a:cubicBezTo>
                <a:cubicBezTo>
                  <a:pt x="22482" y="5402"/>
                  <a:pt x="22441" y="5400"/>
                  <a:pt x="22399" y="5394"/>
                </a:cubicBezTo>
                <a:cubicBezTo>
                  <a:pt x="21854" y="5327"/>
                  <a:pt x="21466" y="4829"/>
                  <a:pt x="21533" y="4285"/>
                </a:cubicBezTo>
                <a:cubicBezTo>
                  <a:pt x="21597" y="3780"/>
                  <a:pt x="22025" y="3411"/>
                  <a:pt x="22521" y="3411"/>
                </a:cubicBezTo>
                <a:close/>
                <a:moveTo>
                  <a:pt x="30391" y="4384"/>
                </a:moveTo>
                <a:cubicBezTo>
                  <a:pt x="30431" y="4384"/>
                  <a:pt x="30472" y="4386"/>
                  <a:pt x="30514" y="4391"/>
                </a:cubicBezTo>
                <a:cubicBezTo>
                  <a:pt x="31060" y="4458"/>
                  <a:pt x="31447" y="4956"/>
                  <a:pt x="31379" y="5501"/>
                </a:cubicBezTo>
                <a:cubicBezTo>
                  <a:pt x="31317" y="6006"/>
                  <a:pt x="30889" y="6375"/>
                  <a:pt x="30393" y="6375"/>
                </a:cubicBezTo>
                <a:cubicBezTo>
                  <a:pt x="30352" y="6375"/>
                  <a:pt x="30311" y="6372"/>
                  <a:pt x="30270" y="6367"/>
                </a:cubicBezTo>
                <a:cubicBezTo>
                  <a:pt x="29724" y="6300"/>
                  <a:pt x="29337" y="5803"/>
                  <a:pt x="29404" y="5257"/>
                </a:cubicBezTo>
                <a:cubicBezTo>
                  <a:pt x="29466" y="4754"/>
                  <a:pt x="29896" y="4384"/>
                  <a:pt x="30391" y="4384"/>
                </a:cubicBezTo>
                <a:close/>
                <a:moveTo>
                  <a:pt x="38199" y="5350"/>
                </a:moveTo>
                <a:cubicBezTo>
                  <a:pt x="38241" y="5350"/>
                  <a:pt x="38282" y="5353"/>
                  <a:pt x="38324" y="5358"/>
                </a:cubicBezTo>
                <a:cubicBezTo>
                  <a:pt x="38870" y="5425"/>
                  <a:pt x="39259" y="5922"/>
                  <a:pt x="39190" y="6468"/>
                </a:cubicBezTo>
                <a:cubicBezTo>
                  <a:pt x="39128" y="6971"/>
                  <a:pt x="38699" y="7341"/>
                  <a:pt x="38203" y="7341"/>
                </a:cubicBezTo>
                <a:cubicBezTo>
                  <a:pt x="38163" y="7341"/>
                  <a:pt x="38122" y="7339"/>
                  <a:pt x="38080" y="7334"/>
                </a:cubicBezTo>
                <a:cubicBezTo>
                  <a:pt x="37534" y="7265"/>
                  <a:pt x="37147" y="6768"/>
                  <a:pt x="37215" y="6222"/>
                </a:cubicBezTo>
                <a:cubicBezTo>
                  <a:pt x="37277" y="5720"/>
                  <a:pt x="37705" y="5350"/>
                  <a:pt x="38199" y="5350"/>
                </a:cubicBezTo>
                <a:close/>
                <a:moveTo>
                  <a:pt x="5129" y="0"/>
                </a:moveTo>
                <a:lnTo>
                  <a:pt x="1" y="41490"/>
                </a:lnTo>
                <a:lnTo>
                  <a:pt x="35867" y="45923"/>
                </a:lnTo>
                <a:lnTo>
                  <a:pt x="40997" y="4434"/>
                </a:lnTo>
                <a:lnTo>
                  <a:pt x="51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a:off x="4720425" y="3186300"/>
            <a:ext cx="1046653" cy="1172414"/>
          </a:xfrm>
          <a:custGeom>
            <a:avLst/>
            <a:gdLst/>
            <a:ahLst/>
            <a:cxnLst/>
            <a:rect l="l" t="t" r="r" b="b"/>
            <a:pathLst>
              <a:path w="40997" h="45923" extrusionOk="0">
                <a:moveTo>
                  <a:pt x="7135" y="1509"/>
                </a:moveTo>
                <a:cubicBezTo>
                  <a:pt x="7176" y="1509"/>
                  <a:pt x="7217" y="1511"/>
                  <a:pt x="7258" y="1516"/>
                </a:cubicBezTo>
                <a:cubicBezTo>
                  <a:pt x="7804" y="1585"/>
                  <a:pt x="8191" y="2081"/>
                  <a:pt x="8124" y="2627"/>
                </a:cubicBezTo>
                <a:cubicBezTo>
                  <a:pt x="8062" y="3130"/>
                  <a:pt x="7633" y="3500"/>
                  <a:pt x="7139" y="3500"/>
                </a:cubicBezTo>
                <a:cubicBezTo>
                  <a:pt x="7098" y="3500"/>
                  <a:pt x="7056" y="3497"/>
                  <a:pt x="7014" y="3492"/>
                </a:cubicBezTo>
                <a:cubicBezTo>
                  <a:pt x="6468" y="3425"/>
                  <a:pt x="6081" y="2928"/>
                  <a:pt x="6148" y="2382"/>
                </a:cubicBezTo>
                <a:cubicBezTo>
                  <a:pt x="6210" y="1878"/>
                  <a:pt x="6641" y="1509"/>
                  <a:pt x="7135" y="1509"/>
                </a:cubicBezTo>
                <a:close/>
                <a:moveTo>
                  <a:pt x="14998" y="2481"/>
                </a:moveTo>
                <a:cubicBezTo>
                  <a:pt x="15039" y="2481"/>
                  <a:pt x="15080" y="2483"/>
                  <a:pt x="15121" y="2489"/>
                </a:cubicBezTo>
                <a:cubicBezTo>
                  <a:pt x="15666" y="2556"/>
                  <a:pt x="16054" y="3054"/>
                  <a:pt x="15987" y="3598"/>
                </a:cubicBezTo>
                <a:cubicBezTo>
                  <a:pt x="15924" y="4103"/>
                  <a:pt x="15495" y="4472"/>
                  <a:pt x="14999" y="4472"/>
                </a:cubicBezTo>
                <a:cubicBezTo>
                  <a:pt x="14959" y="4472"/>
                  <a:pt x="14917" y="4469"/>
                  <a:pt x="14876" y="4464"/>
                </a:cubicBezTo>
                <a:cubicBezTo>
                  <a:pt x="14331" y="4397"/>
                  <a:pt x="13943" y="3901"/>
                  <a:pt x="14012" y="3354"/>
                </a:cubicBezTo>
                <a:cubicBezTo>
                  <a:pt x="14074" y="2850"/>
                  <a:pt x="14502" y="2481"/>
                  <a:pt x="14998" y="2481"/>
                </a:cubicBezTo>
                <a:close/>
                <a:moveTo>
                  <a:pt x="22521" y="3411"/>
                </a:moveTo>
                <a:cubicBezTo>
                  <a:pt x="22562" y="3411"/>
                  <a:pt x="22603" y="3414"/>
                  <a:pt x="22644" y="3419"/>
                </a:cubicBezTo>
                <a:cubicBezTo>
                  <a:pt x="23189" y="3486"/>
                  <a:pt x="23577" y="3982"/>
                  <a:pt x="23509" y="4529"/>
                </a:cubicBezTo>
                <a:cubicBezTo>
                  <a:pt x="23447" y="5033"/>
                  <a:pt x="23018" y="5402"/>
                  <a:pt x="22522" y="5402"/>
                </a:cubicBezTo>
                <a:cubicBezTo>
                  <a:pt x="22482" y="5402"/>
                  <a:pt x="22441" y="5400"/>
                  <a:pt x="22399" y="5394"/>
                </a:cubicBezTo>
                <a:cubicBezTo>
                  <a:pt x="21854" y="5327"/>
                  <a:pt x="21466" y="4829"/>
                  <a:pt x="21533" y="4285"/>
                </a:cubicBezTo>
                <a:cubicBezTo>
                  <a:pt x="21597" y="3780"/>
                  <a:pt x="22025" y="3411"/>
                  <a:pt x="22521" y="3411"/>
                </a:cubicBezTo>
                <a:close/>
                <a:moveTo>
                  <a:pt x="30391" y="4384"/>
                </a:moveTo>
                <a:cubicBezTo>
                  <a:pt x="30431" y="4384"/>
                  <a:pt x="30472" y="4386"/>
                  <a:pt x="30514" y="4391"/>
                </a:cubicBezTo>
                <a:cubicBezTo>
                  <a:pt x="31060" y="4458"/>
                  <a:pt x="31447" y="4956"/>
                  <a:pt x="31379" y="5501"/>
                </a:cubicBezTo>
                <a:cubicBezTo>
                  <a:pt x="31317" y="6006"/>
                  <a:pt x="30889" y="6375"/>
                  <a:pt x="30393" y="6375"/>
                </a:cubicBezTo>
                <a:cubicBezTo>
                  <a:pt x="30352" y="6375"/>
                  <a:pt x="30311" y="6372"/>
                  <a:pt x="30270" y="6367"/>
                </a:cubicBezTo>
                <a:cubicBezTo>
                  <a:pt x="29724" y="6300"/>
                  <a:pt x="29337" y="5803"/>
                  <a:pt x="29404" y="5257"/>
                </a:cubicBezTo>
                <a:cubicBezTo>
                  <a:pt x="29466" y="4754"/>
                  <a:pt x="29896" y="4384"/>
                  <a:pt x="30391" y="4384"/>
                </a:cubicBezTo>
                <a:close/>
                <a:moveTo>
                  <a:pt x="38199" y="5350"/>
                </a:moveTo>
                <a:cubicBezTo>
                  <a:pt x="38241" y="5350"/>
                  <a:pt x="38282" y="5353"/>
                  <a:pt x="38324" y="5358"/>
                </a:cubicBezTo>
                <a:cubicBezTo>
                  <a:pt x="38870" y="5425"/>
                  <a:pt x="39259" y="5922"/>
                  <a:pt x="39190" y="6468"/>
                </a:cubicBezTo>
                <a:cubicBezTo>
                  <a:pt x="39128" y="6971"/>
                  <a:pt x="38699" y="7341"/>
                  <a:pt x="38203" y="7341"/>
                </a:cubicBezTo>
                <a:cubicBezTo>
                  <a:pt x="38163" y="7341"/>
                  <a:pt x="38122" y="7339"/>
                  <a:pt x="38080" y="7334"/>
                </a:cubicBezTo>
                <a:cubicBezTo>
                  <a:pt x="37534" y="7265"/>
                  <a:pt x="37147" y="6768"/>
                  <a:pt x="37215" y="6222"/>
                </a:cubicBezTo>
                <a:cubicBezTo>
                  <a:pt x="37277" y="5720"/>
                  <a:pt x="37705" y="5350"/>
                  <a:pt x="38199" y="5350"/>
                </a:cubicBezTo>
                <a:close/>
                <a:moveTo>
                  <a:pt x="5129" y="0"/>
                </a:moveTo>
                <a:lnTo>
                  <a:pt x="1" y="41490"/>
                </a:lnTo>
                <a:lnTo>
                  <a:pt x="35867" y="45923"/>
                </a:lnTo>
                <a:lnTo>
                  <a:pt x="40997" y="4434"/>
                </a:lnTo>
                <a:lnTo>
                  <a:pt x="51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rot="-570506">
            <a:off x="713225" y="3217232"/>
            <a:ext cx="1046685" cy="1172449"/>
          </a:xfrm>
          <a:custGeom>
            <a:avLst/>
            <a:gdLst/>
            <a:ahLst/>
            <a:cxnLst/>
            <a:rect l="l" t="t" r="r" b="b"/>
            <a:pathLst>
              <a:path w="40997" h="45923" extrusionOk="0">
                <a:moveTo>
                  <a:pt x="7135" y="1509"/>
                </a:moveTo>
                <a:cubicBezTo>
                  <a:pt x="7176" y="1509"/>
                  <a:pt x="7217" y="1511"/>
                  <a:pt x="7258" y="1516"/>
                </a:cubicBezTo>
                <a:cubicBezTo>
                  <a:pt x="7804" y="1585"/>
                  <a:pt x="8191" y="2081"/>
                  <a:pt x="8124" y="2627"/>
                </a:cubicBezTo>
                <a:cubicBezTo>
                  <a:pt x="8062" y="3130"/>
                  <a:pt x="7633" y="3500"/>
                  <a:pt x="7139" y="3500"/>
                </a:cubicBezTo>
                <a:cubicBezTo>
                  <a:pt x="7098" y="3500"/>
                  <a:pt x="7056" y="3497"/>
                  <a:pt x="7014" y="3492"/>
                </a:cubicBezTo>
                <a:cubicBezTo>
                  <a:pt x="6468" y="3425"/>
                  <a:pt x="6081" y="2928"/>
                  <a:pt x="6148" y="2382"/>
                </a:cubicBezTo>
                <a:cubicBezTo>
                  <a:pt x="6210" y="1878"/>
                  <a:pt x="6641" y="1509"/>
                  <a:pt x="7135" y="1509"/>
                </a:cubicBezTo>
                <a:close/>
                <a:moveTo>
                  <a:pt x="14998" y="2481"/>
                </a:moveTo>
                <a:cubicBezTo>
                  <a:pt x="15039" y="2481"/>
                  <a:pt x="15080" y="2483"/>
                  <a:pt x="15121" y="2489"/>
                </a:cubicBezTo>
                <a:cubicBezTo>
                  <a:pt x="15666" y="2556"/>
                  <a:pt x="16054" y="3054"/>
                  <a:pt x="15987" y="3598"/>
                </a:cubicBezTo>
                <a:cubicBezTo>
                  <a:pt x="15924" y="4103"/>
                  <a:pt x="15495" y="4472"/>
                  <a:pt x="14999" y="4472"/>
                </a:cubicBezTo>
                <a:cubicBezTo>
                  <a:pt x="14959" y="4472"/>
                  <a:pt x="14917" y="4469"/>
                  <a:pt x="14876" y="4464"/>
                </a:cubicBezTo>
                <a:cubicBezTo>
                  <a:pt x="14331" y="4397"/>
                  <a:pt x="13943" y="3901"/>
                  <a:pt x="14012" y="3354"/>
                </a:cubicBezTo>
                <a:cubicBezTo>
                  <a:pt x="14074" y="2850"/>
                  <a:pt x="14502" y="2481"/>
                  <a:pt x="14998" y="2481"/>
                </a:cubicBezTo>
                <a:close/>
                <a:moveTo>
                  <a:pt x="22521" y="3411"/>
                </a:moveTo>
                <a:cubicBezTo>
                  <a:pt x="22562" y="3411"/>
                  <a:pt x="22603" y="3414"/>
                  <a:pt x="22644" y="3419"/>
                </a:cubicBezTo>
                <a:cubicBezTo>
                  <a:pt x="23189" y="3486"/>
                  <a:pt x="23577" y="3982"/>
                  <a:pt x="23509" y="4529"/>
                </a:cubicBezTo>
                <a:cubicBezTo>
                  <a:pt x="23447" y="5033"/>
                  <a:pt x="23018" y="5402"/>
                  <a:pt x="22522" y="5402"/>
                </a:cubicBezTo>
                <a:cubicBezTo>
                  <a:pt x="22482" y="5402"/>
                  <a:pt x="22441" y="5400"/>
                  <a:pt x="22399" y="5394"/>
                </a:cubicBezTo>
                <a:cubicBezTo>
                  <a:pt x="21854" y="5327"/>
                  <a:pt x="21466" y="4829"/>
                  <a:pt x="21533" y="4285"/>
                </a:cubicBezTo>
                <a:cubicBezTo>
                  <a:pt x="21597" y="3780"/>
                  <a:pt x="22025" y="3411"/>
                  <a:pt x="22521" y="3411"/>
                </a:cubicBezTo>
                <a:close/>
                <a:moveTo>
                  <a:pt x="30391" y="4384"/>
                </a:moveTo>
                <a:cubicBezTo>
                  <a:pt x="30431" y="4384"/>
                  <a:pt x="30472" y="4386"/>
                  <a:pt x="30514" y="4391"/>
                </a:cubicBezTo>
                <a:cubicBezTo>
                  <a:pt x="31060" y="4458"/>
                  <a:pt x="31447" y="4956"/>
                  <a:pt x="31379" y="5501"/>
                </a:cubicBezTo>
                <a:cubicBezTo>
                  <a:pt x="31317" y="6006"/>
                  <a:pt x="30889" y="6375"/>
                  <a:pt x="30393" y="6375"/>
                </a:cubicBezTo>
                <a:cubicBezTo>
                  <a:pt x="30352" y="6375"/>
                  <a:pt x="30311" y="6372"/>
                  <a:pt x="30270" y="6367"/>
                </a:cubicBezTo>
                <a:cubicBezTo>
                  <a:pt x="29724" y="6300"/>
                  <a:pt x="29337" y="5803"/>
                  <a:pt x="29404" y="5257"/>
                </a:cubicBezTo>
                <a:cubicBezTo>
                  <a:pt x="29466" y="4754"/>
                  <a:pt x="29896" y="4384"/>
                  <a:pt x="30391" y="4384"/>
                </a:cubicBezTo>
                <a:close/>
                <a:moveTo>
                  <a:pt x="38199" y="5350"/>
                </a:moveTo>
                <a:cubicBezTo>
                  <a:pt x="38241" y="5350"/>
                  <a:pt x="38282" y="5353"/>
                  <a:pt x="38324" y="5358"/>
                </a:cubicBezTo>
                <a:cubicBezTo>
                  <a:pt x="38870" y="5425"/>
                  <a:pt x="39259" y="5922"/>
                  <a:pt x="39190" y="6468"/>
                </a:cubicBezTo>
                <a:cubicBezTo>
                  <a:pt x="39128" y="6971"/>
                  <a:pt x="38699" y="7341"/>
                  <a:pt x="38203" y="7341"/>
                </a:cubicBezTo>
                <a:cubicBezTo>
                  <a:pt x="38163" y="7341"/>
                  <a:pt x="38122" y="7339"/>
                  <a:pt x="38080" y="7334"/>
                </a:cubicBezTo>
                <a:cubicBezTo>
                  <a:pt x="37534" y="7265"/>
                  <a:pt x="37147" y="6768"/>
                  <a:pt x="37215" y="6222"/>
                </a:cubicBezTo>
                <a:cubicBezTo>
                  <a:pt x="37277" y="5720"/>
                  <a:pt x="37705" y="5350"/>
                  <a:pt x="38199" y="5350"/>
                </a:cubicBezTo>
                <a:close/>
                <a:moveTo>
                  <a:pt x="5129" y="0"/>
                </a:moveTo>
                <a:lnTo>
                  <a:pt x="1" y="41490"/>
                </a:lnTo>
                <a:lnTo>
                  <a:pt x="35867" y="45923"/>
                </a:lnTo>
                <a:lnTo>
                  <a:pt x="40997" y="4434"/>
                </a:lnTo>
                <a:lnTo>
                  <a:pt x="512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7"/>
          <p:cNvSpPr/>
          <p:nvPr/>
        </p:nvSpPr>
        <p:spPr>
          <a:xfrm>
            <a:off x="713225" y="1628625"/>
            <a:ext cx="1046653" cy="1172414"/>
          </a:xfrm>
          <a:custGeom>
            <a:avLst/>
            <a:gdLst/>
            <a:ahLst/>
            <a:cxnLst/>
            <a:rect l="l" t="t" r="r" b="b"/>
            <a:pathLst>
              <a:path w="40997" h="45923" extrusionOk="0">
                <a:moveTo>
                  <a:pt x="7135" y="1509"/>
                </a:moveTo>
                <a:cubicBezTo>
                  <a:pt x="7176" y="1509"/>
                  <a:pt x="7217" y="1511"/>
                  <a:pt x="7258" y="1516"/>
                </a:cubicBezTo>
                <a:cubicBezTo>
                  <a:pt x="7804" y="1585"/>
                  <a:pt x="8191" y="2081"/>
                  <a:pt x="8124" y="2627"/>
                </a:cubicBezTo>
                <a:cubicBezTo>
                  <a:pt x="8062" y="3130"/>
                  <a:pt x="7633" y="3500"/>
                  <a:pt x="7139" y="3500"/>
                </a:cubicBezTo>
                <a:cubicBezTo>
                  <a:pt x="7098" y="3500"/>
                  <a:pt x="7056" y="3497"/>
                  <a:pt x="7014" y="3492"/>
                </a:cubicBezTo>
                <a:cubicBezTo>
                  <a:pt x="6468" y="3425"/>
                  <a:pt x="6081" y="2928"/>
                  <a:pt x="6148" y="2382"/>
                </a:cubicBezTo>
                <a:cubicBezTo>
                  <a:pt x="6210" y="1878"/>
                  <a:pt x="6641" y="1509"/>
                  <a:pt x="7135" y="1509"/>
                </a:cubicBezTo>
                <a:close/>
                <a:moveTo>
                  <a:pt x="14998" y="2481"/>
                </a:moveTo>
                <a:cubicBezTo>
                  <a:pt x="15039" y="2481"/>
                  <a:pt x="15080" y="2483"/>
                  <a:pt x="15121" y="2489"/>
                </a:cubicBezTo>
                <a:cubicBezTo>
                  <a:pt x="15666" y="2556"/>
                  <a:pt x="16054" y="3054"/>
                  <a:pt x="15987" y="3598"/>
                </a:cubicBezTo>
                <a:cubicBezTo>
                  <a:pt x="15924" y="4103"/>
                  <a:pt x="15495" y="4472"/>
                  <a:pt x="14999" y="4472"/>
                </a:cubicBezTo>
                <a:cubicBezTo>
                  <a:pt x="14959" y="4472"/>
                  <a:pt x="14917" y="4469"/>
                  <a:pt x="14876" y="4464"/>
                </a:cubicBezTo>
                <a:cubicBezTo>
                  <a:pt x="14331" y="4397"/>
                  <a:pt x="13943" y="3901"/>
                  <a:pt x="14012" y="3354"/>
                </a:cubicBezTo>
                <a:cubicBezTo>
                  <a:pt x="14074" y="2850"/>
                  <a:pt x="14502" y="2481"/>
                  <a:pt x="14998" y="2481"/>
                </a:cubicBezTo>
                <a:close/>
                <a:moveTo>
                  <a:pt x="22521" y="3411"/>
                </a:moveTo>
                <a:cubicBezTo>
                  <a:pt x="22562" y="3411"/>
                  <a:pt x="22603" y="3414"/>
                  <a:pt x="22644" y="3419"/>
                </a:cubicBezTo>
                <a:cubicBezTo>
                  <a:pt x="23189" y="3486"/>
                  <a:pt x="23577" y="3982"/>
                  <a:pt x="23509" y="4529"/>
                </a:cubicBezTo>
                <a:cubicBezTo>
                  <a:pt x="23447" y="5033"/>
                  <a:pt x="23018" y="5402"/>
                  <a:pt x="22522" y="5402"/>
                </a:cubicBezTo>
                <a:cubicBezTo>
                  <a:pt x="22482" y="5402"/>
                  <a:pt x="22441" y="5400"/>
                  <a:pt x="22399" y="5394"/>
                </a:cubicBezTo>
                <a:cubicBezTo>
                  <a:pt x="21854" y="5327"/>
                  <a:pt x="21466" y="4829"/>
                  <a:pt x="21533" y="4285"/>
                </a:cubicBezTo>
                <a:cubicBezTo>
                  <a:pt x="21597" y="3780"/>
                  <a:pt x="22025" y="3411"/>
                  <a:pt x="22521" y="3411"/>
                </a:cubicBezTo>
                <a:close/>
                <a:moveTo>
                  <a:pt x="30391" y="4384"/>
                </a:moveTo>
                <a:cubicBezTo>
                  <a:pt x="30431" y="4384"/>
                  <a:pt x="30472" y="4386"/>
                  <a:pt x="30514" y="4391"/>
                </a:cubicBezTo>
                <a:cubicBezTo>
                  <a:pt x="31060" y="4458"/>
                  <a:pt x="31447" y="4956"/>
                  <a:pt x="31379" y="5501"/>
                </a:cubicBezTo>
                <a:cubicBezTo>
                  <a:pt x="31317" y="6006"/>
                  <a:pt x="30889" y="6375"/>
                  <a:pt x="30393" y="6375"/>
                </a:cubicBezTo>
                <a:cubicBezTo>
                  <a:pt x="30352" y="6375"/>
                  <a:pt x="30311" y="6372"/>
                  <a:pt x="30270" y="6367"/>
                </a:cubicBezTo>
                <a:cubicBezTo>
                  <a:pt x="29724" y="6300"/>
                  <a:pt x="29337" y="5803"/>
                  <a:pt x="29404" y="5257"/>
                </a:cubicBezTo>
                <a:cubicBezTo>
                  <a:pt x="29466" y="4754"/>
                  <a:pt x="29896" y="4384"/>
                  <a:pt x="30391" y="4384"/>
                </a:cubicBezTo>
                <a:close/>
                <a:moveTo>
                  <a:pt x="38199" y="5350"/>
                </a:moveTo>
                <a:cubicBezTo>
                  <a:pt x="38241" y="5350"/>
                  <a:pt x="38282" y="5353"/>
                  <a:pt x="38324" y="5358"/>
                </a:cubicBezTo>
                <a:cubicBezTo>
                  <a:pt x="38870" y="5425"/>
                  <a:pt x="39259" y="5922"/>
                  <a:pt x="39190" y="6468"/>
                </a:cubicBezTo>
                <a:cubicBezTo>
                  <a:pt x="39128" y="6971"/>
                  <a:pt x="38699" y="7341"/>
                  <a:pt x="38203" y="7341"/>
                </a:cubicBezTo>
                <a:cubicBezTo>
                  <a:pt x="38163" y="7341"/>
                  <a:pt x="38122" y="7339"/>
                  <a:pt x="38080" y="7334"/>
                </a:cubicBezTo>
                <a:cubicBezTo>
                  <a:pt x="37534" y="7265"/>
                  <a:pt x="37147" y="6768"/>
                  <a:pt x="37215" y="6222"/>
                </a:cubicBezTo>
                <a:cubicBezTo>
                  <a:pt x="37277" y="5720"/>
                  <a:pt x="37705" y="5350"/>
                  <a:pt x="38199" y="5350"/>
                </a:cubicBezTo>
                <a:close/>
                <a:moveTo>
                  <a:pt x="5129" y="0"/>
                </a:moveTo>
                <a:lnTo>
                  <a:pt x="1" y="41490"/>
                </a:lnTo>
                <a:lnTo>
                  <a:pt x="35867" y="45923"/>
                </a:lnTo>
                <a:lnTo>
                  <a:pt x="40997" y="4434"/>
                </a:lnTo>
                <a:lnTo>
                  <a:pt x="51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rot="-10692833">
            <a:off x="7986933" y="484806"/>
            <a:ext cx="520198" cy="387230"/>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a:off x="0" y="539488"/>
            <a:ext cx="8430580" cy="522118"/>
          </a:xfrm>
          <a:custGeom>
            <a:avLst/>
            <a:gdLst/>
            <a:ahLst/>
            <a:cxnLst/>
            <a:rect l="l" t="t" r="r" b="b"/>
            <a:pathLst>
              <a:path w="93238" h="6394" extrusionOk="0">
                <a:moveTo>
                  <a:pt x="0" y="1"/>
                </a:moveTo>
                <a:lnTo>
                  <a:pt x="0" y="6393"/>
                </a:lnTo>
                <a:lnTo>
                  <a:pt x="93237" y="6393"/>
                </a:lnTo>
                <a:lnTo>
                  <a:pt x="91460" y="3197"/>
                </a:lnTo>
                <a:lnTo>
                  <a:pt x="932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7"/>
          <p:cNvSpPr/>
          <p:nvPr/>
        </p:nvSpPr>
        <p:spPr>
          <a:xfrm>
            <a:off x="96026" y="600159"/>
            <a:ext cx="80564" cy="400775"/>
          </a:xfrm>
          <a:custGeom>
            <a:avLst/>
            <a:gdLst/>
            <a:ahLst/>
            <a:cxnLst/>
            <a:rect l="l" t="t" r="r" b="b"/>
            <a:pathLst>
              <a:path w="891" h="4908" extrusionOk="0">
                <a:moveTo>
                  <a:pt x="0" y="1"/>
                </a:moveTo>
                <a:lnTo>
                  <a:pt x="0" y="4907"/>
                </a:lnTo>
                <a:lnTo>
                  <a:pt x="891" y="4907"/>
                </a:lnTo>
                <a:lnTo>
                  <a:pt x="8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txBox="1">
            <a:spLocks noGrp="1"/>
          </p:cNvSpPr>
          <p:nvPr>
            <p:ph type="title"/>
          </p:nvPr>
        </p:nvSpPr>
        <p:spPr>
          <a:xfrm>
            <a:off x="713225" y="56145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7"/>
          <p:cNvSpPr txBox="1">
            <a:spLocks noGrp="1"/>
          </p:cNvSpPr>
          <p:nvPr>
            <p:ph type="subTitle" idx="1"/>
          </p:nvPr>
        </p:nvSpPr>
        <p:spPr>
          <a:xfrm>
            <a:off x="1949500" y="2049225"/>
            <a:ext cx="2473800" cy="65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74" name="Google Shape;374;p17"/>
          <p:cNvSpPr/>
          <p:nvPr/>
        </p:nvSpPr>
        <p:spPr>
          <a:xfrm rot="-10692833">
            <a:off x="8150833" y="592359"/>
            <a:ext cx="357345" cy="263840"/>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txBox="1">
            <a:spLocks noGrp="1"/>
          </p:cNvSpPr>
          <p:nvPr>
            <p:ph type="subTitle" idx="2"/>
          </p:nvPr>
        </p:nvSpPr>
        <p:spPr>
          <a:xfrm>
            <a:off x="1949592" y="1791025"/>
            <a:ext cx="2473800" cy="4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b="1"/>
            </a:lvl1pPr>
            <a:lvl2pPr lvl="1" rtl="0">
              <a:spcBef>
                <a:spcPts val="1600"/>
              </a:spcBef>
              <a:spcAft>
                <a:spcPts val="0"/>
              </a:spcAft>
              <a:buSzPts val="1800"/>
              <a:buNone/>
              <a:defRPr sz="1800" b="1"/>
            </a:lvl2pPr>
            <a:lvl3pPr lvl="2" rtl="0">
              <a:spcBef>
                <a:spcPts val="1600"/>
              </a:spcBef>
              <a:spcAft>
                <a:spcPts val="0"/>
              </a:spcAft>
              <a:buSzPts val="1800"/>
              <a:buNone/>
              <a:defRPr sz="1800" b="1"/>
            </a:lvl3pPr>
            <a:lvl4pPr lvl="3" rtl="0">
              <a:spcBef>
                <a:spcPts val="1600"/>
              </a:spcBef>
              <a:spcAft>
                <a:spcPts val="0"/>
              </a:spcAft>
              <a:buSzPts val="1800"/>
              <a:buNone/>
              <a:defRPr sz="1800" b="1"/>
            </a:lvl4pPr>
            <a:lvl5pPr lvl="4" rtl="0">
              <a:spcBef>
                <a:spcPts val="1600"/>
              </a:spcBef>
              <a:spcAft>
                <a:spcPts val="0"/>
              </a:spcAft>
              <a:buSzPts val="1800"/>
              <a:buNone/>
              <a:defRPr sz="1800" b="1"/>
            </a:lvl5pPr>
            <a:lvl6pPr lvl="5" rtl="0">
              <a:spcBef>
                <a:spcPts val="1600"/>
              </a:spcBef>
              <a:spcAft>
                <a:spcPts val="0"/>
              </a:spcAft>
              <a:buSzPts val="1800"/>
              <a:buNone/>
              <a:defRPr sz="1800" b="1"/>
            </a:lvl6pPr>
            <a:lvl7pPr lvl="6" rtl="0">
              <a:spcBef>
                <a:spcPts val="1600"/>
              </a:spcBef>
              <a:spcAft>
                <a:spcPts val="0"/>
              </a:spcAft>
              <a:buSzPts val="1800"/>
              <a:buNone/>
              <a:defRPr sz="1800" b="1"/>
            </a:lvl7pPr>
            <a:lvl8pPr lvl="7" rtl="0">
              <a:spcBef>
                <a:spcPts val="1600"/>
              </a:spcBef>
              <a:spcAft>
                <a:spcPts val="0"/>
              </a:spcAft>
              <a:buSzPts val="1800"/>
              <a:buNone/>
              <a:defRPr sz="1800" b="1"/>
            </a:lvl8pPr>
            <a:lvl9pPr lvl="8" rtl="0">
              <a:spcBef>
                <a:spcPts val="1600"/>
              </a:spcBef>
              <a:spcAft>
                <a:spcPts val="1600"/>
              </a:spcAft>
              <a:buSzPts val="1800"/>
              <a:buNone/>
              <a:defRPr sz="1800" b="1"/>
            </a:lvl9pPr>
          </a:lstStyle>
          <a:p>
            <a:endParaRPr/>
          </a:p>
        </p:txBody>
      </p:sp>
      <p:grpSp>
        <p:nvGrpSpPr>
          <p:cNvPr id="376" name="Google Shape;376;p17"/>
          <p:cNvGrpSpPr/>
          <p:nvPr/>
        </p:nvGrpSpPr>
        <p:grpSpPr>
          <a:xfrm>
            <a:off x="4280963" y="4723225"/>
            <a:ext cx="218131" cy="228540"/>
            <a:chOff x="1567788" y="4831150"/>
            <a:chExt cx="218131" cy="228540"/>
          </a:xfrm>
        </p:grpSpPr>
        <p:sp>
          <p:nvSpPr>
            <p:cNvPr id="377" name="Google Shape;377;p17"/>
            <p:cNvSpPr/>
            <p:nvPr/>
          </p:nvSpPr>
          <p:spPr>
            <a:xfrm>
              <a:off x="1691630" y="4831150"/>
              <a:ext cx="18367" cy="63597"/>
            </a:xfrm>
            <a:custGeom>
              <a:avLst/>
              <a:gdLst/>
              <a:ahLst/>
              <a:cxnLst/>
              <a:rect l="l" t="t" r="r" b="b"/>
              <a:pathLst>
                <a:path w="307" h="1063" extrusionOk="0">
                  <a:moveTo>
                    <a:pt x="154" y="1"/>
                  </a:moveTo>
                  <a:cubicBezTo>
                    <a:pt x="77" y="1"/>
                    <a:pt x="0" y="50"/>
                    <a:pt x="0" y="149"/>
                  </a:cubicBezTo>
                  <a:lnTo>
                    <a:pt x="0" y="915"/>
                  </a:lnTo>
                  <a:cubicBezTo>
                    <a:pt x="0" y="1013"/>
                    <a:pt x="77" y="1062"/>
                    <a:pt x="154" y="1062"/>
                  </a:cubicBezTo>
                  <a:cubicBezTo>
                    <a:pt x="230" y="1062"/>
                    <a:pt x="307" y="1013"/>
                    <a:pt x="307" y="915"/>
                  </a:cubicBezTo>
                  <a:lnTo>
                    <a:pt x="307" y="149"/>
                  </a:lnTo>
                  <a:cubicBezTo>
                    <a:pt x="307" y="50"/>
                    <a:pt x="230" y="1"/>
                    <a:pt x="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p:nvPr/>
          </p:nvSpPr>
          <p:spPr>
            <a:xfrm>
              <a:off x="1627256" y="4858670"/>
              <a:ext cx="40503" cy="54862"/>
            </a:xfrm>
            <a:custGeom>
              <a:avLst/>
              <a:gdLst/>
              <a:ahLst/>
              <a:cxnLst/>
              <a:rect l="l" t="t" r="r" b="b"/>
              <a:pathLst>
                <a:path w="677" h="917" extrusionOk="0">
                  <a:moveTo>
                    <a:pt x="150" y="1"/>
                  </a:moveTo>
                  <a:cubicBezTo>
                    <a:pt x="74" y="1"/>
                    <a:pt x="0" y="50"/>
                    <a:pt x="4" y="148"/>
                  </a:cubicBezTo>
                  <a:cubicBezTo>
                    <a:pt x="16" y="411"/>
                    <a:pt x="177" y="684"/>
                    <a:pt x="355" y="869"/>
                  </a:cubicBezTo>
                  <a:cubicBezTo>
                    <a:pt x="387" y="902"/>
                    <a:pt x="422" y="916"/>
                    <a:pt x="457" y="916"/>
                  </a:cubicBezTo>
                  <a:cubicBezTo>
                    <a:pt x="573" y="916"/>
                    <a:pt x="677" y="762"/>
                    <a:pt x="571" y="653"/>
                  </a:cubicBezTo>
                  <a:cubicBezTo>
                    <a:pt x="453" y="528"/>
                    <a:pt x="318" y="326"/>
                    <a:pt x="310" y="148"/>
                  </a:cubicBezTo>
                  <a:cubicBezTo>
                    <a:pt x="305" y="50"/>
                    <a:pt x="226" y="1"/>
                    <a:pt x="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7"/>
            <p:cNvSpPr/>
            <p:nvPr/>
          </p:nvSpPr>
          <p:spPr>
            <a:xfrm>
              <a:off x="1567788" y="4931959"/>
              <a:ext cx="80707" cy="27222"/>
            </a:xfrm>
            <a:custGeom>
              <a:avLst/>
              <a:gdLst/>
              <a:ahLst/>
              <a:cxnLst/>
              <a:rect l="l" t="t" r="r" b="b"/>
              <a:pathLst>
                <a:path w="1349" h="455" extrusionOk="0">
                  <a:moveTo>
                    <a:pt x="240" y="1"/>
                  </a:moveTo>
                  <a:cubicBezTo>
                    <a:pt x="96" y="1"/>
                    <a:pt x="0" y="209"/>
                    <a:pt x="154" y="281"/>
                  </a:cubicBezTo>
                  <a:cubicBezTo>
                    <a:pt x="467" y="426"/>
                    <a:pt x="812" y="455"/>
                    <a:pt x="1152" y="455"/>
                  </a:cubicBezTo>
                  <a:cubicBezTo>
                    <a:pt x="1349" y="455"/>
                    <a:pt x="1349" y="148"/>
                    <a:pt x="1152" y="148"/>
                  </a:cubicBezTo>
                  <a:cubicBezTo>
                    <a:pt x="870" y="148"/>
                    <a:pt x="569" y="136"/>
                    <a:pt x="309" y="17"/>
                  </a:cubicBezTo>
                  <a:cubicBezTo>
                    <a:pt x="285" y="6"/>
                    <a:pt x="262" y="1"/>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7"/>
            <p:cNvSpPr/>
            <p:nvPr/>
          </p:nvSpPr>
          <p:spPr>
            <a:xfrm>
              <a:off x="1599735" y="4986641"/>
              <a:ext cx="48759" cy="36375"/>
            </a:xfrm>
            <a:custGeom>
              <a:avLst/>
              <a:gdLst/>
              <a:ahLst/>
              <a:cxnLst/>
              <a:rect l="l" t="t" r="r" b="b"/>
              <a:pathLst>
                <a:path w="815" h="608" extrusionOk="0">
                  <a:moveTo>
                    <a:pt x="622" y="1"/>
                  </a:moveTo>
                  <a:cubicBezTo>
                    <a:pt x="621" y="1"/>
                    <a:pt x="619" y="1"/>
                    <a:pt x="618" y="1"/>
                  </a:cubicBezTo>
                  <a:cubicBezTo>
                    <a:pt x="336" y="5"/>
                    <a:pt x="16" y="138"/>
                    <a:pt x="4" y="459"/>
                  </a:cubicBezTo>
                  <a:cubicBezTo>
                    <a:pt x="1" y="558"/>
                    <a:pt x="76" y="607"/>
                    <a:pt x="152" y="607"/>
                  </a:cubicBezTo>
                  <a:cubicBezTo>
                    <a:pt x="229" y="607"/>
                    <a:pt x="307" y="558"/>
                    <a:pt x="311" y="459"/>
                  </a:cubicBezTo>
                  <a:cubicBezTo>
                    <a:pt x="311" y="433"/>
                    <a:pt x="324" y="399"/>
                    <a:pt x="367" y="369"/>
                  </a:cubicBezTo>
                  <a:cubicBezTo>
                    <a:pt x="440" y="318"/>
                    <a:pt x="530" y="307"/>
                    <a:pt x="618" y="306"/>
                  </a:cubicBezTo>
                  <a:cubicBezTo>
                    <a:pt x="814" y="303"/>
                    <a:pt x="815" y="1"/>
                    <a:pt x="6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a:off x="1660580" y="5004828"/>
              <a:ext cx="31110" cy="54862"/>
            </a:xfrm>
            <a:custGeom>
              <a:avLst/>
              <a:gdLst/>
              <a:ahLst/>
              <a:cxnLst/>
              <a:rect l="l" t="t" r="r" b="b"/>
              <a:pathLst>
                <a:path w="520" h="917" extrusionOk="0">
                  <a:moveTo>
                    <a:pt x="219" y="0"/>
                  </a:moveTo>
                  <a:cubicBezTo>
                    <a:pt x="104" y="0"/>
                    <a:pt x="0" y="153"/>
                    <a:pt x="105" y="263"/>
                  </a:cubicBezTo>
                  <a:cubicBezTo>
                    <a:pt x="235" y="399"/>
                    <a:pt x="213" y="593"/>
                    <a:pt x="213" y="769"/>
                  </a:cubicBezTo>
                  <a:cubicBezTo>
                    <a:pt x="213" y="867"/>
                    <a:pt x="289" y="916"/>
                    <a:pt x="366" y="916"/>
                  </a:cubicBezTo>
                  <a:cubicBezTo>
                    <a:pt x="443" y="916"/>
                    <a:pt x="519" y="867"/>
                    <a:pt x="519" y="769"/>
                  </a:cubicBezTo>
                  <a:cubicBezTo>
                    <a:pt x="519" y="501"/>
                    <a:pt x="515" y="250"/>
                    <a:pt x="321" y="47"/>
                  </a:cubicBezTo>
                  <a:cubicBezTo>
                    <a:pt x="289" y="14"/>
                    <a:pt x="254"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7"/>
            <p:cNvSpPr/>
            <p:nvPr/>
          </p:nvSpPr>
          <p:spPr>
            <a:xfrm>
              <a:off x="1707245" y="4986641"/>
              <a:ext cx="39666" cy="36375"/>
            </a:xfrm>
            <a:custGeom>
              <a:avLst/>
              <a:gdLst/>
              <a:ahLst/>
              <a:cxnLst/>
              <a:rect l="l" t="t" r="r" b="b"/>
              <a:pathLst>
                <a:path w="663" h="608" extrusionOk="0">
                  <a:moveTo>
                    <a:pt x="190" y="1"/>
                  </a:moveTo>
                  <a:cubicBezTo>
                    <a:pt x="1" y="1"/>
                    <a:pt x="5" y="297"/>
                    <a:pt x="198" y="306"/>
                  </a:cubicBezTo>
                  <a:cubicBezTo>
                    <a:pt x="272" y="310"/>
                    <a:pt x="348" y="385"/>
                    <a:pt x="351" y="459"/>
                  </a:cubicBezTo>
                  <a:cubicBezTo>
                    <a:pt x="355" y="558"/>
                    <a:pt x="434" y="607"/>
                    <a:pt x="511" y="607"/>
                  </a:cubicBezTo>
                  <a:cubicBezTo>
                    <a:pt x="588" y="607"/>
                    <a:pt x="662" y="558"/>
                    <a:pt x="658" y="459"/>
                  </a:cubicBezTo>
                  <a:cubicBezTo>
                    <a:pt x="646" y="214"/>
                    <a:pt x="445" y="11"/>
                    <a:pt x="198" y="1"/>
                  </a:cubicBezTo>
                  <a:cubicBezTo>
                    <a:pt x="195" y="1"/>
                    <a:pt x="192"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7"/>
            <p:cNvSpPr/>
            <p:nvPr/>
          </p:nvSpPr>
          <p:spPr>
            <a:xfrm>
              <a:off x="1725612" y="4931600"/>
              <a:ext cx="60306" cy="18427"/>
            </a:xfrm>
            <a:custGeom>
              <a:avLst/>
              <a:gdLst/>
              <a:ahLst/>
              <a:cxnLst/>
              <a:rect l="l" t="t" r="r" b="b"/>
              <a:pathLst>
                <a:path w="1008" h="308" extrusionOk="0">
                  <a:moveTo>
                    <a:pt x="197" y="1"/>
                  </a:moveTo>
                  <a:cubicBezTo>
                    <a:pt x="0" y="1"/>
                    <a:pt x="0" y="307"/>
                    <a:pt x="197" y="307"/>
                  </a:cubicBezTo>
                  <a:lnTo>
                    <a:pt x="811" y="307"/>
                  </a:lnTo>
                  <a:cubicBezTo>
                    <a:pt x="1008" y="307"/>
                    <a:pt x="1008" y="1"/>
                    <a:pt x="8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p:nvPr/>
          </p:nvSpPr>
          <p:spPr>
            <a:xfrm>
              <a:off x="1727946" y="4858670"/>
              <a:ext cx="28179" cy="45230"/>
            </a:xfrm>
            <a:custGeom>
              <a:avLst/>
              <a:gdLst/>
              <a:ahLst/>
              <a:cxnLst/>
              <a:rect l="l" t="t" r="r" b="b"/>
              <a:pathLst>
                <a:path w="471" h="756" extrusionOk="0">
                  <a:moveTo>
                    <a:pt x="320" y="1"/>
                  </a:moveTo>
                  <a:cubicBezTo>
                    <a:pt x="243" y="1"/>
                    <a:pt x="164" y="50"/>
                    <a:pt x="158" y="148"/>
                  </a:cubicBezTo>
                  <a:cubicBezTo>
                    <a:pt x="154" y="221"/>
                    <a:pt x="109" y="288"/>
                    <a:pt x="78" y="352"/>
                  </a:cubicBezTo>
                  <a:cubicBezTo>
                    <a:pt x="37" y="434"/>
                    <a:pt x="9" y="516"/>
                    <a:pt x="5" y="608"/>
                  </a:cubicBezTo>
                  <a:cubicBezTo>
                    <a:pt x="0" y="706"/>
                    <a:pt x="74" y="755"/>
                    <a:pt x="150" y="755"/>
                  </a:cubicBezTo>
                  <a:cubicBezTo>
                    <a:pt x="227" y="755"/>
                    <a:pt x="307" y="706"/>
                    <a:pt x="312" y="608"/>
                  </a:cubicBezTo>
                  <a:cubicBezTo>
                    <a:pt x="316" y="536"/>
                    <a:pt x="361" y="468"/>
                    <a:pt x="392" y="405"/>
                  </a:cubicBezTo>
                  <a:cubicBezTo>
                    <a:pt x="433" y="322"/>
                    <a:pt x="459" y="240"/>
                    <a:pt x="465" y="148"/>
                  </a:cubicBezTo>
                  <a:cubicBezTo>
                    <a:pt x="470" y="50"/>
                    <a:pt x="396" y="1"/>
                    <a:pt x="3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17"/>
          <p:cNvGrpSpPr/>
          <p:nvPr/>
        </p:nvGrpSpPr>
        <p:grpSpPr>
          <a:xfrm>
            <a:off x="4572000" y="4705711"/>
            <a:ext cx="263669" cy="263588"/>
            <a:chOff x="4028549" y="3239505"/>
            <a:chExt cx="131381" cy="131321"/>
          </a:xfrm>
        </p:grpSpPr>
        <p:sp>
          <p:nvSpPr>
            <p:cNvPr id="386" name="Google Shape;386;p17"/>
            <p:cNvSpPr/>
            <p:nvPr/>
          </p:nvSpPr>
          <p:spPr>
            <a:xfrm>
              <a:off x="4028549" y="3239505"/>
              <a:ext cx="73767" cy="106254"/>
            </a:xfrm>
            <a:custGeom>
              <a:avLst/>
              <a:gdLst/>
              <a:ahLst/>
              <a:cxnLst/>
              <a:rect l="l" t="t" r="r" b="b"/>
              <a:pathLst>
                <a:path w="1233" h="1776" extrusionOk="0">
                  <a:moveTo>
                    <a:pt x="992" y="153"/>
                  </a:moveTo>
                  <a:cubicBezTo>
                    <a:pt x="997" y="153"/>
                    <a:pt x="1002" y="154"/>
                    <a:pt x="1006" y="154"/>
                  </a:cubicBezTo>
                  <a:cubicBezTo>
                    <a:pt x="1007" y="154"/>
                    <a:pt x="1018" y="155"/>
                    <a:pt x="1020" y="155"/>
                  </a:cubicBezTo>
                  <a:lnTo>
                    <a:pt x="1020" y="155"/>
                  </a:lnTo>
                  <a:cubicBezTo>
                    <a:pt x="1025" y="156"/>
                    <a:pt x="1029" y="157"/>
                    <a:pt x="1034" y="158"/>
                  </a:cubicBezTo>
                  <a:cubicBezTo>
                    <a:pt x="1042" y="160"/>
                    <a:pt x="1049" y="161"/>
                    <a:pt x="1056" y="164"/>
                  </a:cubicBezTo>
                  <a:lnTo>
                    <a:pt x="1056" y="164"/>
                  </a:lnTo>
                  <a:cubicBezTo>
                    <a:pt x="1057" y="164"/>
                    <a:pt x="1057" y="165"/>
                    <a:pt x="1057" y="166"/>
                  </a:cubicBezTo>
                  <a:cubicBezTo>
                    <a:pt x="1060" y="170"/>
                    <a:pt x="1062" y="174"/>
                    <a:pt x="1064" y="177"/>
                  </a:cubicBezTo>
                  <a:lnTo>
                    <a:pt x="1064" y="177"/>
                  </a:lnTo>
                  <a:cubicBezTo>
                    <a:pt x="1064" y="177"/>
                    <a:pt x="1065" y="178"/>
                    <a:pt x="1065" y="179"/>
                  </a:cubicBezTo>
                  <a:cubicBezTo>
                    <a:pt x="1068" y="186"/>
                    <a:pt x="1071" y="195"/>
                    <a:pt x="1072" y="204"/>
                  </a:cubicBezTo>
                  <a:cubicBezTo>
                    <a:pt x="1073" y="208"/>
                    <a:pt x="1074" y="212"/>
                    <a:pt x="1075" y="217"/>
                  </a:cubicBezTo>
                  <a:lnTo>
                    <a:pt x="1075" y="217"/>
                  </a:lnTo>
                  <a:cubicBezTo>
                    <a:pt x="1075" y="218"/>
                    <a:pt x="1075" y="220"/>
                    <a:pt x="1075" y="221"/>
                  </a:cubicBezTo>
                  <a:cubicBezTo>
                    <a:pt x="1078" y="275"/>
                    <a:pt x="1075" y="293"/>
                    <a:pt x="1060" y="345"/>
                  </a:cubicBezTo>
                  <a:cubicBezTo>
                    <a:pt x="1030" y="458"/>
                    <a:pt x="971" y="561"/>
                    <a:pt x="906" y="664"/>
                  </a:cubicBezTo>
                  <a:cubicBezTo>
                    <a:pt x="746" y="912"/>
                    <a:pt x="546" y="1137"/>
                    <a:pt x="341" y="1347"/>
                  </a:cubicBezTo>
                  <a:cubicBezTo>
                    <a:pt x="285" y="1404"/>
                    <a:pt x="228" y="1460"/>
                    <a:pt x="171" y="1515"/>
                  </a:cubicBezTo>
                  <a:lnTo>
                    <a:pt x="171" y="1515"/>
                  </a:lnTo>
                  <a:cubicBezTo>
                    <a:pt x="178" y="1463"/>
                    <a:pt x="189" y="1411"/>
                    <a:pt x="202" y="1354"/>
                  </a:cubicBezTo>
                  <a:cubicBezTo>
                    <a:pt x="237" y="1205"/>
                    <a:pt x="284" y="1059"/>
                    <a:pt x="339" y="918"/>
                  </a:cubicBezTo>
                  <a:cubicBezTo>
                    <a:pt x="395" y="778"/>
                    <a:pt x="460" y="640"/>
                    <a:pt x="541" y="512"/>
                  </a:cubicBezTo>
                  <a:cubicBezTo>
                    <a:pt x="577" y="455"/>
                    <a:pt x="615" y="401"/>
                    <a:pt x="659" y="351"/>
                  </a:cubicBezTo>
                  <a:cubicBezTo>
                    <a:pt x="695" y="309"/>
                    <a:pt x="749" y="256"/>
                    <a:pt x="784" y="230"/>
                  </a:cubicBezTo>
                  <a:cubicBezTo>
                    <a:pt x="809" y="212"/>
                    <a:pt x="836" y="196"/>
                    <a:pt x="863" y="183"/>
                  </a:cubicBezTo>
                  <a:cubicBezTo>
                    <a:pt x="868" y="180"/>
                    <a:pt x="873" y="177"/>
                    <a:pt x="878" y="175"/>
                  </a:cubicBezTo>
                  <a:lnTo>
                    <a:pt x="878" y="175"/>
                  </a:lnTo>
                  <a:cubicBezTo>
                    <a:pt x="878" y="175"/>
                    <a:pt x="878" y="175"/>
                    <a:pt x="878" y="175"/>
                  </a:cubicBezTo>
                  <a:cubicBezTo>
                    <a:pt x="880" y="175"/>
                    <a:pt x="896" y="170"/>
                    <a:pt x="897" y="169"/>
                  </a:cubicBezTo>
                  <a:cubicBezTo>
                    <a:pt x="910" y="164"/>
                    <a:pt x="925" y="160"/>
                    <a:pt x="938" y="157"/>
                  </a:cubicBezTo>
                  <a:cubicBezTo>
                    <a:pt x="942" y="157"/>
                    <a:pt x="947" y="156"/>
                    <a:pt x="951" y="156"/>
                  </a:cubicBezTo>
                  <a:cubicBezTo>
                    <a:pt x="955" y="154"/>
                    <a:pt x="956" y="154"/>
                    <a:pt x="955" y="154"/>
                  </a:cubicBezTo>
                  <a:lnTo>
                    <a:pt x="955" y="154"/>
                  </a:lnTo>
                  <a:cubicBezTo>
                    <a:pt x="956" y="154"/>
                    <a:pt x="959" y="154"/>
                    <a:pt x="966" y="154"/>
                  </a:cubicBezTo>
                  <a:cubicBezTo>
                    <a:pt x="974" y="154"/>
                    <a:pt x="983" y="153"/>
                    <a:pt x="992" y="153"/>
                  </a:cubicBezTo>
                  <a:close/>
                  <a:moveTo>
                    <a:pt x="991" y="0"/>
                  </a:moveTo>
                  <a:cubicBezTo>
                    <a:pt x="903" y="0"/>
                    <a:pt x="815" y="29"/>
                    <a:pt x="739" y="77"/>
                  </a:cubicBezTo>
                  <a:cubicBezTo>
                    <a:pt x="497" y="229"/>
                    <a:pt x="346" y="513"/>
                    <a:pt x="235" y="769"/>
                  </a:cubicBezTo>
                  <a:cubicBezTo>
                    <a:pt x="165" y="932"/>
                    <a:pt x="107" y="1100"/>
                    <a:pt x="65" y="1273"/>
                  </a:cubicBezTo>
                  <a:cubicBezTo>
                    <a:pt x="33" y="1405"/>
                    <a:pt x="6" y="1543"/>
                    <a:pt x="5" y="1681"/>
                  </a:cubicBezTo>
                  <a:lnTo>
                    <a:pt x="5" y="1681"/>
                  </a:lnTo>
                  <a:cubicBezTo>
                    <a:pt x="0" y="1695"/>
                    <a:pt x="2" y="1710"/>
                    <a:pt x="8" y="1724"/>
                  </a:cubicBezTo>
                  <a:lnTo>
                    <a:pt x="8" y="1724"/>
                  </a:lnTo>
                  <a:cubicBezTo>
                    <a:pt x="17" y="1755"/>
                    <a:pt x="45" y="1772"/>
                    <a:pt x="75" y="1775"/>
                  </a:cubicBezTo>
                  <a:lnTo>
                    <a:pt x="75" y="1775"/>
                  </a:lnTo>
                  <a:cubicBezTo>
                    <a:pt x="78" y="1775"/>
                    <a:pt x="81" y="1776"/>
                    <a:pt x="85" y="1776"/>
                  </a:cubicBezTo>
                  <a:cubicBezTo>
                    <a:pt x="94" y="1776"/>
                    <a:pt x="104" y="1774"/>
                    <a:pt x="113" y="1770"/>
                  </a:cubicBezTo>
                  <a:lnTo>
                    <a:pt x="113" y="1770"/>
                  </a:lnTo>
                  <a:cubicBezTo>
                    <a:pt x="125" y="1765"/>
                    <a:pt x="135" y="1758"/>
                    <a:pt x="143" y="1749"/>
                  </a:cubicBezTo>
                  <a:lnTo>
                    <a:pt x="143" y="1749"/>
                  </a:lnTo>
                  <a:cubicBezTo>
                    <a:pt x="378" y="1542"/>
                    <a:pt x="597" y="1312"/>
                    <a:pt x="795" y="1070"/>
                  </a:cubicBezTo>
                  <a:cubicBezTo>
                    <a:pt x="901" y="941"/>
                    <a:pt x="1002" y="807"/>
                    <a:pt x="1087" y="662"/>
                  </a:cubicBezTo>
                  <a:cubicBezTo>
                    <a:pt x="1152" y="548"/>
                    <a:pt x="1211" y="426"/>
                    <a:pt x="1227" y="294"/>
                  </a:cubicBezTo>
                  <a:cubicBezTo>
                    <a:pt x="1233" y="242"/>
                    <a:pt x="1230" y="188"/>
                    <a:pt x="1212" y="138"/>
                  </a:cubicBezTo>
                  <a:cubicBezTo>
                    <a:pt x="1205" y="115"/>
                    <a:pt x="1193" y="91"/>
                    <a:pt x="1179" y="71"/>
                  </a:cubicBezTo>
                  <a:cubicBezTo>
                    <a:pt x="1154" y="36"/>
                    <a:pt x="1123" y="21"/>
                    <a:pt x="1082" y="11"/>
                  </a:cubicBezTo>
                  <a:cubicBezTo>
                    <a:pt x="1052" y="4"/>
                    <a:pt x="1021" y="0"/>
                    <a:pt x="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p:nvPr/>
          </p:nvSpPr>
          <p:spPr>
            <a:xfrm>
              <a:off x="4050446" y="3325177"/>
              <a:ext cx="109484" cy="45648"/>
            </a:xfrm>
            <a:custGeom>
              <a:avLst/>
              <a:gdLst/>
              <a:ahLst/>
              <a:cxnLst/>
              <a:rect l="l" t="t" r="r" b="b"/>
              <a:pathLst>
                <a:path w="1830" h="763" extrusionOk="0">
                  <a:moveTo>
                    <a:pt x="1643" y="229"/>
                  </a:moveTo>
                  <a:cubicBezTo>
                    <a:pt x="1643" y="229"/>
                    <a:pt x="1643" y="232"/>
                    <a:pt x="1642" y="235"/>
                  </a:cubicBezTo>
                  <a:lnTo>
                    <a:pt x="1642" y="235"/>
                  </a:lnTo>
                  <a:cubicBezTo>
                    <a:pt x="1642" y="235"/>
                    <a:pt x="1642" y="235"/>
                    <a:pt x="1642" y="235"/>
                  </a:cubicBezTo>
                  <a:cubicBezTo>
                    <a:pt x="1643" y="231"/>
                    <a:pt x="1643" y="229"/>
                    <a:pt x="1643" y="229"/>
                  </a:cubicBezTo>
                  <a:close/>
                  <a:moveTo>
                    <a:pt x="1606" y="317"/>
                  </a:moveTo>
                  <a:cubicBezTo>
                    <a:pt x="1605" y="318"/>
                    <a:pt x="1604" y="319"/>
                    <a:pt x="1603" y="321"/>
                  </a:cubicBezTo>
                  <a:lnTo>
                    <a:pt x="1603" y="321"/>
                  </a:lnTo>
                  <a:cubicBezTo>
                    <a:pt x="1604" y="319"/>
                    <a:pt x="1605" y="318"/>
                    <a:pt x="1606" y="317"/>
                  </a:cubicBezTo>
                  <a:close/>
                  <a:moveTo>
                    <a:pt x="1404" y="155"/>
                  </a:moveTo>
                  <a:cubicBezTo>
                    <a:pt x="1424" y="155"/>
                    <a:pt x="1444" y="156"/>
                    <a:pt x="1464" y="157"/>
                  </a:cubicBezTo>
                  <a:cubicBezTo>
                    <a:pt x="1493" y="159"/>
                    <a:pt x="1553" y="175"/>
                    <a:pt x="1579" y="190"/>
                  </a:cubicBezTo>
                  <a:cubicBezTo>
                    <a:pt x="1584" y="193"/>
                    <a:pt x="1599" y="203"/>
                    <a:pt x="1603" y="206"/>
                  </a:cubicBezTo>
                  <a:lnTo>
                    <a:pt x="1603" y="206"/>
                  </a:lnTo>
                  <a:cubicBezTo>
                    <a:pt x="1602" y="205"/>
                    <a:pt x="1602" y="205"/>
                    <a:pt x="1602" y="205"/>
                  </a:cubicBezTo>
                  <a:lnTo>
                    <a:pt x="1602" y="205"/>
                  </a:lnTo>
                  <a:cubicBezTo>
                    <a:pt x="1602" y="205"/>
                    <a:pt x="1603" y="206"/>
                    <a:pt x="1603" y="206"/>
                  </a:cubicBezTo>
                  <a:lnTo>
                    <a:pt x="1603" y="206"/>
                  </a:lnTo>
                  <a:cubicBezTo>
                    <a:pt x="1603" y="206"/>
                    <a:pt x="1603" y="206"/>
                    <a:pt x="1603" y="206"/>
                  </a:cubicBezTo>
                  <a:lnTo>
                    <a:pt x="1603" y="206"/>
                  </a:lnTo>
                  <a:cubicBezTo>
                    <a:pt x="1603" y="206"/>
                    <a:pt x="1603" y="206"/>
                    <a:pt x="1603" y="206"/>
                  </a:cubicBez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6" y="209"/>
                    <a:pt x="1620" y="221"/>
                    <a:pt x="1623" y="225"/>
                  </a:cubicBezTo>
                  <a:cubicBezTo>
                    <a:pt x="1629" y="231"/>
                    <a:pt x="1630" y="231"/>
                    <a:pt x="1630" y="231"/>
                  </a:cubicBezTo>
                  <a:cubicBezTo>
                    <a:pt x="1630" y="231"/>
                    <a:pt x="1630" y="231"/>
                    <a:pt x="1630" y="231"/>
                  </a:cubicBezTo>
                  <a:lnTo>
                    <a:pt x="1630" y="231"/>
                  </a:lnTo>
                  <a:cubicBezTo>
                    <a:pt x="1630" y="231"/>
                    <a:pt x="1630" y="231"/>
                    <a:pt x="1635" y="239"/>
                  </a:cubicBezTo>
                  <a:cubicBezTo>
                    <a:pt x="1636" y="242"/>
                    <a:pt x="1638" y="245"/>
                    <a:pt x="1640" y="249"/>
                  </a:cubicBezTo>
                  <a:lnTo>
                    <a:pt x="1640" y="249"/>
                  </a:lnTo>
                  <a:cubicBezTo>
                    <a:pt x="1640" y="250"/>
                    <a:pt x="1639" y="250"/>
                    <a:pt x="1639" y="251"/>
                  </a:cubicBezTo>
                  <a:cubicBezTo>
                    <a:pt x="1637" y="258"/>
                    <a:pt x="1634" y="265"/>
                    <a:pt x="1632" y="273"/>
                  </a:cubicBezTo>
                  <a:lnTo>
                    <a:pt x="1632" y="273"/>
                  </a:lnTo>
                  <a:cubicBezTo>
                    <a:pt x="1631" y="273"/>
                    <a:pt x="1625" y="286"/>
                    <a:pt x="1623" y="289"/>
                  </a:cubicBezTo>
                  <a:cubicBezTo>
                    <a:pt x="1619" y="299"/>
                    <a:pt x="1613" y="308"/>
                    <a:pt x="1606" y="317"/>
                  </a:cubicBezTo>
                  <a:cubicBezTo>
                    <a:pt x="1606" y="317"/>
                    <a:pt x="1606" y="317"/>
                    <a:pt x="1606" y="317"/>
                  </a:cubicBezTo>
                  <a:lnTo>
                    <a:pt x="1606" y="317"/>
                  </a:lnTo>
                  <a:cubicBezTo>
                    <a:pt x="1602" y="321"/>
                    <a:pt x="1601" y="322"/>
                    <a:pt x="1601" y="322"/>
                  </a:cubicBezTo>
                  <a:cubicBezTo>
                    <a:pt x="1601" y="322"/>
                    <a:pt x="1602" y="321"/>
                    <a:pt x="1603" y="321"/>
                  </a:cubicBezTo>
                  <a:lnTo>
                    <a:pt x="1603" y="321"/>
                  </a:lnTo>
                  <a:cubicBezTo>
                    <a:pt x="1601" y="323"/>
                    <a:pt x="1599" y="325"/>
                    <a:pt x="1597" y="327"/>
                  </a:cubicBezTo>
                  <a:cubicBezTo>
                    <a:pt x="1591" y="334"/>
                    <a:pt x="1584" y="341"/>
                    <a:pt x="1578" y="347"/>
                  </a:cubicBezTo>
                  <a:cubicBezTo>
                    <a:pt x="1556" y="368"/>
                    <a:pt x="1554" y="369"/>
                    <a:pt x="1533" y="384"/>
                  </a:cubicBezTo>
                  <a:cubicBezTo>
                    <a:pt x="1445" y="442"/>
                    <a:pt x="1353" y="473"/>
                    <a:pt x="1252" y="501"/>
                  </a:cubicBezTo>
                  <a:cubicBezTo>
                    <a:pt x="1003" y="569"/>
                    <a:pt x="740" y="591"/>
                    <a:pt x="483" y="601"/>
                  </a:cubicBezTo>
                  <a:cubicBezTo>
                    <a:pt x="415" y="604"/>
                    <a:pt x="348" y="606"/>
                    <a:pt x="281" y="608"/>
                  </a:cubicBezTo>
                  <a:lnTo>
                    <a:pt x="281" y="608"/>
                  </a:lnTo>
                  <a:cubicBezTo>
                    <a:pt x="424" y="498"/>
                    <a:pt x="590" y="410"/>
                    <a:pt x="751" y="336"/>
                  </a:cubicBezTo>
                  <a:cubicBezTo>
                    <a:pt x="954" y="242"/>
                    <a:pt x="1182" y="155"/>
                    <a:pt x="1404" y="155"/>
                  </a:cubicBezTo>
                  <a:close/>
                  <a:moveTo>
                    <a:pt x="1392" y="1"/>
                  </a:moveTo>
                  <a:cubicBezTo>
                    <a:pt x="1186" y="1"/>
                    <a:pt x="972" y="77"/>
                    <a:pt x="789" y="153"/>
                  </a:cubicBezTo>
                  <a:cubicBezTo>
                    <a:pt x="521" y="266"/>
                    <a:pt x="239" y="413"/>
                    <a:pt x="33" y="624"/>
                  </a:cubicBezTo>
                  <a:lnTo>
                    <a:pt x="33" y="624"/>
                  </a:lnTo>
                  <a:cubicBezTo>
                    <a:pt x="27" y="628"/>
                    <a:pt x="22" y="633"/>
                    <a:pt x="18" y="639"/>
                  </a:cubicBezTo>
                  <a:lnTo>
                    <a:pt x="18" y="639"/>
                  </a:lnTo>
                  <a:cubicBezTo>
                    <a:pt x="2" y="661"/>
                    <a:pt x="1" y="684"/>
                    <a:pt x="8" y="705"/>
                  </a:cubicBezTo>
                  <a:lnTo>
                    <a:pt x="8" y="705"/>
                  </a:lnTo>
                  <a:cubicBezTo>
                    <a:pt x="15" y="735"/>
                    <a:pt x="39" y="761"/>
                    <a:pt x="80" y="762"/>
                  </a:cubicBezTo>
                  <a:cubicBezTo>
                    <a:pt x="99" y="762"/>
                    <a:pt x="118" y="762"/>
                    <a:pt x="137" y="762"/>
                  </a:cubicBezTo>
                  <a:cubicBezTo>
                    <a:pt x="400" y="762"/>
                    <a:pt x="664" y="752"/>
                    <a:pt x="925" y="718"/>
                  </a:cubicBezTo>
                  <a:cubicBezTo>
                    <a:pt x="1176" y="685"/>
                    <a:pt x="1471" y="641"/>
                    <a:pt x="1670" y="470"/>
                  </a:cubicBezTo>
                  <a:cubicBezTo>
                    <a:pt x="1746" y="406"/>
                    <a:pt x="1829" y="279"/>
                    <a:pt x="1776" y="179"/>
                  </a:cubicBezTo>
                  <a:cubicBezTo>
                    <a:pt x="1730" y="90"/>
                    <a:pt x="1639" y="36"/>
                    <a:pt x="1543" y="16"/>
                  </a:cubicBezTo>
                  <a:cubicBezTo>
                    <a:pt x="1493" y="5"/>
                    <a:pt x="1443" y="1"/>
                    <a:pt x="13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17"/>
          <p:cNvSpPr txBox="1">
            <a:spLocks noGrp="1"/>
          </p:cNvSpPr>
          <p:nvPr>
            <p:ph type="title" idx="3" hasCustomPrompt="1"/>
          </p:nvPr>
        </p:nvSpPr>
        <p:spPr>
          <a:xfrm>
            <a:off x="713225" y="1888175"/>
            <a:ext cx="1046700" cy="71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89" name="Google Shape;389;p17"/>
          <p:cNvSpPr txBox="1">
            <a:spLocks noGrp="1"/>
          </p:cNvSpPr>
          <p:nvPr>
            <p:ph type="subTitle" idx="4"/>
          </p:nvPr>
        </p:nvSpPr>
        <p:spPr>
          <a:xfrm>
            <a:off x="1949500" y="3606900"/>
            <a:ext cx="2473800" cy="65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90" name="Google Shape;390;p17"/>
          <p:cNvSpPr txBox="1">
            <a:spLocks noGrp="1"/>
          </p:cNvSpPr>
          <p:nvPr>
            <p:ph type="subTitle" idx="5"/>
          </p:nvPr>
        </p:nvSpPr>
        <p:spPr>
          <a:xfrm>
            <a:off x="1949592" y="3348700"/>
            <a:ext cx="2473800" cy="4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b="1"/>
            </a:lvl1pPr>
            <a:lvl2pPr lvl="1" rtl="0">
              <a:spcBef>
                <a:spcPts val="1600"/>
              </a:spcBef>
              <a:spcAft>
                <a:spcPts val="0"/>
              </a:spcAft>
              <a:buSzPts val="1800"/>
              <a:buNone/>
              <a:defRPr sz="1800" b="1"/>
            </a:lvl2pPr>
            <a:lvl3pPr lvl="2" rtl="0">
              <a:spcBef>
                <a:spcPts val="1600"/>
              </a:spcBef>
              <a:spcAft>
                <a:spcPts val="0"/>
              </a:spcAft>
              <a:buSzPts val="1800"/>
              <a:buNone/>
              <a:defRPr sz="1800" b="1"/>
            </a:lvl3pPr>
            <a:lvl4pPr lvl="3" rtl="0">
              <a:spcBef>
                <a:spcPts val="1600"/>
              </a:spcBef>
              <a:spcAft>
                <a:spcPts val="0"/>
              </a:spcAft>
              <a:buSzPts val="1800"/>
              <a:buNone/>
              <a:defRPr sz="1800" b="1"/>
            </a:lvl4pPr>
            <a:lvl5pPr lvl="4" rtl="0">
              <a:spcBef>
                <a:spcPts val="1600"/>
              </a:spcBef>
              <a:spcAft>
                <a:spcPts val="0"/>
              </a:spcAft>
              <a:buSzPts val="1800"/>
              <a:buNone/>
              <a:defRPr sz="1800" b="1"/>
            </a:lvl5pPr>
            <a:lvl6pPr lvl="5" rtl="0">
              <a:spcBef>
                <a:spcPts val="1600"/>
              </a:spcBef>
              <a:spcAft>
                <a:spcPts val="0"/>
              </a:spcAft>
              <a:buSzPts val="1800"/>
              <a:buNone/>
              <a:defRPr sz="1800" b="1"/>
            </a:lvl6pPr>
            <a:lvl7pPr lvl="6" rtl="0">
              <a:spcBef>
                <a:spcPts val="1600"/>
              </a:spcBef>
              <a:spcAft>
                <a:spcPts val="0"/>
              </a:spcAft>
              <a:buSzPts val="1800"/>
              <a:buNone/>
              <a:defRPr sz="1800" b="1"/>
            </a:lvl7pPr>
            <a:lvl8pPr lvl="7" rtl="0">
              <a:spcBef>
                <a:spcPts val="1600"/>
              </a:spcBef>
              <a:spcAft>
                <a:spcPts val="0"/>
              </a:spcAft>
              <a:buSzPts val="1800"/>
              <a:buNone/>
              <a:defRPr sz="1800" b="1"/>
            </a:lvl8pPr>
            <a:lvl9pPr lvl="8" rtl="0">
              <a:spcBef>
                <a:spcPts val="1600"/>
              </a:spcBef>
              <a:spcAft>
                <a:spcPts val="1600"/>
              </a:spcAft>
              <a:buSzPts val="1800"/>
              <a:buNone/>
              <a:defRPr sz="1800" b="1"/>
            </a:lvl9pPr>
          </a:lstStyle>
          <a:p>
            <a:endParaRPr/>
          </a:p>
        </p:txBody>
      </p:sp>
      <p:sp>
        <p:nvSpPr>
          <p:cNvPr id="391" name="Google Shape;391;p17"/>
          <p:cNvSpPr txBox="1">
            <a:spLocks noGrp="1"/>
          </p:cNvSpPr>
          <p:nvPr>
            <p:ph type="title" idx="6" hasCustomPrompt="1"/>
          </p:nvPr>
        </p:nvSpPr>
        <p:spPr>
          <a:xfrm>
            <a:off x="713225" y="3445850"/>
            <a:ext cx="1046700" cy="71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92" name="Google Shape;392;p17"/>
          <p:cNvSpPr txBox="1">
            <a:spLocks noGrp="1"/>
          </p:cNvSpPr>
          <p:nvPr>
            <p:ph type="subTitle" idx="7"/>
          </p:nvPr>
        </p:nvSpPr>
        <p:spPr>
          <a:xfrm>
            <a:off x="5956675" y="2049225"/>
            <a:ext cx="2473800" cy="65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93" name="Google Shape;393;p17"/>
          <p:cNvSpPr txBox="1">
            <a:spLocks noGrp="1"/>
          </p:cNvSpPr>
          <p:nvPr>
            <p:ph type="subTitle" idx="8"/>
          </p:nvPr>
        </p:nvSpPr>
        <p:spPr>
          <a:xfrm>
            <a:off x="5956767" y="1791025"/>
            <a:ext cx="2473800" cy="4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b="1"/>
            </a:lvl1pPr>
            <a:lvl2pPr lvl="1" rtl="0">
              <a:spcBef>
                <a:spcPts val="1600"/>
              </a:spcBef>
              <a:spcAft>
                <a:spcPts val="0"/>
              </a:spcAft>
              <a:buSzPts val="1800"/>
              <a:buNone/>
              <a:defRPr sz="1800" b="1"/>
            </a:lvl2pPr>
            <a:lvl3pPr lvl="2" rtl="0">
              <a:spcBef>
                <a:spcPts val="1600"/>
              </a:spcBef>
              <a:spcAft>
                <a:spcPts val="0"/>
              </a:spcAft>
              <a:buSzPts val="1800"/>
              <a:buNone/>
              <a:defRPr sz="1800" b="1"/>
            </a:lvl3pPr>
            <a:lvl4pPr lvl="3" rtl="0">
              <a:spcBef>
                <a:spcPts val="1600"/>
              </a:spcBef>
              <a:spcAft>
                <a:spcPts val="0"/>
              </a:spcAft>
              <a:buSzPts val="1800"/>
              <a:buNone/>
              <a:defRPr sz="1800" b="1"/>
            </a:lvl4pPr>
            <a:lvl5pPr lvl="4" rtl="0">
              <a:spcBef>
                <a:spcPts val="1600"/>
              </a:spcBef>
              <a:spcAft>
                <a:spcPts val="0"/>
              </a:spcAft>
              <a:buSzPts val="1800"/>
              <a:buNone/>
              <a:defRPr sz="1800" b="1"/>
            </a:lvl5pPr>
            <a:lvl6pPr lvl="5" rtl="0">
              <a:spcBef>
                <a:spcPts val="1600"/>
              </a:spcBef>
              <a:spcAft>
                <a:spcPts val="0"/>
              </a:spcAft>
              <a:buSzPts val="1800"/>
              <a:buNone/>
              <a:defRPr sz="1800" b="1"/>
            </a:lvl6pPr>
            <a:lvl7pPr lvl="6" rtl="0">
              <a:spcBef>
                <a:spcPts val="1600"/>
              </a:spcBef>
              <a:spcAft>
                <a:spcPts val="0"/>
              </a:spcAft>
              <a:buSzPts val="1800"/>
              <a:buNone/>
              <a:defRPr sz="1800" b="1"/>
            </a:lvl7pPr>
            <a:lvl8pPr lvl="7" rtl="0">
              <a:spcBef>
                <a:spcPts val="1600"/>
              </a:spcBef>
              <a:spcAft>
                <a:spcPts val="0"/>
              </a:spcAft>
              <a:buSzPts val="1800"/>
              <a:buNone/>
              <a:defRPr sz="1800" b="1"/>
            </a:lvl8pPr>
            <a:lvl9pPr lvl="8" rtl="0">
              <a:spcBef>
                <a:spcPts val="1600"/>
              </a:spcBef>
              <a:spcAft>
                <a:spcPts val="1600"/>
              </a:spcAft>
              <a:buSzPts val="1800"/>
              <a:buNone/>
              <a:defRPr sz="1800" b="1"/>
            </a:lvl9pPr>
          </a:lstStyle>
          <a:p>
            <a:endParaRPr/>
          </a:p>
        </p:txBody>
      </p:sp>
      <p:sp>
        <p:nvSpPr>
          <p:cNvPr id="394" name="Google Shape;394;p17"/>
          <p:cNvSpPr txBox="1">
            <a:spLocks noGrp="1"/>
          </p:cNvSpPr>
          <p:nvPr>
            <p:ph type="title" idx="9" hasCustomPrompt="1"/>
          </p:nvPr>
        </p:nvSpPr>
        <p:spPr>
          <a:xfrm>
            <a:off x="4720400" y="1888175"/>
            <a:ext cx="1046700" cy="71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95" name="Google Shape;395;p17"/>
          <p:cNvSpPr txBox="1">
            <a:spLocks noGrp="1"/>
          </p:cNvSpPr>
          <p:nvPr>
            <p:ph type="subTitle" idx="13"/>
          </p:nvPr>
        </p:nvSpPr>
        <p:spPr>
          <a:xfrm>
            <a:off x="5956675" y="3606900"/>
            <a:ext cx="2473800" cy="65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96" name="Google Shape;396;p17"/>
          <p:cNvSpPr txBox="1">
            <a:spLocks noGrp="1"/>
          </p:cNvSpPr>
          <p:nvPr>
            <p:ph type="subTitle" idx="14"/>
          </p:nvPr>
        </p:nvSpPr>
        <p:spPr>
          <a:xfrm>
            <a:off x="5956767" y="3348700"/>
            <a:ext cx="2473800" cy="4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b="1"/>
            </a:lvl1pPr>
            <a:lvl2pPr lvl="1" rtl="0">
              <a:spcBef>
                <a:spcPts val="1600"/>
              </a:spcBef>
              <a:spcAft>
                <a:spcPts val="0"/>
              </a:spcAft>
              <a:buSzPts val="1800"/>
              <a:buNone/>
              <a:defRPr sz="1800" b="1"/>
            </a:lvl2pPr>
            <a:lvl3pPr lvl="2" rtl="0">
              <a:spcBef>
                <a:spcPts val="1600"/>
              </a:spcBef>
              <a:spcAft>
                <a:spcPts val="0"/>
              </a:spcAft>
              <a:buSzPts val="1800"/>
              <a:buNone/>
              <a:defRPr sz="1800" b="1"/>
            </a:lvl3pPr>
            <a:lvl4pPr lvl="3" rtl="0">
              <a:spcBef>
                <a:spcPts val="1600"/>
              </a:spcBef>
              <a:spcAft>
                <a:spcPts val="0"/>
              </a:spcAft>
              <a:buSzPts val="1800"/>
              <a:buNone/>
              <a:defRPr sz="1800" b="1"/>
            </a:lvl4pPr>
            <a:lvl5pPr lvl="4" rtl="0">
              <a:spcBef>
                <a:spcPts val="1600"/>
              </a:spcBef>
              <a:spcAft>
                <a:spcPts val="0"/>
              </a:spcAft>
              <a:buSzPts val="1800"/>
              <a:buNone/>
              <a:defRPr sz="1800" b="1"/>
            </a:lvl5pPr>
            <a:lvl6pPr lvl="5" rtl="0">
              <a:spcBef>
                <a:spcPts val="1600"/>
              </a:spcBef>
              <a:spcAft>
                <a:spcPts val="0"/>
              </a:spcAft>
              <a:buSzPts val="1800"/>
              <a:buNone/>
              <a:defRPr sz="1800" b="1"/>
            </a:lvl6pPr>
            <a:lvl7pPr lvl="6" rtl="0">
              <a:spcBef>
                <a:spcPts val="1600"/>
              </a:spcBef>
              <a:spcAft>
                <a:spcPts val="0"/>
              </a:spcAft>
              <a:buSzPts val="1800"/>
              <a:buNone/>
              <a:defRPr sz="1800" b="1"/>
            </a:lvl7pPr>
            <a:lvl8pPr lvl="7" rtl="0">
              <a:spcBef>
                <a:spcPts val="1600"/>
              </a:spcBef>
              <a:spcAft>
                <a:spcPts val="0"/>
              </a:spcAft>
              <a:buSzPts val="1800"/>
              <a:buNone/>
              <a:defRPr sz="1800" b="1"/>
            </a:lvl8pPr>
            <a:lvl9pPr lvl="8" rtl="0">
              <a:spcBef>
                <a:spcPts val="1600"/>
              </a:spcBef>
              <a:spcAft>
                <a:spcPts val="1600"/>
              </a:spcAft>
              <a:buSzPts val="1800"/>
              <a:buNone/>
              <a:defRPr sz="1800" b="1"/>
            </a:lvl9pPr>
          </a:lstStyle>
          <a:p>
            <a:endParaRPr/>
          </a:p>
        </p:txBody>
      </p:sp>
      <p:sp>
        <p:nvSpPr>
          <p:cNvPr id="397" name="Google Shape;397;p17"/>
          <p:cNvSpPr txBox="1">
            <a:spLocks noGrp="1"/>
          </p:cNvSpPr>
          <p:nvPr>
            <p:ph type="title" idx="15" hasCustomPrompt="1"/>
          </p:nvPr>
        </p:nvSpPr>
        <p:spPr>
          <a:xfrm>
            <a:off x="4720400" y="3445850"/>
            <a:ext cx="1046700" cy="71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000"/>
              <a:buNone/>
              <a:defRPr sz="4000">
                <a:solidFill>
                  <a:schemeClr val="l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98" name="Google Shape;398;p17"/>
          <p:cNvGrpSpPr/>
          <p:nvPr/>
        </p:nvGrpSpPr>
        <p:grpSpPr>
          <a:xfrm>
            <a:off x="863166" y="4278030"/>
            <a:ext cx="746803" cy="173460"/>
            <a:chOff x="810479" y="2689455"/>
            <a:chExt cx="746803" cy="173460"/>
          </a:xfrm>
        </p:grpSpPr>
        <p:sp>
          <p:nvSpPr>
            <p:cNvPr id="399" name="Google Shape;399;p17"/>
            <p:cNvSpPr/>
            <p:nvPr/>
          </p:nvSpPr>
          <p:spPr>
            <a:xfrm>
              <a:off x="810479" y="2689455"/>
              <a:ext cx="746803" cy="173460"/>
            </a:xfrm>
            <a:custGeom>
              <a:avLst/>
              <a:gdLst/>
              <a:ahLst/>
              <a:cxnLst/>
              <a:rect l="l" t="t" r="r" b="b"/>
              <a:pathLst>
                <a:path w="27537" h="6396" extrusionOk="0">
                  <a:moveTo>
                    <a:pt x="1" y="1"/>
                  </a:moveTo>
                  <a:lnTo>
                    <a:pt x="1" y="6395"/>
                  </a:lnTo>
                  <a:lnTo>
                    <a:pt x="27536" y="6395"/>
                  </a:lnTo>
                  <a:lnTo>
                    <a:pt x="25760" y="3199"/>
                  </a:lnTo>
                  <a:lnTo>
                    <a:pt x="275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a:off x="839226" y="2709659"/>
              <a:ext cx="24191" cy="133051"/>
            </a:xfrm>
            <a:custGeom>
              <a:avLst/>
              <a:gdLst/>
              <a:ahLst/>
              <a:cxnLst/>
              <a:rect l="l" t="t" r="r" b="b"/>
              <a:pathLst>
                <a:path w="892" h="4906" extrusionOk="0">
                  <a:moveTo>
                    <a:pt x="1" y="0"/>
                  </a:moveTo>
                  <a:lnTo>
                    <a:pt x="1" y="4905"/>
                  </a:lnTo>
                  <a:lnTo>
                    <a:pt x="892" y="4905"/>
                  </a:lnTo>
                  <a:lnTo>
                    <a:pt x="8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 name="Google Shape;401;p17"/>
          <p:cNvGrpSpPr/>
          <p:nvPr/>
        </p:nvGrpSpPr>
        <p:grpSpPr>
          <a:xfrm>
            <a:off x="4870354" y="2686430"/>
            <a:ext cx="746803" cy="173460"/>
            <a:chOff x="810479" y="2689455"/>
            <a:chExt cx="746803" cy="173460"/>
          </a:xfrm>
        </p:grpSpPr>
        <p:sp>
          <p:nvSpPr>
            <p:cNvPr id="402" name="Google Shape;402;p17"/>
            <p:cNvSpPr/>
            <p:nvPr/>
          </p:nvSpPr>
          <p:spPr>
            <a:xfrm>
              <a:off x="810479" y="2689455"/>
              <a:ext cx="746803" cy="173460"/>
            </a:xfrm>
            <a:custGeom>
              <a:avLst/>
              <a:gdLst/>
              <a:ahLst/>
              <a:cxnLst/>
              <a:rect l="l" t="t" r="r" b="b"/>
              <a:pathLst>
                <a:path w="27537" h="6396" extrusionOk="0">
                  <a:moveTo>
                    <a:pt x="1" y="1"/>
                  </a:moveTo>
                  <a:lnTo>
                    <a:pt x="1" y="6395"/>
                  </a:lnTo>
                  <a:lnTo>
                    <a:pt x="27536" y="6395"/>
                  </a:lnTo>
                  <a:lnTo>
                    <a:pt x="25760" y="3199"/>
                  </a:lnTo>
                  <a:lnTo>
                    <a:pt x="275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a:off x="839226" y="2709659"/>
              <a:ext cx="24191" cy="133051"/>
            </a:xfrm>
            <a:custGeom>
              <a:avLst/>
              <a:gdLst/>
              <a:ahLst/>
              <a:cxnLst/>
              <a:rect l="l" t="t" r="r" b="b"/>
              <a:pathLst>
                <a:path w="892" h="4906" extrusionOk="0">
                  <a:moveTo>
                    <a:pt x="1" y="0"/>
                  </a:moveTo>
                  <a:lnTo>
                    <a:pt x="1" y="4905"/>
                  </a:lnTo>
                  <a:lnTo>
                    <a:pt x="892" y="4905"/>
                  </a:lnTo>
                  <a:lnTo>
                    <a:pt x="8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17"/>
          <p:cNvGrpSpPr/>
          <p:nvPr/>
        </p:nvGrpSpPr>
        <p:grpSpPr>
          <a:xfrm>
            <a:off x="4817679" y="4247130"/>
            <a:ext cx="746803" cy="173460"/>
            <a:chOff x="810479" y="2689455"/>
            <a:chExt cx="746803" cy="173460"/>
          </a:xfrm>
        </p:grpSpPr>
        <p:sp>
          <p:nvSpPr>
            <p:cNvPr id="405" name="Google Shape;405;p17"/>
            <p:cNvSpPr/>
            <p:nvPr/>
          </p:nvSpPr>
          <p:spPr>
            <a:xfrm>
              <a:off x="810479" y="2689455"/>
              <a:ext cx="746803" cy="173460"/>
            </a:xfrm>
            <a:custGeom>
              <a:avLst/>
              <a:gdLst/>
              <a:ahLst/>
              <a:cxnLst/>
              <a:rect l="l" t="t" r="r" b="b"/>
              <a:pathLst>
                <a:path w="27537" h="6396" extrusionOk="0">
                  <a:moveTo>
                    <a:pt x="1" y="1"/>
                  </a:moveTo>
                  <a:lnTo>
                    <a:pt x="1" y="6395"/>
                  </a:lnTo>
                  <a:lnTo>
                    <a:pt x="27536" y="6395"/>
                  </a:lnTo>
                  <a:lnTo>
                    <a:pt x="25760" y="3199"/>
                  </a:lnTo>
                  <a:lnTo>
                    <a:pt x="275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7"/>
            <p:cNvSpPr/>
            <p:nvPr/>
          </p:nvSpPr>
          <p:spPr>
            <a:xfrm>
              <a:off x="839226" y="2709659"/>
              <a:ext cx="24191" cy="133051"/>
            </a:xfrm>
            <a:custGeom>
              <a:avLst/>
              <a:gdLst/>
              <a:ahLst/>
              <a:cxnLst/>
              <a:rect l="l" t="t" r="r" b="b"/>
              <a:pathLst>
                <a:path w="892" h="4906" extrusionOk="0">
                  <a:moveTo>
                    <a:pt x="1" y="0"/>
                  </a:moveTo>
                  <a:lnTo>
                    <a:pt x="1" y="4905"/>
                  </a:lnTo>
                  <a:lnTo>
                    <a:pt x="892" y="4905"/>
                  </a:lnTo>
                  <a:lnTo>
                    <a:pt x="8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17"/>
          <p:cNvGrpSpPr/>
          <p:nvPr/>
        </p:nvGrpSpPr>
        <p:grpSpPr>
          <a:xfrm>
            <a:off x="810479" y="2689455"/>
            <a:ext cx="746803" cy="173460"/>
            <a:chOff x="810479" y="2689455"/>
            <a:chExt cx="746803" cy="173460"/>
          </a:xfrm>
        </p:grpSpPr>
        <p:sp>
          <p:nvSpPr>
            <p:cNvPr id="408" name="Google Shape;408;p17"/>
            <p:cNvSpPr/>
            <p:nvPr/>
          </p:nvSpPr>
          <p:spPr>
            <a:xfrm>
              <a:off x="810479" y="2689455"/>
              <a:ext cx="746803" cy="173460"/>
            </a:xfrm>
            <a:custGeom>
              <a:avLst/>
              <a:gdLst/>
              <a:ahLst/>
              <a:cxnLst/>
              <a:rect l="l" t="t" r="r" b="b"/>
              <a:pathLst>
                <a:path w="27537" h="6396" extrusionOk="0">
                  <a:moveTo>
                    <a:pt x="1" y="1"/>
                  </a:moveTo>
                  <a:lnTo>
                    <a:pt x="1" y="6395"/>
                  </a:lnTo>
                  <a:lnTo>
                    <a:pt x="27536" y="6395"/>
                  </a:lnTo>
                  <a:lnTo>
                    <a:pt x="25760" y="3199"/>
                  </a:lnTo>
                  <a:lnTo>
                    <a:pt x="275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839226" y="2709659"/>
              <a:ext cx="24191" cy="133051"/>
            </a:xfrm>
            <a:custGeom>
              <a:avLst/>
              <a:gdLst/>
              <a:ahLst/>
              <a:cxnLst/>
              <a:rect l="l" t="t" r="r" b="b"/>
              <a:pathLst>
                <a:path w="892" h="4906" extrusionOk="0">
                  <a:moveTo>
                    <a:pt x="1" y="0"/>
                  </a:moveTo>
                  <a:lnTo>
                    <a:pt x="1" y="4905"/>
                  </a:lnTo>
                  <a:lnTo>
                    <a:pt x="892" y="4905"/>
                  </a:lnTo>
                  <a:lnTo>
                    <a:pt x="8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2">
  <p:cSld name="SECTION_TITLE_AND_DESCRIPTION_1">
    <p:spTree>
      <p:nvGrpSpPr>
        <p:cNvPr id="1" name="Shape 410"/>
        <p:cNvGrpSpPr/>
        <p:nvPr/>
      </p:nvGrpSpPr>
      <p:grpSpPr>
        <a:xfrm>
          <a:off x="0" y="0"/>
          <a:ext cx="0" cy="0"/>
          <a:chOff x="0" y="0"/>
          <a:chExt cx="0" cy="0"/>
        </a:xfrm>
      </p:grpSpPr>
      <p:sp>
        <p:nvSpPr>
          <p:cNvPr id="411" name="Google Shape;411;p18"/>
          <p:cNvSpPr txBox="1">
            <a:spLocks noGrp="1"/>
          </p:cNvSpPr>
          <p:nvPr>
            <p:ph type="subTitle" idx="1"/>
          </p:nvPr>
        </p:nvSpPr>
        <p:spPr>
          <a:xfrm>
            <a:off x="1297774" y="2771115"/>
            <a:ext cx="3400800" cy="77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800"/>
              <a:buNone/>
              <a:defRPr sz="1800"/>
            </a:lvl2pPr>
            <a:lvl3pPr lvl="2" algn="ctr" rtl="0">
              <a:spcBef>
                <a:spcPts val="1600"/>
              </a:spcBef>
              <a:spcAft>
                <a:spcPts val="0"/>
              </a:spcAft>
              <a:buSzPts val="1800"/>
              <a:buNone/>
              <a:defRPr sz="1800"/>
            </a:lvl3pPr>
            <a:lvl4pPr lvl="3" algn="ctr" rtl="0">
              <a:spcBef>
                <a:spcPts val="1600"/>
              </a:spcBef>
              <a:spcAft>
                <a:spcPts val="0"/>
              </a:spcAft>
              <a:buSzPts val="1800"/>
              <a:buNone/>
              <a:defRPr sz="1800"/>
            </a:lvl4pPr>
            <a:lvl5pPr lvl="4" algn="ctr" rtl="0">
              <a:spcBef>
                <a:spcPts val="1600"/>
              </a:spcBef>
              <a:spcAft>
                <a:spcPts val="0"/>
              </a:spcAft>
              <a:buSzPts val="1800"/>
              <a:buNone/>
              <a:defRPr sz="1800"/>
            </a:lvl5pPr>
            <a:lvl6pPr lvl="5" algn="ctr" rtl="0">
              <a:spcBef>
                <a:spcPts val="1600"/>
              </a:spcBef>
              <a:spcAft>
                <a:spcPts val="0"/>
              </a:spcAft>
              <a:buSzPts val="1800"/>
              <a:buNone/>
              <a:defRPr sz="1800"/>
            </a:lvl6pPr>
            <a:lvl7pPr lvl="6" algn="ctr" rtl="0">
              <a:spcBef>
                <a:spcPts val="1600"/>
              </a:spcBef>
              <a:spcAft>
                <a:spcPts val="0"/>
              </a:spcAft>
              <a:buSzPts val="1800"/>
              <a:buNone/>
              <a:defRPr sz="1800"/>
            </a:lvl7pPr>
            <a:lvl8pPr lvl="7" algn="ctr" rtl="0">
              <a:spcBef>
                <a:spcPts val="1600"/>
              </a:spcBef>
              <a:spcAft>
                <a:spcPts val="0"/>
              </a:spcAft>
              <a:buSzPts val="1800"/>
              <a:buNone/>
              <a:defRPr sz="1800"/>
            </a:lvl8pPr>
            <a:lvl9pPr lvl="8" algn="ctr" rtl="0">
              <a:spcBef>
                <a:spcPts val="1600"/>
              </a:spcBef>
              <a:spcAft>
                <a:spcPts val="1600"/>
              </a:spcAft>
              <a:buSzPts val="1800"/>
              <a:buNone/>
              <a:defRPr sz="1800"/>
            </a:lvl9pPr>
          </a:lstStyle>
          <a:p>
            <a:endParaRPr/>
          </a:p>
        </p:txBody>
      </p:sp>
      <p:sp>
        <p:nvSpPr>
          <p:cNvPr id="412" name="Google Shape;412;p18"/>
          <p:cNvSpPr/>
          <p:nvPr/>
        </p:nvSpPr>
        <p:spPr>
          <a:xfrm>
            <a:off x="4858185" y="1627932"/>
            <a:ext cx="170654" cy="175873"/>
          </a:xfrm>
          <a:custGeom>
            <a:avLst/>
            <a:gdLst/>
            <a:ahLst/>
            <a:cxnLst/>
            <a:rect l="l" t="t" r="r" b="b"/>
            <a:pathLst>
              <a:path w="3629" h="3740" extrusionOk="0">
                <a:moveTo>
                  <a:pt x="2849" y="0"/>
                </a:moveTo>
                <a:cubicBezTo>
                  <a:pt x="2845" y="0"/>
                  <a:pt x="2841" y="0"/>
                  <a:pt x="2837" y="1"/>
                </a:cubicBezTo>
                <a:cubicBezTo>
                  <a:pt x="2272" y="59"/>
                  <a:pt x="1729" y="312"/>
                  <a:pt x="1262" y="626"/>
                </a:cubicBezTo>
                <a:cubicBezTo>
                  <a:pt x="799" y="937"/>
                  <a:pt x="343" y="1346"/>
                  <a:pt x="127" y="1871"/>
                </a:cubicBezTo>
                <a:cubicBezTo>
                  <a:pt x="35" y="2095"/>
                  <a:pt x="0" y="2340"/>
                  <a:pt x="56" y="2578"/>
                </a:cubicBezTo>
                <a:cubicBezTo>
                  <a:pt x="117" y="2831"/>
                  <a:pt x="284" y="3047"/>
                  <a:pt x="484" y="3206"/>
                </a:cubicBezTo>
                <a:cubicBezTo>
                  <a:pt x="773" y="3437"/>
                  <a:pt x="1132" y="3594"/>
                  <a:pt x="1488" y="3691"/>
                </a:cubicBezTo>
                <a:cubicBezTo>
                  <a:pt x="1609" y="3724"/>
                  <a:pt x="1734" y="3739"/>
                  <a:pt x="1859" y="3739"/>
                </a:cubicBezTo>
                <a:cubicBezTo>
                  <a:pt x="2018" y="3739"/>
                  <a:pt x="2177" y="3714"/>
                  <a:pt x="2329" y="3667"/>
                </a:cubicBezTo>
                <a:cubicBezTo>
                  <a:pt x="2845" y="3508"/>
                  <a:pt x="3309" y="3117"/>
                  <a:pt x="3512" y="2612"/>
                </a:cubicBezTo>
                <a:cubicBezTo>
                  <a:pt x="3603" y="2385"/>
                  <a:pt x="3629" y="2125"/>
                  <a:pt x="3554" y="1890"/>
                </a:cubicBezTo>
                <a:cubicBezTo>
                  <a:pt x="3468" y="1623"/>
                  <a:pt x="3268" y="1417"/>
                  <a:pt x="3030" y="1274"/>
                </a:cubicBezTo>
                <a:cubicBezTo>
                  <a:pt x="2784" y="1127"/>
                  <a:pt x="2473" y="1028"/>
                  <a:pt x="2170" y="1028"/>
                </a:cubicBezTo>
                <a:cubicBezTo>
                  <a:pt x="1942" y="1028"/>
                  <a:pt x="1719" y="1084"/>
                  <a:pt x="1531" y="1219"/>
                </a:cubicBezTo>
                <a:cubicBezTo>
                  <a:pt x="1228" y="1436"/>
                  <a:pt x="1084" y="1804"/>
                  <a:pt x="1092" y="2169"/>
                </a:cubicBezTo>
                <a:cubicBezTo>
                  <a:pt x="1100" y="2470"/>
                  <a:pt x="1206" y="2838"/>
                  <a:pt x="1488" y="2994"/>
                </a:cubicBezTo>
                <a:cubicBezTo>
                  <a:pt x="1571" y="3039"/>
                  <a:pt x="1652" y="3059"/>
                  <a:pt x="1732" y="3059"/>
                </a:cubicBezTo>
                <a:cubicBezTo>
                  <a:pt x="2016" y="3059"/>
                  <a:pt x="2272" y="2810"/>
                  <a:pt x="2437" y="2587"/>
                </a:cubicBezTo>
                <a:cubicBezTo>
                  <a:pt x="2522" y="2471"/>
                  <a:pt x="2597" y="2347"/>
                  <a:pt x="2664" y="2222"/>
                </a:cubicBezTo>
                <a:cubicBezTo>
                  <a:pt x="2694" y="2163"/>
                  <a:pt x="2691" y="2082"/>
                  <a:pt x="2640" y="2036"/>
                </a:cubicBezTo>
                <a:cubicBezTo>
                  <a:pt x="2552" y="1956"/>
                  <a:pt x="2445" y="1925"/>
                  <a:pt x="2336" y="1925"/>
                </a:cubicBezTo>
                <a:cubicBezTo>
                  <a:pt x="2220" y="1925"/>
                  <a:pt x="2100" y="1960"/>
                  <a:pt x="1995" y="2011"/>
                </a:cubicBezTo>
                <a:cubicBezTo>
                  <a:pt x="1843" y="2087"/>
                  <a:pt x="1936" y="2293"/>
                  <a:pt x="2078" y="2293"/>
                </a:cubicBezTo>
                <a:cubicBezTo>
                  <a:pt x="2101" y="2293"/>
                  <a:pt x="2125" y="2288"/>
                  <a:pt x="2150" y="2276"/>
                </a:cubicBezTo>
                <a:cubicBezTo>
                  <a:pt x="2152" y="2274"/>
                  <a:pt x="2155" y="2273"/>
                  <a:pt x="2156" y="2273"/>
                </a:cubicBezTo>
                <a:lnTo>
                  <a:pt x="2156" y="2273"/>
                </a:lnTo>
                <a:cubicBezTo>
                  <a:pt x="2157" y="2272"/>
                  <a:pt x="2158" y="2272"/>
                  <a:pt x="2160" y="2271"/>
                </a:cubicBezTo>
                <a:cubicBezTo>
                  <a:pt x="2192" y="2260"/>
                  <a:pt x="2223" y="2248"/>
                  <a:pt x="2256" y="2241"/>
                </a:cubicBezTo>
                <a:cubicBezTo>
                  <a:pt x="2272" y="2237"/>
                  <a:pt x="2290" y="2232"/>
                  <a:pt x="2308" y="2230"/>
                </a:cubicBezTo>
                <a:lnTo>
                  <a:pt x="2308" y="2230"/>
                </a:lnTo>
                <a:cubicBezTo>
                  <a:pt x="2220" y="2379"/>
                  <a:pt x="2123" y="2513"/>
                  <a:pt x="1991" y="2631"/>
                </a:cubicBezTo>
                <a:cubicBezTo>
                  <a:pt x="1985" y="2635"/>
                  <a:pt x="1955" y="2660"/>
                  <a:pt x="1956" y="2660"/>
                </a:cubicBezTo>
                <a:cubicBezTo>
                  <a:pt x="1956" y="2660"/>
                  <a:pt x="1956" y="2660"/>
                  <a:pt x="1956" y="2660"/>
                </a:cubicBezTo>
                <a:lnTo>
                  <a:pt x="1956" y="2660"/>
                </a:lnTo>
                <a:cubicBezTo>
                  <a:pt x="1944" y="2669"/>
                  <a:pt x="1932" y="2678"/>
                  <a:pt x="1919" y="2686"/>
                </a:cubicBezTo>
                <a:cubicBezTo>
                  <a:pt x="1904" y="2695"/>
                  <a:pt x="1890" y="2704"/>
                  <a:pt x="1874" y="2712"/>
                </a:cubicBezTo>
                <a:cubicBezTo>
                  <a:pt x="1867" y="2716"/>
                  <a:pt x="1843" y="2726"/>
                  <a:pt x="1835" y="2730"/>
                </a:cubicBezTo>
                <a:lnTo>
                  <a:pt x="1835" y="2730"/>
                </a:lnTo>
                <a:cubicBezTo>
                  <a:pt x="1812" y="2738"/>
                  <a:pt x="1787" y="2743"/>
                  <a:pt x="1764" y="2750"/>
                </a:cubicBezTo>
                <a:cubicBezTo>
                  <a:pt x="1763" y="2751"/>
                  <a:pt x="1762" y="2751"/>
                  <a:pt x="1763" y="2752"/>
                </a:cubicBezTo>
                <a:lnTo>
                  <a:pt x="1763" y="2752"/>
                </a:lnTo>
                <a:cubicBezTo>
                  <a:pt x="1761" y="2752"/>
                  <a:pt x="1759" y="2752"/>
                  <a:pt x="1757" y="2752"/>
                </a:cubicBezTo>
                <a:cubicBezTo>
                  <a:pt x="1746" y="2752"/>
                  <a:pt x="1735" y="2751"/>
                  <a:pt x="1725" y="2751"/>
                </a:cubicBezTo>
                <a:cubicBezTo>
                  <a:pt x="1719" y="2751"/>
                  <a:pt x="1714" y="2751"/>
                  <a:pt x="1709" y="2752"/>
                </a:cubicBezTo>
                <a:cubicBezTo>
                  <a:pt x="1709" y="2752"/>
                  <a:pt x="1709" y="2752"/>
                  <a:pt x="1709" y="2752"/>
                </a:cubicBezTo>
                <a:lnTo>
                  <a:pt x="1709" y="2752"/>
                </a:lnTo>
                <a:cubicBezTo>
                  <a:pt x="1707" y="2751"/>
                  <a:pt x="1706" y="2751"/>
                  <a:pt x="1704" y="2750"/>
                </a:cubicBezTo>
                <a:cubicBezTo>
                  <a:pt x="1693" y="2746"/>
                  <a:pt x="1681" y="2743"/>
                  <a:pt x="1668" y="2740"/>
                </a:cubicBezTo>
                <a:cubicBezTo>
                  <a:pt x="1666" y="2740"/>
                  <a:pt x="1665" y="2739"/>
                  <a:pt x="1663" y="2739"/>
                </a:cubicBezTo>
                <a:lnTo>
                  <a:pt x="1663" y="2739"/>
                </a:lnTo>
                <a:cubicBezTo>
                  <a:pt x="1663" y="2739"/>
                  <a:pt x="1663" y="2739"/>
                  <a:pt x="1663" y="2739"/>
                </a:cubicBezTo>
                <a:cubicBezTo>
                  <a:pt x="1650" y="2731"/>
                  <a:pt x="1637" y="2724"/>
                  <a:pt x="1624" y="2717"/>
                </a:cubicBezTo>
                <a:cubicBezTo>
                  <a:pt x="1616" y="2713"/>
                  <a:pt x="1599" y="2699"/>
                  <a:pt x="1599" y="2699"/>
                </a:cubicBezTo>
                <a:lnTo>
                  <a:pt x="1599" y="2699"/>
                </a:lnTo>
                <a:cubicBezTo>
                  <a:pt x="1599" y="2699"/>
                  <a:pt x="1604" y="2703"/>
                  <a:pt x="1617" y="2714"/>
                </a:cubicBezTo>
                <a:cubicBezTo>
                  <a:pt x="1606" y="2707"/>
                  <a:pt x="1596" y="2698"/>
                  <a:pt x="1587" y="2689"/>
                </a:cubicBezTo>
                <a:cubicBezTo>
                  <a:pt x="1577" y="2679"/>
                  <a:pt x="1569" y="2670"/>
                  <a:pt x="1558" y="2660"/>
                </a:cubicBezTo>
                <a:cubicBezTo>
                  <a:pt x="1555" y="2655"/>
                  <a:pt x="1552" y="2651"/>
                  <a:pt x="1548" y="2647"/>
                </a:cubicBezTo>
                <a:cubicBezTo>
                  <a:pt x="1548" y="2646"/>
                  <a:pt x="1547" y="2646"/>
                  <a:pt x="1547" y="2645"/>
                </a:cubicBezTo>
                <a:lnTo>
                  <a:pt x="1547" y="2645"/>
                </a:lnTo>
                <a:cubicBezTo>
                  <a:pt x="1547" y="2645"/>
                  <a:pt x="1547" y="2645"/>
                  <a:pt x="1547" y="2645"/>
                </a:cubicBezTo>
                <a:cubicBezTo>
                  <a:pt x="1529" y="2622"/>
                  <a:pt x="1513" y="2598"/>
                  <a:pt x="1498" y="2572"/>
                </a:cubicBezTo>
                <a:cubicBezTo>
                  <a:pt x="1491" y="2559"/>
                  <a:pt x="1485" y="2546"/>
                  <a:pt x="1478" y="2533"/>
                </a:cubicBezTo>
                <a:cubicBezTo>
                  <a:pt x="1470" y="2517"/>
                  <a:pt x="1465" y="2503"/>
                  <a:pt x="1465" y="2503"/>
                </a:cubicBezTo>
                <a:lnTo>
                  <a:pt x="1465" y="2503"/>
                </a:lnTo>
                <a:cubicBezTo>
                  <a:pt x="1465" y="2503"/>
                  <a:pt x="1466" y="2506"/>
                  <a:pt x="1469" y="2514"/>
                </a:cubicBezTo>
                <a:cubicBezTo>
                  <a:pt x="1446" y="2451"/>
                  <a:pt x="1427" y="2388"/>
                  <a:pt x="1414" y="2323"/>
                </a:cubicBezTo>
                <a:cubicBezTo>
                  <a:pt x="1412" y="2312"/>
                  <a:pt x="1410" y="2301"/>
                  <a:pt x="1408" y="2291"/>
                </a:cubicBezTo>
                <a:lnTo>
                  <a:pt x="1408" y="2291"/>
                </a:lnTo>
                <a:cubicBezTo>
                  <a:pt x="1408" y="2287"/>
                  <a:pt x="1404" y="2260"/>
                  <a:pt x="1403" y="2252"/>
                </a:cubicBezTo>
                <a:cubicBezTo>
                  <a:pt x="1401" y="2214"/>
                  <a:pt x="1398" y="2176"/>
                  <a:pt x="1399" y="2137"/>
                </a:cubicBezTo>
                <a:cubicBezTo>
                  <a:pt x="1399" y="2102"/>
                  <a:pt x="1401" y="2067"/>
                  <a:pt x="1403" y="2032"/>
                </a:cubicBezTo>
                <a:cubicBezTo>
                  <a:pt x="1405" y="2021"/>
                  <a:pt x="1409" y="1994"/>
                  <a:pt x="1408" y="1994"/>
                </a:cubicBezTo>
                <a:lnTo>
                  <a:pt x="1408" y="1994"/>
                </a:lnTo>
                <a:cubicBezTo>
                  <a:pt x="1408" y="1994"/>
                  <a:pt x="1408" y="1994"/>
                  <a:pt x="1408" y="1995"/>
                </a:cubicBezTo>
                <a:lnTo>
                  <a:pt x="1408" y="1995"/>
                </a:lnTo>
                <a:cubicBezTo>
                  <a:pt x="1411" y="1978"/>
                  <a:pt x="1413" y="1963"/>
                  <a:pt x="1417" y="1947"/>
                </a:cubicBezTo>
                <a:cubicBezTo>
                  <a:pt x="1424" y="1912"/>
                  <a:pt x="1433" y="1877"/>
                  <a:pt x="1443" y="1844"/>
                </a:cubicBezTo>
                <a:cubicBezTo>
                  <a:pt x="1449" y="1826"/>
                  <a:pt x="1455" y="1810"/>
                  <a:pt x="1460" y="1792"/>
                </a:cubicBezTo>
                <a:cubicBezTo>
                  <a:pt x="1463" y="1784"/>
                  <a:pt x="1467" y="1775"/>
                  <a:pt x="1470" y="1765"/>
                </a:cubicBezTo>
                <a:lnTo>
                  <a:pt x="1470" y="1765"/>
                </a:lnTo>
                <a:cubicBezTo>
                  <a:pt x="1471" y="1764"/>
                  <a:pt x="1471" y="1762"/>
                  <a:pt x="1472" y="1760"/>
                </a:cubicBezTo>
                <a:cubicBezTo>
                  <a:pt x="1488" y="1728"/>
                  <a:pt x="1504" y="1698"/>
                  <a:pt x="1522" y="1667"/>
                </a:cubicBezTo>
                <a:cubicBezTo>
                  <a:pt x="1532" y="1651"/>
                  <a:pt x="1542" y="1636"/>
                  <a:pt x="1551" y="1622"/>
                </a:cubicBezTo>
                <a:cubicBezTo>
                  <a:pt x="1557" y="1614"/>
                  <a:pt x="1561" y="1607"/>
                  <a:pt x="1567" y="1600"/>
                </a:cubicBezTo>
                <a:cubicBezTo>
                  <a:pt x="1567" y="1599"/>
                  <a:pt x="1567" y="1599"/>
                  <a:pt x="1567" y="1599"/>
                </a:cubicBezTo>
                <a:lnTo>
                  <a:pt x="1567" y="1599"/>
                </a:lnTo>
                <a:cubicBezTo>
                  <a:pt x="1567" y="1599"/>
                  <a:pt x="1564" y="1602"/>
                  <a:pt x="1563" y="1604"/>
                </a:cubicBezTo>
                <a:lnTo>
                  <a:pt x="1563" y="1604"/>
                </a:lnTo>
                <a:cubicBezTo>
                  <a:pt x="1564" y="1602"/>
                  <a:pt x="1567" y="1599"/>
                  <a:pt x="1573" y="1592"/>
                </a:cubicBezTo>
                <a:cubicBezTo>
                  <a:pt x="1598" y="1566"/>
                  <a:pt x="1621" y="1540"/>
                  <a:pt x="1647" y="1515"/>
                </a:cubicBezTo>
                <a:cubicBezTo>
                  <a:pt x="1660" y="1502"/>
                  <a:pt x="1675" y="1490"/>
                  <a:pt x="1690" y="1480"/>
                </a:cubicBezTo>
                <a:lnTo>
                  <a:pt x="1690" y="1480"/>
                </a:lnTo>
                <a:cubicBezTo>
                  <a:pt x="1682" y="1486"/>
                  <a:pt x="1680" y="1488"/>
                  <a:pt x="1680" y="1488"/>
                </a:cubicBezTo>
                <a:cubicBezTo>
                  <a:pt x="1681" y="1488"/>
                  <a:pt x="1715" y="1463"/>
                  <a:pt x="1722" y="1458"/>
                </a:cubicBezTo>
                <a:cubicBezTo>
                  <a:pt x="1755" y="1437"/>
                  <a:pt x="1788" y="1419"/>
                  <a:pt x="1822" y="1404"/>
                </a:cubicBezTo>
                <a:lnTo>
                  <a:pt x="1822" y="1404"/>
                </a:lnTo>
                <a:cubicBezTo>
                  <a:pt x="1822" y="1404"/>
                  <a:pt x="1821" y="1404"/>
                  <a:pt x="1821" y="1404"/>
                </a:cubicBezTo>
                <a:cubicBezTo>
                  <a:pt x="1833" y="1400"/>
                  <a:pt x="1843" y="1395"/>
                  <a:pt x="1855" y="1391"/>
                </a:cubicBezTo>
                <a:cubicBezTo>
                  <a:pt x="1880" y="1382"/>
                  <a:pt x="1903" y="1375"/>
                  <a:pt x="1928" y="1368"/>
                </a:cubicBezTo>
                <a:cubicBezTo>
                  <a:pt x="2007" y="1346"/>
                  <a:pt x="2099" y="1335"/>
                  <a:pt x="2194" y="1335"/>
                </a:cubicBezTo>
                <a:cubicBezTo>
                  <a:pt x="2302" y="1335"/>
                  <a:pt x="2414" y="1350"/>
                  <a:pt x="2515" y="1379"/>
                </a:cubicBezTo>
                <a:cubicBezTo>
                  <a:pt x="2759" y="1452"/>
                  <a:pt x="3030" y="1597"/>
                  <a:pt x="3165" y="1791"/>
                </a:cubicBezTo>
                <a:cubicBezTo>
                  <a:pt x="3230" y="1887"/>
                  <a:pt x="3257" y="1944"/>
                  <a:pt x="3280" y="2057"/>
                </a:cubicBezTo>
                <a:cubicBezTo>
                  <a:pt x="3290" y="2105"/>
                  <a:pt x="3290" y="2111"/>
                  <a:pt x="3290" y="2175"/>
                </a:cubicBezTo>
                <a:cubicBezTo>
                  <a:pt x="3292" y="2200"/>
                  <a:pt x="3290" y="2223"/>
                  <a:pt x="3289" y="2248"/>
                </a:cubicBezTo>
                <a:cubicBezTo>
                  <a:pt x="3287" y="2260"/>
                  <a:pt x="3286" y="2273"/>
                  <a:pt x="3284" y="2285"/>
                </a:cubicBezTo>
                <a:cubicBezTo>
                  <a:pt x="3284" y="2287"/>
                  <a:pt x="3284" y="2289"/>
                  <a:pt x="3284" y="2290"/>
                </a:cubicBezTo>
                <a:lnTo>
                  <a:pt x="3284" y="2290"/>
                </a:lnTo>
                <a:cubicBezTo>
                  <a:pt x="3283" y="2297"/>
                  <a:pt x="3282" y="2303"/>
                  <a:pt x="3280" y="2309"/>
                </a:cubicBezTo>
                <a:cubicBezTo>
                  <a:pt x="3238" y="2520"/>
                  <a:pt x="3143" y="2702"/>
                  <a:pt x="3008" y="2860"/>
                </a:cubicBezTo>
                <a:cubicBezTo>
                  <a:pt x="2854" y="3042"/>
                  <a:pt x="2681" y="3175"/>
                  <a:pt x="2469" y="3282"/>
                </a:cubicBezTo>
                <a:cubicBezTo>
                  <a:pt x="2282" y="3376"/>
                  <a:pt x="2072" y="3432"/>
                  <a:pt x="1860" y="3432"/>
                </a:cubicBezTo>
                <a:cubicBezTo>
                  <a:pt x="1842" y="3432"/>
                  <a:pt x="1824" y="3432"/>
                  <a:pt x="1807" y="3431"/>
                </a:cubicBezTo>
                <a:cubicBezTo>
                  <a:pt x="1528" y="3421"/>
                  <a:pt x="1209" y="3288"/>
                  <a:pt x="951" y="3149"/>
                </a:cubicBezTo>
                <a:cubicBezTo>
                  <a:pt x="730" y="3029"/>
                  <a:pt x="526" y="2872"/>
                  <a:pt x="413" y="2663"/>
                </a:cubicBezTo>
                <a:cubicBezTo>
                  <a:pt x="333" y="2512"/>
                  <a:pt x="316" y="2325"/>
                  <a:pt x="354" y="2159"/>
                </a:cubicBezTo>
                <a:cubicBezTo>
                  <a:pt x="454" y="1721"/>
                  <a:pt x="816" y="1349"/>
                  <a:pt x="1179" y="1061"/>
                </a:cubicBezTo>
                <a:cubicBezTo>
                  <a:pt x="1579" y="745"/>
                  <a:pt x="2047" y="491"/>
                  <a:pt x="2538" y="363"/>
                </a:cubicBezTo>
                <a:cubicBezTo>
                  <a:pt x="2640" y="337"/>
                  <a:pt x="2763" y="313"/>
                  <a:pt x="2837" y="306"/>
                </a:cubicBezTo>
                <a:cubicBezTo>
                  <a:pt x="2919" y="297"/>
                  <a:pt x="2991" y="242"/>
                  <a:pt x="2991" y="153"/>
                </a:cubicBezTo>
                <a:cubicBezTo>
                  <a:pt x="2991" y="80"/>
                  <a:pt x="2927" y="0"/>
                  <a:pt x="28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8"/>
          <p:cNvSpPr txBox="1">
            <a:spLocks noGrp="1"/>
          </p:cNvSpPr>
          <p:nvPr>
            <p:ph type="title"/>
          </p:nvPr>
        </p:nvSpPr>
        <p:spPr>
          <a:xfrm>
            <a:off x="1297650" y="2291703"/>
            <a:ext cx="34008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14" name="Google Shape;414;p18"/>
          <p:cNvGrpSpPr/>
          <p:nvPr/>
        </p:nvGrpSpPr>
        <p:grpSpPr>
          <a:xfrm rot="459609">
            <a:off x="1967647" y="-396997"/>
            <a:ext cx="1340612" cy="1517115"/>
            <a:chOff x="5610224" y="3202528"/>
            <a:chExt cx="1340580" cy="1517079"/>
          </a:xfrm>
        </p:grpSpPr>
        <p:sp>
          <p:nvSpPr>
            <p:cNvPr id="415" name="Google Shape;415;p18"/>
            <p:cNvSpPr/>
            <p:nvPr/>
          </p:nvSpPr>
          <p:spPr>
            <a:xfrm>
              <a:off x="5827002" y="3225738"/>
              <a:ext cx="1119465" cy="1243111"/>
            </a:xfrm>
            <a:custGeom>
              <a:avLst/>
              <a:gdLst/>
              <a:ahLst/>
              <a:cxnLst/>
              <a:rect l="l" t="t" r="r" b="b"/>
              <a:pathLst>
                <a:path w="15482" h="17192" extrusionOk="0">
                  <a:moveTo>
                    <a:pt x="12532" y="1"/>
                  </a:moveTo>
                  <a:cubicBezTo>
                    <a:pt x="12532" y="1"/>
                    <a:pt x="7602" y="5300"/>
                    <a:pt x="6033" y="7137"/>
                  </a:cubicBezTo>
                  <a:cubicBezTo>
                    <a:pt x="4463" y="8975"/>
                    <a:pt x="1" y="14672"/>
                    <a:pt x="1" y="14672"/>
                  </a:cubicBezTo>
                  <a:lnTo>
                    <a:pt x="2950" y="17192"/>
                  </a:lnTo>
                  <a:cubicBezTo>
                    <a:pt x="2950" y="17192"/>
                    <a:pt x="7918" y="11926"/>
                    <a:pt x="9488" y="10088"/>
                  </a:cubicBezTo>
                  <a:cubicBezTo>
                    <a:pt x="11057" y="8251"/>
                    <a:pt x="15482" y="2521"/>
                    <a:pt x="15482" y="2521"/>
                  </a:cubicBezTo>
                  <a:lnTo>
                    <a:pt x="1253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8"/>
            <p:cNvSpPr/>
            <p:nvPr/>
          </p:nvSpPr>
          <p:spPr>
            <a:xfrm>
              <a:off x="5934595" y="3254083"/>
              <a:ext cx="753227" cy="807313"/>
            </a:xfrm>
            <a:custGeom>
              <a:avLst/>
              <a:gdLst/>
              <a:ahLst/>
              <a:cxnLst/>
              <a:rect l="l" t="t" r="r" b="b"/>
              <a:pathLst>
                <a:path w="10417" h="11165" extrusionOk="0">
                  <a:moveTo>
                    <a:pt x="9368" y="0"/>
                  </a:moveTo>
                  <a:cubicBezTo>
                    <a:pt x="903" y="9281"/>
                    <a:pt x="926" y="9239"/>
                    <a:pt x="123" y="10823"/>
                  </a:cubicBezTo>
                  <a:cubicBezTo>
                    <a:pt x="0" y="11037"/>
                    <a:pt x="74" y="11165"/>
                    <a:pt x="263" y="11165"/>
                  </a:cubicBezTo>
                  <a:cubicBezTo>
                    <a:pt x="710" y="11165"/>
                    <a:pt x="1801" y="10444"/>
                    <a:pt x="2433" y="8433"/>
                  </a:cubicBezTo>
                  <a:cubicBezTo>
                    <a:pt x="4112" y="6308"/>
                    <a:pt x="9616" y="631"/>
                    <a:pt x="9616" y="631"/>
                  </a:cubicBezTo>
                  <a:lnTo>
                    <a:pt x="10209" y="1138"/>
                  </a:lnTo>
                  <a:lnTo>
                    <a:pt x="10416" y="895"/>
                  </a:lnTo>
                  <a:lnTo>
                    <a:pt x="9368" y="0"/>
                  </a:lnTo>
                  <a:close/>
                </a:path>
              </a:pathLst>
            </a:custGeom>
            <a:solidFill>
              <a:srgbClr val="181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8"/>
            <p:cNvSpPr/>
            <p:nvPr/>
          </p:nvSpPr>
          <p:spPr>
            <a:xfrm>
              <a:off x="6641834" y="3290453"/>
              <a:ext cx="250618" cy="223864"/>
            </a:xfrm>
            <a:custGeom>
              <a:avLst/>
              <a:gdLst/>
              <a:ahLst/>
              <a:cxnLst/>
              <a:rect l="l" t="t" r="r" b="b"/>
              <a:pathLst>
                <a:path w="3466" h="3096" extrusionOk="0">
                  <a:moveTo>
                    <a:pt x="434" y="1"/>
                  </a:moveTo>
                  <a:lnTo>
                    <a:pt x="0" y="470"/>
                  </a:lnTo>
                  <a:lnTo>
                    <a:pt x="3074" y="3095"/>
                  </a:lnTo>
                  <a:lnTo>
                    <a:pt x="3465" y="2591"/>
                  </a:lnTo>
                  <a:lnTo>
                    <a:pt x="434" y="1"/>
                  </a:lnTo>
                  <a:close/>
                </a:path>
              </a:pathLst>
            </a:custGeom>
            <a:solidFill>
              <a:srgbClr val="181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8"/>
            <p:cNvSpPr/>
            <p:nvPr/>
          </p:nvSpPr>
          <p:spPr>
            <a:xfrm>
              <a:off x="5703284" y="4353948"/>
              <a:ext cx="276359" cy="279830"/>
            </a:xfrm>
            <a:custGeom>
              <a:avLst/>
              <a:gdLst/>
              <a:ahLst/>
              <a:cxnLst/>
              <a:rect l="l" t="t" r="r" b="b"/>
              <a:pathLst>
                <a:path w="3822" h="3870" extrusionOk="0">
                  <a:moveTo>
                    <a:pt x="1386" y="0"/>
                  </a:moveTo>
                  <a:lnTo>
                    <a:pt x="0" y="2643"/>
                  </a:lnTo>
                  <a:lnTo>
                    <a:pt x="1437" y="3870"/>
                  </a:lnTo>
                  <a:lnTo>
                    <a:pt x="3822" y="2080"/>
                  </a:lnTo>
                  <a:lnTo>
                    <a:pt x="13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8"/>
            <p:cNvSpPr/>
            <p:nvPr/>
          </p:nvSpPr>
          <p:spPr>
            <a:xfrm>
              <a:off x="5657658" y="4556409"/>
              <a:ext cx="135866" cy="139337"/>
            </a:xfrm>
            <a:custGeom>
              <a:avLst/>
              <a:gdLst/>
              <a:ahLst/>
              <a:cxnLst/>
              <a:rect l="l" t="t" r="r" b="b"/>
              <a:pathLst>
                <a:path w="1879" h="1927" extrusionOk="0">
                  <a:moveTo>
                    <a:pt x="817" y="1"/>
                  </a:moveTo>
                  <a:lnTo>
                    <a:pt x="0" y="1368"/>
                  </a:lnTo>
                  <a:lnTo>
                    <a:pt x="656" y="1927"/>
                  </a:lnTo>
                  <a:lnTo>
                    <a:pt x="1878" y="908"/>
                  </a:lnTo>
                  <a:lnTo>
                    <a:pt x="8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8"/>
            <p:cNvSpPr/>
            <p:nvPr/>
          </p:nvSpPr>
          <p:spPr>
            <a:xfrm>
              <a:off x="5643413" y="4660893"/>
              <a:ext cx="55460" cy="58714"/>
            </a:xfrm>
            <a:custGeom>
              <a:avLst/>
              <a:gdLst/>
              <a:ahLst/>
              <a:cxnLst/>
              <a:rect l="l" t="t" r="r" b="b"/>
              <a:pathLst>
                <a:path w="767" h="812" extrusionOk="0">
                  <a:moveTo>
                    <a:pt x="288" y="0"/>
                  </a:moveTo>
                  <a:lnTo>
                    <a:pt x="13" y="698"/>
                  </a:lnTo>
                  <a:cubicBezTo>
                    <a:pt x="13" y="698"/>
                    <a:pt x="0" y="761"/>
                    <a:pt x="29" y="787"/>
                  </a:cubicBezTo>
                  <a:cubicBezTo>
                    <a:pt x="53" y="806"/>
                    <a:pt x="74" y="811"/>
                    <a:pt x="89" y="811"/>
                  </a:cubicBezTo>
                  <a:cubicBezTo>
                    <a:pt x="107" y="811"/>
                    <a:pt x="118" y="805"/>
                    <a:pt x="118" y="805"/>
                  </a:cubicBezTo>
                  <a:lnTo>
                    <a:pt x="767" y="409"/>
                  </a:lnTo>
                  <a:lnTo>
                    <a:pt x="2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8"/>
            <p:cNvSpPr/>
            <p:nvPr/>
          </p:nvSpPr>
          <p:spPr>
            <a:xfrm>
              <a:off x="5794391" y="4292921"/>
              <a:ext cx="239410" cy="218079"/>
            </a:xfrm>
            <a:custGeom>
              <a:avLst/>
              <a:gdLst/>
              <a:ahLst/>
              <a:cxnLst/>
              <a:rect l="l" t="t" r="r" b="b"/>
              <a:pathLst>
                <a:path w="3311" h="3016" extrusionOk="0">
                  <a:moveTo>
                    <a:pt x="554" y="0"/>
                  </a:moveTo>
                  <a:lnTo>
                    <a:pt x="0" y="736"/>
                  </a:lnTo>
                  <a:lnTo>
                    <a:pt x="2668" y="3016"/>
                  </a:lnTo>
                  <a:lnTo>
                    <a:pt x="3311" y="2356"/>
                  </a:lnTo>
                  <a:lnTo>
                    <a:pt x="554" y="0"/>
                  </a:lnTo>
                  <a:close/>
                </a:path>
              </a:pathLst>
            </a:custGeom>
            <a:solidFill>
              <a:srgbClr val="181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8"/>
            <p:cNvSpPr/>
            <p:nvPr/>
          </p:nvSpPr>
          <p:spPr>
            <a:xfrm>
              <a:off x="6752754" y="3224726"/>
              <a:ext cx="198050" cy="167103"/>
            </a:xfrm>
            <a:custGeom>
              <a:avLst/>
              <a:gdLst/>
              <a:ahLst/>
              <a:cxnLst/>
              <a:rect l="l" t="t" r="r" b="b"/>
              <a:pathLst>
                <a:path w="2739" h="2311" extrusionOk="0">
                  <a:moveTo>
                    <a:pt x="475" y="1"/>
                  </a:moveTo>
                  <a:cubicBezTo>
                    <a:pt x="255" y="1"/>
                    <a:pt x="1" y="247"/>
                    <a:pt x="1" y="247"/>
                  </a:cubicBezTo>
                  <a:lnTo>
                    <a:pt x="2416" y="2310"/>
                  </a:lnTo>
                  <a:cubicBezTo>
                    <a:pt x="2417" y="2310"/>
                    <a:pt x="2739" y="1855"/>
                    <a:pt x="2505" y="1656"/>
                  </a:cubicBezTo>
                  <a:cubicBezTo>
                    <a:pt x="2273" y="1457"/>
                    <a:pt x="867" y="256"/>
                    <a:pt x="633" y="57"/>
                  </a:cubicBezTo>
                  <a:cubicBezTo>
                    <a:pt x="586" y="17"/>
                    <a:pt x="532" y="1"/>
                    <a:pt x="4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8"/>
            <p:cNvSpPr/>
            <p:nvPr/>
          </p:nvSpPr>
          <p:spPr>
            <a:xfrm>
              <a:off x="5793741" y="3203612"/>
              <a:ext cx="1119609" cy="1243111"/>
            </a:xfrm>
            <a:custGeom>
              <a:avLst/>
              <a:gdLst/>
              <a:ahLst/>
              <a:cxnLst/>
              <a:rect l="l" t="t" r="r" b="b"/>
              <a:pathLst>
                <a:path w="15484" h="17192" extrusionOk="0">
                  <a:moveTo>
                    <a:pt x="12532" y="0"/>
                  </a:moveTo>
                  <a:cubicBezTo>
                    <a:pt x="12532" y="0"/>
                    <a:pt x="7604" y="5299"/>
                    <a:pt x="6034" y="7138"/>
                  </a:cubicBezTo>
                  <a:cubicBezTo>
                    <a:pt x="4464" y="8975"/>
                    <a:pt x="1" y="14672"/>
                    <a:pt x="1" y="14672"/>
                  </a:cubicBezTo>
                  <a:lnTo>
                    <a:pt x="2950" y="17191"/>
                  </a:lnTo>
                  <a:cubicBezTo>
                    <a:pt x="2950" y="17191"/>
                    <a:pt x="7918" y="11926"/>
                    <a:pt x="9488" y="10087"/>
                  </a:cubicBezTo>
                  <a:cubicBezTo>
                    <a:pt x="11057" y="8250"/>
                    <a:pt x="15483" y="2520"/>
                    <a:pt x="15483" y="2520"/>
                  </a:cubicBezTo>
                  <a:lnTo>
                    <a:pt x="1253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8"/>
            <p:cNvSpPr/>
            <p:nvPr/>
          </p:nvSpPr>
          <p:spPr>
            <a:xfrm>
              <a:off x="5901334" y="3231884"/>
              <a:ext cx="753227" cy="807313"/>
            </a:xfrm>
            <a:custGeom>
              <a:avLst/>
              <a:gdLst/>
              <a:ahLst/>
              <a:cxnLst/>
              <a:rect l="l" t="t" r="r" b="b"/>
              <a:pathLst>
                <a:path w="10417" h="11165" extrusionOk="0">
                  <a:moveTo>
                    <a:pt x="9369" y="0"/>
                  </a:moveTo>
                  <a:cubicBezTo>
                    <a:pt x="903" y="9282"/>
                    <a:pt x="926" y="9239"/>
                    <a:pt x="123" y="10824"/>
                  </a:cubicBezTo>
                  <a:cubicBezTo>
                    <a:pt x="1" y="11037"/>
                    <a:pt x="75" y="11165"/>
                    <a:pt x="264" y="11165"/>
                  </a:cubicBezTo>
                  <a:cubicBezTo>
                    <a:pt x="711" y="11165"/>
                    <a:pt x="1803" y="10444"/>
                    <a:pt x="2435" y="8433"/>
                  </a:cubicBezTo>
                  <a:cubicBezTo>
                    <a:pt x="4114" y="6310"/>
                    <a:pt x="9616" y="631"/>
                    <a:pt x="9616" y="631"/>
                  </a:cubicBezTo>
                  <a:lnTo>
                    <a:pt x="10209" y="1138"/>
                  </a:lnTo>
                  <a:lnTo>
                    <a:pt x="10416" y="896"/>
                  </a:lnTo>
                  <a:lnTo>
                    <a:pt x="93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8"/>
            <p:cNvSpPr/>
            <p:nvPr/>
          </p:nvSpPr>
          <p:spPr>
            <a:xfrm>
              <a:off x="6608573" y="3268327"/>
              <a:ext cx="250618" cy="223792"/>
            </a:xfrm>
            <a:custGeom>
              <a:avLst/>
              <a:gdLst/>
              <a:ahLst/>
              <a:cxnLst/>
              <a:rect l="l" t="t" r="r" b="b"/>
              <a:pathLst>
                <a:path w="3466" h="3095" extrusionOk="0">
                  <a:moveTo>
                    <a:pt x="434" y="0"/>
                  </a:moveTo>
                  <a:lnTo>
                    <a:pt x="0" y="469"/>
                  </a:lnTo>
                  <a:lnTo>
                    <a:pt x="3074" y="3094"/>
                  </a:lnTo>
                  <a:lnTo>
                    <a:pt x="3465" y="2591"/>
                  </a:lnTo>
                  <a:lnTo>
                    <a:pt x="4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8"/>
            <p:cNvSpPr/>
            <p:nvPr/>
          </p:nvSpPr>
          <p:spPr>
            <a:xfrm>
              <a:off x="5670095" y="4331750"/>
              <a:ext cx="276287" cy="279902"/>
            </a:xfrm>
            <a:custGeom>
              <a:avLst/>
              <a:gdLst/>
              <a:ahLst/>
              <a:cxnLst/>
              <a:rect l="l" t="t" r="r" b="b"/>
              <a:pathLst>
                <a:path w="3821" h="3871" extrusionOk="0">
                  <a:moveTo>
                    <a:pt x="1386" y="1"/>
                  </a:moveTo>
                  <a:lnTo>
                    <a:pt x="1" y="2644"/>
                  </a:lnTo>
                  <a:lnTo>
                    <a:pt x="1436" y="3870"/>
                  </a:lnTo>
                  <a:lnTo>
                    <a:pt x="3821" y="2081"/>
                  </a:lnTo>
                  <a:lnTo>
                    <a:pt x="13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8"/>
            <p:cNvSpPr/>
            <p:nvPr/>
          </p:nvSpPr>
          <p:spPr>
            <a:xfrm>
              <a:off x="5624469" y="4534283"/>
              <a:ext cx="135866" cy="139409"/>
            </a:xfrm>
            <a:custGeom>
              <a:avLst/>
              <a:gdLst/>
              <a:ahLst/>
              <a:cxnLst/>
              <a:rect l="l" t="t" r="r" b="b"/>
              <a:pathLst>
                <a:path w="1879" h="1928" extrusionOk="0">
                  <a:moveTo>
                    <a:pt x="816" y="0"/>
                  </a:moveTo>
                  <a:lnTo>
                    <a:pt x="1" y="1367"/>
                  </a:lnTo>
                  <a:lnTo>
                    <a:pt x="655" y="1928"/>
                  </a:lnTo>
                  <a:lnTo>
                    <a:pt x="1879" y="908"/>
                  </a:lnTo>
                  <a:lnTo>
                    <a:pt x="8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8"/>
            <p:cNvSpPr/>
            <p:nvPr/>
          </p:nvSpPr>
          <p:spPr>
            <a:xfrm>
              <a:off x="5610224" y="4638694"/>
              <a:ext cx="55532" cy="58714"/>
            </a:xfrm>
            <a:custGeom>
              <a:avLst/>
              <a:gdLst/>
              <a:ahLst/>
              <a:cxnLst/>
              <a:rect l="l" t="t" r="r" b="b"/>
              <a:pathLst>
                <a:path w="768" h="812" extrusionOk="0">
                  <a:moveTo>
                    <a:pt x="287" y="0"/>
                  </a:moveTo>
                  <a:lnTo>
                    <a:pt x="14" y="698"/>
                  </a:lnTo>
                  <a:cubicBezTo>
                    <a:pt x="14" y="698"/>
                    <a:pt x="1" y="763"/>
                    <a:pt x="30" y="787"/>
                  </a:cubicBezTo>
                  <a:cubicBezTo>
                    <a:pt x="52" y="807"/>
                    <a:pt x="73" y="812"/>
                    <a:pt x="89" y="812"/>
                  </a:cubicBezTo>
                  <a:cubicBezTo>
                    <a:pt x="106" y="812"/>
                    <a:pt x="118" y="805"/>
                    <a:pt x="118" y="805"/>
                  </a:cubicBezTo>
                  <a:lnTo>
                    <a:pt x="767" y="409"/>
                  </a:lnTo>
                  <a:lnTo>
                    <a:pt x="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8"/>
            <p:cNvSpPr/>
            <p:nvPr/>
          </p:nvSpPr>
          <p:spPr>
            <a:xfrm>
              <a:off x="5761130" y="4270723"/>
              <a:ext cx="239555" cy="218079"/>
            </a:xfrm>
            <a:custGeom>
              <a:avLst/>
              <a:gdLst/>
              <a:ahLst/>
              <a:cxnLst/>
              <a:rect l="l" t="t" r="r" b="b"/>
              <a:pathLst>
                <a:path w="3313" h="3016" extrusionOk="0">
                  <a:moveTo>
                    <a:pt x="554" y="1"/>
                  </a:moveTo>
                  <a:lnTo>
                    <a:pt x="0" y="736"/>
                  </a:lnTo>
                  <a:lnTo>
                    <a:pt x="2668" y="3016"/>
                  </a:lnTo>
                  <a:lnTo>
                    <a:pt x="3312" y="2356"/>
                  </a:lnTo>
                  <a:lnTo>
                    <a:pt x="5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8"/>
            <p:cNvSpPr/>
            <p:nvPr/>
          </p:nvSpPr>
          <p:spPr>
            <a:xfrm>
              <a:off x="6719637" y="3202528"/>
              <a:ext cx="197906" cy="167103"/>
            </a:xfrm>
            <a:custGeom>
              <a:avLst/>
              <a:gdLst/>
              <a:ahLst/>
              <a:cxnLst/>
              <a:rect l="l" t="t" r="r" b="b"/>
              <a:pathLst>
                <a:path w="2737" h="2311" extrusionOk="0">
                  <a:moveTo>
                    <a:pt x="474" y="1"/>
                  </a:moveTo>
                  <a:cubicBezTo>
                    <a:pt x="253" y="1"/>
                    <a:pt x="0" y="247"/>
                    <a:pt x="0" y="247"/>
                  </a:cubicBezTo>
                  <a:lnTo>
                    <a:pt x="2415" y="2311"/>
                  </a:lnTo>
                  <a:cubicBezTo>
                    <a:pt x="2415" y="2311"/>
                    <a:pt x="2737" y="1856"/>
                    <a:pt x="2505" y="1656"/>
                  </a:cubicBezTo>
                  <a:cubicBezTo>
                    <a:pt x="2271" y="1458"/>
                    <a:pt x="865" y="256"/>
                    <a:pt x="633" y="57"/>
                  </a:cubicBezTo>
                  <a:cubicBezTo>
                    <a:pt x="585" y="17"/>
                    <a:pt x="531" y="1"/>
                    <a:pt x="4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 name="Google Shape;431;p18"/>
          <p:cNvSpPr/>
          <p:nvPr/>
        </p:nvSpPr>
        <p:spPr>
          <a:xfrm>
            <a:off x="8638541" y="4686151"/>
            <a:ext cx="217114" cy="223755"/>
          </a:xfrm>
          <a:custGeom>
            <a:avLst/>
            <a:gdLst/>
            <a:ahLst/>
            <a:cxnLst/>
            <a:rect l="l" t="t" r="r" b="b"/>
            <a:pathLst>
              <a:path w="3629" h="3740" extrusionOk="0">
                <a:moveTo>
                  <a:pt x="2849" y="0"/>
                </a:moveTo>
                <a:cubicBezTo>
                  <a:pt x="2845" y="0"/>
                  <a:pt x="2841" y="0"/>
                  <a:pt x="2837" y="1"/>
                </a:cubicBezTo>
                <a:cubicBezTo>
                  <a:pt x="2272" y="59"/>
                  <a:pt x="1729" y="312"/>
                  <a:pt x="1262" y="626"/>
                </a:cubicBezTo>
                <a:cubicBezTo>
                  <a:pt x="799" y="937"/>
                  <a:pt x="343" y="1346"/>
                  <a:pt x="127" y="1871"/>
                </a:cubicBezTo>
                <a:cubicBezTo>
                  <a:pt x="35" y="2095"/>
                  <a:pt x="0" y="2340"/>
                  <a:pt x="56" y="2578"/>
                </a:cubicBezTo>
                <a:cubicBezTo>
                  <a:pt x="117" y="2831"/>
                  <a:pt x="284" y="3047"/>
                  <a:pt x="484" y="3206"/>
                </a:cubicBezTo>
                <a:cubicBezTo>
                  <a:pt x="773" y="3437"/>
                  <a:pt x="1132" y="3594"/>
                  <a:pt x="1488" y="3691"/>
                </a:cubicBezTo>
                <a:cubicBezTo>
                  <a:pt x="1609" y="3724"/>
                  <a:pt x="1734" y="3739"/>
                  <a:pt x="1859" y="3739"/>
                </a:cubicBezTo>
                <a:cubicBezTo>
                  <a:pt x="2018" y="3739"/>
                  <a:pt x="2177" y="3714"/>
                  <a:pt x="2329" y="3667"/>
                </a:cubicBezTo>
                <a:cubicBezTo>
                  <a:pt x="2845" y="3508"/>
                  <a:pt x="3309" y="3117"/>
                  <a:pt x="3512" y="2612"/>
                </a:cubicBezTo>
                <a:cubicBezTo>
                  <a:pt x="3603" y="2385"/>
                  <a:pt x="3629" y="2125"/>
                  <a:pt x="3554" y="1890"/>
                </a:cubicBezTo>
                <a:cubicBezTo>
                  <a:pt x="3468" y="1623"/>
                  <a:pt x="3268" y="1417"/>
                  <a:pt x="3030" y="1274"/>
                </a:cubicBezTo>
                <a:cubicBezTo>
                  <a:pt x="2784" y="1127"/>
                  <a:pt x="2473" y="1028"/>
                  <a:pt x="2170" y="1028"/>
                </a:cubicBezTo>
                <a:cubicBezTo>
                  <a:pt x="1942" y="1028"/>
                  <a:pt x="1719" y="1084"/>
                  <a:pt x="1531" y="1219"/>
                </a:cubicBezTo>
                <a:cubicBezTo>
                  <a:pt x="1228" y="1436"/>
                  <a:pt x="1084" y="1804"/>
                  <a:pt x="1092" y="2169"/>
                </a:cubicBezTo>
                <a:cubicBezTo>
                  <a:pt x="1100" y="2470"/>
                  <a:pt x="1206" y="2838"/>
                  <a:pt x="1488" y="2994"/>
                </a:cubicBezTo>
                <a:cubicBezTo>
                  <a:pt x="1571" y="3039"/>
                  <a:pt x="1652" y="3059"/>
                  <a:pt x="1732" y="3059"/>
                </a:cubicBezTo>
                <a:cubicBezTo>
                  <a:pt x="2016" y="3059"/>
                  <a:pt x="2272" y="2810"/>
                  <a:pt x="2437" y="2587"/>
                </a:cubicBezTo>
                <a:cubicBezTo>
                  <a:pt x="2522" y="2471"/>
                  <a:pt x="2597" y="2347"/>
                  <a:pt x="2664" y="2222"/>
                </a:cubicBezTo>
                <a:cubicBezTo>
                  <a:pt x="2694" y="2163"/>
                  <a:pt x="2691" y="2082"/>
                  <a:pt x="2640" y="2036"/>
                </a:cubicBezTo>
                <a:cubicBezTo>
                  <a:pt x="2552" y="1956"/>
                  <a:pt x="2445" y="1925"/>
                  <a:pt x="2336" y="1925"/>
                </a:cubicBezTo>
                <a:cubicBezTo>
                  <a:pt x="2220" y="1925"/>
                  <a:pt x="2100" y="1960"/>
                  <a:pt x="1995" y="2011"/>
                </a:cubicBezTo>
                <a:cubicBezTo>
                  <a:pt x="1843" y="2087"/>
                  <a:pt x="1936" y="2293"/>
                  <a:pt x="2078" y="2293"/>
                </a:cubicBezTo>
                <a:cubicBezTo>
                  <a:pt x="2101" y="2293"/>
                  <a:pt x="2125" y="2288"/>
                  <a:pt x="2150" y="2276"/>
                </a:cubicBezTo>
                <a:cubicBezTo>
                  <a:pt x="2152" y="2274"/>
                  <a:pt x="2155" y="2273"/>
                  <a:pt x="2156" y="2273"/>
                </a:cubicBezTo>
                <a:lnTo>
                  <a:pt x="2156" y="2273"/>
                </a:lnTo>
                <a:cubicBezTo>
                  <a:pt x="2157" y="2272"/>
                  <a:pt x="2158" y="2272"/>
                  <a:pt x="2160" y="2271"/>
                </a:cubicBezTo>
                <a:cubicBezTo>
                  <a:pt x="2192" y="2260"/>
                  <a:pt x="2223" y="2248"/>
                  <a:pt x="2256" y="2241"/>
                </a:cubicBezTo>
                <a:cubicBezTo>
                  <a:pt x="2272" y="2237"/>
                  <a:pt x="2290" y="2232"/>
                  <a:pt x="2308" y="2230"/>
                </a:cubicBezTo>
                <a:lnTo>
                  <a:pt x="2308" y="2230"/>
                </a:lnTo>
                <a:cubicBezTo>
                  <a:pt x="2220" y="2379"/>
                  <a:pt x="2123" y="2513"/>
                  <a:pt x="1991" y="2631"/>
                </a:cubicBezTo>
                <a:cubicBezTo>
                  <a:pt x="1985" y="2635"/>
                  <a:pt x="1955" y="2660"/>
                  <a:pt x="1956" y="2660"/>
                </a:cubicBezTo>
                <a:cubicBezTo>
                  <a:pt x="1956" y="2660"/>
                  <a:pt x="1956" y="2660"/>
                  <a:pt x="1956" y="2660"/>
                </a:cubicBezTo>
                <a:lnTo>
                  <a:pt x="1956" y="2660"/>
                </a:lnTo>
                <a:cubicBezTo>
                  <a:pt x="1944" y="2669"/>
                  <a:pt x="1932" y="2678"/>
                  <a:pt x="1919" y="2686"/>
                </a:cubicBezTo>
                <a:cubicBezTo>
                  <a:pt x="1904" y="2695"/>
                  <a:pt x="1890" y="2704"/>
                  <a:pt x="1874" y="2712"/>
                </a:cubicBezTo>
                <a:cubicBezTo>
                  <a:pt x="1867" y="2716"/>
                  <a:pt x="1843" y="2726"/>
                  <a:pt x="1835" y="2730"/>
                </a:cubicBezTo>
                <a:lnTo>
                  <a:pt x="1835" y="2730"/>
                </a:lnTo>
                <a:cubicBezTo>
                  <a:pt x="1812" y="2738"/>
                  <a:pt x="1787" y="2743"/>
                  <a:pt x="1764" y="2750"/>
                </a:cubicBezTo>
                <a:cubicBezTo>
                  <a:pt x="1763" y="2751"/>
                  <a:pt x="1762" y="2751"/>
                  <a:pt x="1763" y="2752"/>
                </a:cubicBezTo>
                <a:lnTo>
                  <a:pt x="1763" y="2752"/>
                </a:lnTo>
                <a:cubicBezTo>
                  <a:pt x="1761" y="2752"/>
                  <a:pt x="1759" y="2752"/>
                  <a:pt x="1757" y="2752"/>
                </a:cubicBezTo>
                <a:cubicBezTo>
                  <a:pt x="1746" y="2752"/>
                  <a:pt x="1735" y="2751"/>
                  <a:pt x="1725" y="2751"/>
                </a:cubicBezTo>
                <a:cubicBezTo>
                  <a:pt x="1719" y="2751"/>
                  <a:pt x="1714" y="2751"/>
                  <a:pt x="1709" y="2752"/>
                </a:cubicBezTo>
                <a:cubicBezTo>
                  <a:pt x="1709" y="2752"/>
                  <a:pt x="1709" y="2752"/>
                  <a:pt x="1709" y="2752"/>
                </a:cubicBezTo>
                <a:lnTo>
                  <a:pt x="1709" y="2752"/>
                </a:lnTo>
                <a:cubicBezTo>
                  <a:pt x="1707" y="2751"/>
                  <a:pt x="1706" y="2751"/>
                  <a:pt x="1704" y="2750"/>
                </a:cubicBezTo>
                <a:cubicBezTo>
                  <a:pt x="1693" y="2746"/>
                  <a:pt x="1681" y="2743"/>
                  <a:pt x="1668" y="2740"/>
                </a:cubicBezTo>
                <a:cubicBezTo>
                  <a:pt x="1666" y="2740"/>
                  <a:pt x="1665" y="2739"/>
                  <a:pt x="1663" y="2739"/>
                </a:cubicBezTo>
                <a:lnTo>
                  <a:pt x="1663" y="2739"/>
                </a:lnTo>
                <a:cubicBezTo>
                  <a:pt x="1663" y="2739"/>
                  <a:pt x="1663" y="2739"/>
                  <a:pt x="1663" y="2739"/>
                </a:cubicBezTo>
                <a:cubicBezTo>
                  <a:pt x="1650" y="2731"/>
                  <a:pt x="1637" y="2724"/>
                  <a:pt x="1624" y="2717"/>
                </a:cubicBezTo>
                <a:cubicBezTo>
                  <a:pt x="1616" y="2713"/>
                  <a:pt x="1599" y="2699"/>
                  <a:pt x="1599" y="2699"/>
                </a:cubicBezTo>
                <a:lnTo>
                  <a:pt x="1599" y="2699"/>
                </a:lnTo>
                <a:cubicBezTo>
                  <a:pt x="1599" y="2699"/>
                  <a:pt x="1604" y="2703"/>
                  <a:pt x="1617" y="2714"/>
                </a:cubicBezTo>
                <a:cubicBezTo>
                  <a:pt x="1606" y="2707"/>
                  <a:pt x="1596" y="2698"/>
                  <a:pt x="1587" y="2689"/>
                </a:cubicBezTo>
                <a:cubicBezTo>
                  <a:pt x="1577" y="2679"/>
                  <a:pt x="1569" y="2670"/>
                  <a:pt x="1558" y="2660"/>
                </a:cubicBezTo>
                <a:cubicBezTo>
                  <a:pt x="1555" y="2655"/>
                  <a:pt x="1552" y="2651"/>
                  <a:pt x="1548" y="2647"/>
                </a:cubicBezTo>
                <a:cubicBezTo>
                  <a:pt x="1548" y="2646"/>
                  <a:pt x="1547" y="2646"/>
                  <a:pt x="1547" y="2645"/>
                </a:cubicBezTo>
                <a:lnTo>
                  <a:pt x="1547" y="2645"/>
                </a:lnTo>
                <a:cubicBezTo>
                  <a:pt x="1547" y="2645"/>
                  <a:pt x="1547" y="2645"/>
                  <a:pt x="1547" y="2645"/>
                </a:cubicBezTo>
                <a:cubicBezTo>
                  <a:pt x="1529" y="2622"/>
                  <a:pt x="1513" y="2598"/>
                  <a:pt x="1498" y="2572"/>
                </a:cubicBezTo>
                <a:cubicBezTo>
                  <a:pt x="1491" y="2559"/>
                  <a:pt x="1485" y="2546"/>
                  <a:pt x="1478" y="2533"/>
                </a:cubicBezTo>
                <a:cubicBezTo>
                  <a:pt x="1470" y="2517"/>
                  <a:pt x="1465" y="2503"/>
                  <a:pt x="1465" y="2503"/>
                </a:cubicBezTo>
                <a:lnTo>
                  <a:pt x="1465" y="2503"/>
                </a:lnTo>
                <a:cubicBezTo>
                  <a:pt x="1465" y="2503"/>
                  <a:pt x="1466" y="2506"/>
                  <a:pt x="1469" y="2514"/>
                </a:cubicBezTo>
                <a:cubicBezTo>
                  <a:pt x="1446" y="2451"/>
                  <a:pt x="1427" y="2388"/>
                  <a:pt x="1414" y="2323"/>
                </a:cubicBezTo>
                <a:cubicBezTo>
                  <a:pt x="1412" y="2312"/>
                  <a:pt x="1410" y="2301"/>
                  <a:pt x="1408" y="2291"/>
                </a:cubicBezTo>
                <a:lnTo>
                  <a:pt x="1408" y="2291"/>
                </a:lnTo>
                <a:cubicBezTo>
                  <a:pt x="1408" y="2287"/>
                  <a:pt x="1404" y="2260"/>
                  <a:pt x="1403" y="2252"/>
                </a:cubicBezTo>
                <a:cubicBezTo>
                  <a:pt x="1401" y="2214"/>
                  <a:pt x="1398" y="2176"/>
                  <a:pt x="1399" y="2137"/>
                </a:cubicBezTo>
                <a:cubicBezTo>
                  <a:pt x="1399" y="2102"/>
                  <a:pt x="1401" y="2067"/>
                  <a:pt x="1403" y="2032"/>
                </a:cubicBezTo>
                <a:cubicBezTo>
                  <a:pt x="1405" y="2021"/>
                  <a:pt x="1409" y="1994"/>
                  <a:pt x="1408" y="1994"/>
                </a:cubicBezTo>
                <a:lnTo>
                  <a:pt x="1408" y="1994"/>
                </a:lnTo>
                <a:cubicBezTo>
                  <a:pt x="1408" y="1994"/>
                  <a:pt x="1408" y="1994"/>
                  <a:pt x="1408" y="1995"/>
                </a:cubicBezTo>
                <a:lnTo>
                  <a:pt x="1408" y="1995"/>
                </a:lnTo>
                <a:cubicBezTo>
                  <a:pt x="1411" y="1978"/>
                  <a:pt x="1413" y="1963"/>
                  <a:pt x="1417" y="1947"/>
                </a:cubicBezTo>
                <a:cubicBezTo>
                  <a:pt x="1424" y="1912"/>
                  <a:pt x="1433" y="1877"/>
                  <a:pt x="1443" y="1844"/>
                </a:cubicBezTo>
                <a:cubicBezTo>
                  <a:pt x="1449" y="1826"/>
                  <a:pt x="1455" y="1810"/>
                  <a:pt x="1460" y="1792"/>
                </a:cubicBezTo>
                <a:cubicBezTo>
                  <a:pt x="1463" y="1784"/>
                  <a:pt x="1467" y="1775"/>
                  <a:pt x="1470" y="1765"/>
                </a:cubicBezTo>
                <a:lnTo>
                  <a:pt x="1470" y="1765"/>
                </a:lnTo>
                <a:cubicBezTo>
                  <a:pt x="1471" y="1764"/>
                  <a:pt x="1471" y="1762"/>
                  <a:pt x="1472" y="1760"/>
                </a:cubicBezTo>
                <a:cubicBezTo>
                  <a:pt x="1488" y="1728"/>
                  <a:pt x="1504" y="1698"/>
                  <a:pt x="1522" y="1667"/>
                </a:cubicBezTo>
                <a:cubicBezTo>
                  <a:pt x="1532" y="1651"/>
                  <a:pt x="1542" y="1636"/>
                  <a:pt x="1551" y="1622"/>
                </a:cubicBezTo>
                <a:cubicBezTo>
                  <a:pt x="1557" y="1614"/>
                  <a:pt x="1561" y="1607"/>
                  <a:pt x="1567" y="1600"/>
                </a:cubicBezTo>
                <a:cubicBezTo>
                  <a:pt x="1567" y="1599"/>
                  <a:pt x="1567" y="1599"/>
                  <a:pt x="1567" y="1599"/>
                </a:cubicBezTo>
                <a:lnTo>
                  <a:pt x="1567" y="1599"/>
                </a:lnTo>
                <a:cubicBezTo>
                  <a:pt x="1567" y="1599"/>
                  <a:pt x="1564" y="1602"/>
                  <a:pt x="1563" y="1604"/>
                </a:cubicBezTo>
                <a:lnTo>
                  <a:pt x="1563" y="1604"/>
                </a:lnTo>
                <a:cubicBezTo>
                  <a:pt x="1564" y="1602"/>
                  <a:pt x="1567" y="1599"/>
                  <a:pt x="1573" y="1592"/>
                </a:cubicBezTo>
                <a:cubicBezTo>
                  <a:pt x="1598" y="1566"/>
                  <a:pt x="1621" y="1540"/>
                  <a:pt x="1647" y="1515"/>
                </a:cubicBezTo>
                <a:cubicBezTo>
                  <a:pt x="1660" y="1502"/>
                  <a:pt x="1675" y="1490"/>
                  <a:pt x="1690" y="1480"/>
                </a:cubicBezTo>
                <a:lnTo>
                  <a:pt x="1690" y="1480"/>
                </a:lnTo>
                <a:cubicBezTo>
                  <a:pt x="1682" y="1486"/>
                  <a:pt x="1680" y="1488"/>
                  <a:pt x="1680" y="1488"/>
                </a:cubicBezTo>
                <a:cubicBezTo>
                  <a:pt x="1681" y="1488"/>
                  <a:pt x="1715" y="1463"/>
                  <a:pt x="1722" y="1458"/>
                </a:cubicBezTo>
                <a:cubicBezTo>
                  <a:pt x="1755" y="1437"/>
                  <a:pt x="1788" y="1419"/>
                  <a:pt x="1822" y="1404"/>
                </a:cubicBezTo>
                <a:lnTo>
                  <a:pt x="1822" y="1404"/>
                </a:lnTo>
                <a:cubicBezTo>
                  <a:pt x="1822" y="1404"/>
                  <a:pt x="1821" y="1404"/>
                  <a:pt x="1821" y="1404"/>
                </a:cubicBezTo>
                <a:cubicBezTo>
                  <a:pt x="1833" y="1400"/>
                  <a:pt x="1843" y="1395"/>
                  <a:pt x="1855" y="1391"/>
                </a:cubicBezTo>
                <a:cubicBezTo>
                  <a:pt x="1880" y="1382"/>
                  <a:pt x="1903" y="1375"/>
                  <a:pt x="1928" y="1368"/>
                </a:cubicBezTo>
                <a:cubicBezTo>
                  <a:pt x="2007" y="1346"/>
                  <a:pt x="2099" y="1335"/>
                  <a:pt x="2194" y="1335"/>
                </a:cubicBezTo>
                <a:cubicBezTo>
                  <a:pt x="2302" y="1335"/>
                  <a:pt x="2414" y="1350"/>
                  <a:pt x="2515" y="1379"/>
                </a:cubicBezTo>
                <a:cubicBezTo>
                  <a:pt x="2759" y="1452"/>
                  <a:pt x="3030" y="1597"/>
                  <a:pt x="3165" y="1791"/>
                </a:cubicBezTo>
                <a:cubicBezTo>
                  <a:pt x="3230" y="1887"/>
                  <a:pt x="3257" y="1944"/>
                  <a:pt x="3280" y="2057"/>
                </a:cubicBezTo>
                <a:cubicBezTo>
                  <a:pt x="3290" y="2105"/>
                  <a:pt x="3290" y="2111"/>
                  <a:pt x="3290" y="2175"/>
                </a:cubicBezTo>
                <a:cubicBezTo>
                  <a:pt x="3292" y="2200"/>
                  <a:pt x="3290" y="2223"/>
                  <a:pt x="3289" y="2248"/>
                </a:cubicBezTo>
                <a:cubicBezTo>
                  <a:pt x="3287" y="2260"/>
                  <a:pt x="3286" y="2273"/>
                  <a:pt x="3284" y="2285"/>
                </a:cubicBezTo>
                <a:cubicBezTo>
                  <a:pt x="3284" y="2287"/>
                  <a:pt x="3284" y="2289"/>
                  <a:pt x="3284" y="2290"/>
                </a:cubicBezTo>
                <a:lnTo>
                  <a:pt x="3284" y="2290"/>
                </a:lnTo>
                <a:cubicBezTo>
                  <a:pt x="3283" y="2297"/>
                  <a:pt x="3282" y="2303"/>
                  <a:pt x="3280" y="2309"/>
                </a:cubicBezTo>
                <a:cubicBezTo>
                  <a:pt x="3238" y="2520"/>
                  <a:pt x="3143" y="2702"/>
                  <a:pt x="3008" y="2860"/>
                </a:cubicBezTo>
                <a:cubicBezTo>
                  <a:pt x="2854" y="3042"/>
                  <a:pt x="2681" y="3175"/>
                  <a:pt x="2469" y="3282"/>
                </a:cubicBezTo>
                <a:cubicBezTo>
                  <a:pt x="2282" y="3376"/>
                  <a:pt x="2072" y="3432"/>
                  <a:pt x="1860" y="3432"/>
                </a:cubicBezTo>
                <a:cubicBezTo>
                  <a:pt x="1842" y="3432"/>
                  <a:pt x="1824" y="3432"/>
                  <a:pt x="1807" y="3431"/>
                </a:cubicBezTo>
                <a:cubicBezTo>
                  <a:pt x="1528" y="3421"/>
                  <a:pt x="1209" y="3288"/>
                  <a:pt x="951" y="3149"/>
                </a:cubicBezTo>
                <a:cubicBezTo>
                  <a:pt x="730" y="3029"/>
                  <a:pt x="526" y="2872"/>
                  <a:pt x="413" y="2663"/>
                </a:cubicBezTo>
                <a:cubicBezTo>
                  <a:pt x="333" y="2512"/>
                  <a:pt x="316" y="2325"/>
                  <a:pt x="354" y="2159"/>
                </a:cubicBezTo>
                <a:cubicBezTo>
                  <a:pt x="454" y="1721"/>
                  <a:pt x="816" y="1349"/>
                  <a:pt x="1179" y="1061"/>
                </a:cubicBezTo>
                <a:cubicBezTo>
                  <a:pt x="1579" y="745"/>
                  <a:pt x="2047" y="491"/>
                  <a:pt x="2538" y="363"/>
                </a:cubicBezTo>
                <a:cubicBezTo>
                  <a:pt x="2640" y="337"/>
                  <a:pt x="2763" y="313"/>
                  <a:pt x="2837" y="306"/>
                </a:cubicBezTo>
                <a:cubicBezTo>
                  <a:pt x="2919" y="297"/>
                  <a:pt x="2991" y="242"/>
                  <a:pt x="2991" y="153"/>
                </a:cubicBezTo>
                <a:cubicBezTo>
                  <a:pt x="2991" y="80"/>
                  <a:pt x="2927" y="0"/>
                  <a:pt x="2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8"/>
          <p:cNvSpPr/>
          <p:nvPr/>
        </p:nvSpPr>
        <p:spPr>
          <a:xfrm>
            <a:off x="2625513" y="4567873"/>
            <a:ext cx="234823" cy="237276"/>
          </a:xfrm>
          <a:custGeom>
            <a:avLst/>
            <a:gdLst/>
            <a:ahLst/>
            <a:cxnLst/>
            <a:rect l="l" t="t" r="r" b="b"/>
            <a:pathLst>
              <a:path w="3925" h="3966" extrusionOk="0">
                <a:moveTo>
                  <a:pt x="2051" y="519"/>
                </a:moveTo>
                <a:cubicBezTo>
                  <a:pt x="2352" y="1046"/>
                  <a:pt x="2822" y="1500"/>
                  <a:pt x="3345" y="1805"/>
                </a:cubicBezTo>
                <a:cubicBezTo>
                  <a:pt x="2663" y="2102"/>
                  <a:pt x="2252" y="2583"/>
                  <a:pt x="2184" y="3295"/>
                </a:cubicBezTo>
                <a:cubicBezTo>
                  <a:pt x="1836" y="2611"/>
                  <a:pt x="1338" y="2045"/>
                  <a:pt x="618" y="1785"/>
                </a:cubicBezTo>
                <a:cubicBezTo>
                  <a:pt x="1182" y="1466"/>
                  <a:pt x="1642" y="1028"/>
                  <a:pt x="2051" y="519"/>
                </a:cubicBezTo>
                <a:close/>
                <a:moveTo>
                  <a:pt x="2028" y="0"/>
                </a:moveTo>
                <a:cubicBezTo>
                  <a:pt x="1933" y="0"/>
                  <a:pt x="1842" y="73"/>
                  <a:pt x="1887" y="184"/>
                </a:cubicBezTo>
                <a:cubicBezTo>
                  <a:pt x="1892" y="196"/>
                  <a:pt x="1897" y="206"/>
                  <a:pt x="1902" y="218"/>
                </a:cubicBezTo>
                <a:cubicBezTo>
                  <a:pt x="1413" y="844"/>
                  <a:pt x="856" y="1369"/>
                  <a:pt x="120" y="1696"/>
                </a:cubicBezTo>
                <a:cubicBezTo>
                  <a:pt x="1" y="1748"/>
                  <a:pt x="31" y="1951"/>
                  <a:pt x="157" y="1976"/>
                </a:cubicBezTo>
                <a:cubicBezTo>
                  <a:pt x="1102" y="2156"/>
                  <a:pt x="1681" y="2854"/>
                  <a:pt x="2041" y="3706"/>
                </a:cubicBezTo>
                <a:cubicBezTo>
                  <a:pt x="2068" y="3774"/>
                  <a:pt x="2128" y="3804"/>
                  <a:pt x="2187" y="3807"/>
                </a:cubicBezTo>
                <a:cubicBezTo>
                  <a:pt x="2188" y="3810"/>
                  <a:pt x="2188" y="3814"/>
                  <a:pt x="2188" y="3819"/>
                </a:cubicBezTo>
                <a:cubicBezTo>
                  <a:pt x="2198" y="3916"/>
                  <a:pt x="2280" y="3965"/>
                  <a:pt x="2357" y="3965"/>
                </a:cubicBezTo>
                <a:cubicBezTo>
                  <a:pt x="2434" y="3965"/>
                  <a:pt x="2505" y="3916"/>
                  <a:pt x="2495" y="3819"/>
                </a:cubicBezTo>
                <a:cubicBezTo>
                  <a:pt x="2385" y="2832"/>
                  <a:pt x="2831" y="2268"/>
                  <a:pt x="3759" y="1975"/>
                </a:cubicBezTo>
                <a:cubicBezTo>
                  <a:pt x="3875" y="1940"/>
                  <a:pt x="3924" y="1754"/>
                  <a:pt x="3796" y="1696"/>
                </a:cubicBezTo>
                <a:cubicBezTo>
                  <a:pt x="3131" y="1390"/>
                  <a:pt x="2463" y="795"/>
                  <a:pt x="2182" y="103"/>
                </a:cubicBezTo>
                <a:cubicBezTo>
                  <a:pt x="2153" y="31"/>
                  <a:pt x="2090" y="0"/>
                  <a:pt x="2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3" name="Google Shape;433;p18"/>
          <p:cNvGrpSpPr/>
          <p:nvPr/>
        </p:nvGrpSpPr>
        <p:grpSpPr>
          <a:xfrm>
            <a:off x="2860314" y="4393709"/>
            <a:ext cx="189773" cy="174158"/>
            <a:chOff x="6476077" y="96834"/>
            <a:chExt cx="189773" cy="174158"/>
          </a:xfrm>
        </p:grpSpPr>
        <p:sp>
          <p:nvSpPr>
            <p:cNvPr id="434" name="Google Shape;434;p18"/>
            <p:cNvSpPr/>
            <p:nvPr/>
          </p:nvSpPr>
          <p:spPr>
            <a:xfrm>
              <a:off x="6558997" y="96834"/>
              <a:ext cx="106852" cy="174038"/>
            </a:xfrm>
            <a:custGeom>
              <a:avLst/>
              <a:gdLst/>
              <a:ahLst/>
              <a:cxnLst/>
              <a:rect l="l" t="t" r="r" b="b"/>
              <a:pathLst>
                <a:path w="1786" h="2909" extrusionOk="0">
                  <a:moveTo>
                    <a:pt x="208" y="0"/>
                  </a:moveTo>
                  <a:cubicBezTo>
                    <a:pt x="107" y="0"/>
                    <a:pt x="0" y="112"/>
                    <a:pt x="61" y="233"/>
                  </a:cubicBezTo>
                  <a:cubicBezTo>
                    <a:pt x="207" y="525"/>
                    <a:pt x="338" y="824"/>
                    <a:pt x="550" y="1075"/>
                  </a:cubicBezTo>
                  <a:cubicBezTo>
                    <a:pt x="692" y="1244"/>
                    <a:pt x="865" y="1374"/>
                    <a:pt x="1055" y="1478"/>
                  </a:cubicBezTo>
                  <a:lnTo>
                    <a:pt x="1055" y="1478"/>
                  </a:lnTo>
                  <a:cubicBezTo>
                    <a:pt x="809" y="1548"/>
                    <a:pt x="582" y="1665"/>
                    <a:pt x="436" y="1880"/>
                  </a:cubicBezTo>
                  <a:cubicBezTo>
                    <a:pt x="269" y="2124"/>
                    <a:pt x="266" y="2441"/>
                    <a:pt x="198" y="2718"/>
                  </a:cubicBezTo>
                  <a:cubicBezTo>
                    <a:pt x="170" y="2833"/>
                    <a:pt x="265" y="2909"/>
                    <a:pt x="357" y="2909"/>
                  </a:cubicBezTo>
                  <a:cubicBezTo>
                    <a:pt x="417" y="2909"/>
                    <a:pt x="475" y="2876"/>
                    <a:pt x="494" y="2800"/>
                  </a:cubicBezTo>
                  <a:cubicBezTo>
                    <a:pt x="526" y="2664"/>
                    <a:pt x="547" y="2525"/>
                    <a:pt x="575" y="2388"/>
                  </a:cubicBezTo>
                  <a:cubicBezTo>
                    <a:pt x="586" y="2328"/>
                    <a:pt x="599" y="2267"/>
                    <a:pt x="618" y="2207"/>
                  </a:cubicBezTo>
                  <a:cubicBezTo>
                    <a:pt x="621" y="2196"/>
                    <a:pt x="641" y="2144"/>
                    <a:pt x="640" y="2144"/>
                  </a:cubicBezTo>
                  <a:lnTo>
                    <a:pt x="640" y="2144"/>
                  </a:lnTo>
                  <a:cubicBezTo>
                    <a:pt x="640" y="2144"/>
                    <a:pt x="639" y="2146"/>
                    <a:pt x="637" y="2150"/>
                  </a:cubicBezTo>
                  <a:lnTo>
                    <a:pt x="637" y="2150"/>
                  </a:lnTo>
                  <a:cubicBezTo>
                    <a:pt x="649" y="2122"/>
                    <a:pt x="662" y="2095"/>
                    <a:pt x="678" y="2068"/>
                  </a:cubicBezTo>
                  <a:cubicBezTo>
                    <a:pt x="737" y="1971"/>
                    <a:pt x="821" y="1902"/>
                    <a:pt x="948" y="1842"/>
                  </a:cubicBezTo>
                  <a:cubicBezTo>
                    <a:pt x="1138" y="1752"/>
                    <a:pt x="1363" y="1714"/>
                    <a:pt x="1570" y="1687"/>
                  </a:cubicBezTo>
                  <a:cubicBezTo>
                    <a:pt x="1737" y="1665"/>
                    <a:pt x="1785" y="1445"/>
                    <a:pt x="1611" y="1386"/>
                  </a:cubicBezTo>
                  <a:cubicBezTo>
                    <a:pt x="1284" y="1275"/>
                    <a:pt x="978" y="1115"/>
                    <a:pt x="754" y="843"/>
                  </a:cubicBezTo>
                  <a:cubicBezTo>
                    <a:pt x="569" y="618"/>
                    <a:pt x="455" y="337"/>
                    <a:pt x="325" y="78"/>
                  </a:cubicBezTo>
                  <a:cubicBezTo>
                    <a:pt x="298" y="23"/>
                    <a:pt x="253"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8"/>
            <p:cNvSpPr/>
            <p:nvPr/>
          </p:nvSpPr>
          <p:spPr>
            <a:xfrm>
              <a:off x="6476077" y="106107"/>
              <a:ext cx="108168" cy="164885"/>
            </a:xfrm>
            <a:custGeom>
              <a:avLst/>
              <a:gdLst/>
              <a:ahLst/>
              <a:cxnLst/>
              <a:rect l="l" t="t" r="r" b="b"/>
              <a:pathLst>
                <a:path w="1808" h="2756" extrusionOk="0">
                  <a:moveTo>
                    <a:pt x="1573" y="0"/>
                  </a:moveTo>
                  <a:cubicBezTo>
                    <a:pt x="1538" y="0"/>
                    <a:pt x="1503" y="14"/>
                    <a:pt x="1471" y="46"/>
                  </a:cubicBezTo>
                  <a:cubicBezTo>
                    <a:pt x="1255" y="265"/>
                    <a:pt x="1121" y="538"/>
                    <a:pt x="952" y="790"/>
                  </a:cubicBezTo>
                  <a:cubicBezTo>
                    <a:pt x="757" y="1081"/>
                    <a:pt x="490" y="1272"/>
                    <a:pt x="160" y="1385"/>
                  </a:cubicBezTo>
                  <a:cubicBezTo>
                    <a:pt x="1" y="1439"/>
                    <a:pt x="21" y="1684"/>
                    <a:pt x="201" y="1686"/>
                  </a:cubicBezTo>
                  <a:cubicBezTo>
                    <a:pt x="365" y="1687"/>
                    <a:pt x="522" y="1712"/>
                    <a:pt x="659" y="1801"/>
                  </a:cubicBezTo>
                  <a:cubicBezTo>
                    <a:pt x="759" y="1865"/>
                    <a:pt x="833" y="1967"/>
                    <a:pt x="900" y="2073"/>
                  </a:cubicBezTo>
                  <a:cubicBezTo>
                    <a:pt x="1065" y="2332"/>
                    <a:pt x="1217" y="2591"/>
                    <a:pt x="1502" y="2737"/>
                  </a:cubicBezTo>
                  <a:cubicBezTo>
                    <a:pt x="1527" y="2749"/>
                    <a:pt x="1551" y="2755"/>
                    <a:pt x="1574" y="2755"/>
                  </a:cubicBezTo>
                  <a:cubicBezTo>
                    <a:pt x="1714" y="2755"/>
                    <a:pt x="1807" y="2549"/>
                    <a:pt x="1657" y="2473"/>
                  </a:cubicBezTo>
                  <a:cubicBezTo>
                    <a:pt x="1384" y="2332"/>
                    <a:pt x="1282" y="2078"/>
                    <a:pt x="1109" y="1835"/>
                  </a:cubicBezTo>
                  <a:cubicBezTo>
                    <a:pt x="1019" y="1707"/>
                    <a:pt x="914" y="1592"/>
                    <a:pt x="776" y="1513"/>
                  </a:cubicBezTo>
                  <a:cubicBezTo>
                    <a:pt x="747" y="1497"/>
                    <a:pt x="717" y="1482"/>
                    <a:pt x="687" y="1469"/>
                  </a:cubicBezTo>
                  <a:lnTo>
                    <a:pt x="687" y="1469"/>
                  </a:lnTo>
                  <a:cubicBezTo>
                    <a:pt x="873" y="1350"/>
                    <a:pt x="1035" y="1200"/>
                    <a:pt x="1172" y="1011"/>
                  </a:cubicBezTo>
                  <a:cubicBezTo>
                    <a:pt x="1349" y="764"/>
                    <a:pt x="1471" y="481"/>
                    <a:pt x="1687" y="262"/>
                  </a:cubicBezTo>
                  <a:cubicBezTo>
                    <a:pt x="1795" y="154"/>
                    <a:pt x="1689" y="0"/>
                    <a:pt x="15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18"/>
          <p:cNvGrpSpPr/>
          <p:nvPr/>
        </p:nvGrpSpPr>
        <p:grpSpPr>
          <a:xfrm>
            <a:off x="713237" y="725124"/>
            <a:ext cx="218071" cy="228481"/>
            <a:chOff x="4930687" y="3942774"/>
            <a:chExt cx="218071" cy="228481"/>
          </a:xfrm>
        </p:grpSpPr>
        <p:sp>
          <p:nvSpPr>
            <p:cNvPr id="437" name="Google Shape;437;p18"/>
            <p:cNvSpPr/>
            <p:nvPr/>
          </p:nvSpPr>
          <p:spPr>
            <a:xfrm>
              <a:off x="5054410" y="3942774"/>
              <a:ext cx="18307" cy="63597"/>
            </a:xfrm>
            <a:custGeom>
              <a:avLst/>
              <a:gdLst/>
              <a:ahLst/>
              <a:cxnLst/>
              <a:rect l="l" t="t" r="r" b="b"/>
              <a:pathLst>
                <a:path w="306" h="1063" extrusionOk="0">
                  <a:moveTo>
                    <a:pt x="153" y="0"/>
                  </a:moveTo>
                  <a:cubicBezTo>
                    <a:pt x="77" y="0"/>
                    <a:pt x="1" y="49"/>
                    <a:pt x="1" y="148"/>
                  </a:cubicBezTo>
                  <a:lnTo>
                    <a:pt x="1" y="915"/>
                  </a:lnTo>
                  <a:cubicBezTo>
                    <a:pt x="1" y="1013"/>
                    <a:pt x="77" y="1062"/>
                    <a:pt x="153" y="1062"/>
                  </a:cubicBezTo>
                  <a:cubicBezTo>
                    <a:pt x="230" y="1062"/>
                    <a:pt x="306" y="1013"/>
                    <a:pt x="306" y="915"/>
                  </a:cubicBezTo>
                  <a:lnTo>
                    <a:pt x="306" y="148"/>
                  </a:lnTo>
                  <a:cubicBezTo>
                    <a:pt x="306" y="49"/>
                    <a:pt x="230"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8"/>
            <p:cNvSpPr/>
            <p:nvPr/>
          </p:nvSpPr>
          <p:spPr>
            <a:xfrm>
              <a:off x="4990095" y="3970295"/>
              <a:ext cx="40503" cy="54742"/>
            </a:xfrm>
            <a:custGeom>
              <a:avLst/>
              <a:gdLst/>
              <a:ahLst/>
              <a:cxnLst/>
              <a:rect l="l" t="t" r="r" b="b"/>
              <a:pathLst>
                <a:path w="677" h="915" extrusionOk="0">
                  <a:moveTo>
                    <a:pt x="152" y="0"/>
                  </a:moveTo>
                  <a:cubicBezTo>
                    <a:pt x="75" y="0"/>
                    <a:pt x="0" y="49"/>
                    <a:pt x="4" y="148"/>
                  </a:cubicBezTo>
                  <a:cubicBezTo>
                    <a:pt x="11" y="408"/>
                    <a:pt x="178" y="685"/>
                    <a:pt x="354" y="868"/>
                  </a:cubicBezTo>
                  <a:cubicBezTo>
                    <a:pt x="386" y="901"/>
                    <a:pt x="422" y="915"/>
                    <a:pt x="457" y="915"/>
                  </a:cubicBezTo>
                  <a:cubicBezTo>
                    <a:pt x="572" y="915"/>
                    <a:pt x="676" y="761"/>
                    <a:pt x="570" y="652"/>
                  </a:cubicBezTo>
                  <a:cubicBezTo>
                    <a:pt x="451" y="528"/>
                    <a:pt x="315" y="309"/>
                    <a:pt x="309" y="148"/>
                  </a:cubicBezTo>
                  <a:cubicBezTo>
                    <a:pt x="306" y="49"/>
                    <a:pt x="228"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8"/>
            <p:cNvSpPr/>
            <p:nvPr/>
          </p:nvSpPr>
          <p:spPr>
            <a:xfrm>
              <a:off x="4930687" y="4043464"/>
              <a:ext cx="80647" cy="27341"/>
            </a:xfrm>
            <a:custGeom>
              <a:avLst/>
              <a:gdLst/>
              <a:ahLst/>
              <a:cxnLst/>
              <a:rect l="l" t="t" r="r" b="b"/>
              <a:pathLst>
                <a:path w="1348" h="457" extrusionOk="0">
                  <a:moveTo>
                    <a:pt x="238" y="1"/>
                  </a:moveTo>
                  <a:cubicBezTo>
                    <a:pt x="95" y="1"/>
                    <a:pt x="0" y="208"/>
                    <a:pt x="153" y="283"/>
                  </a:cubicBezTo>
                  <a:cubicBezTo>
                    <a:pt x="461" y="430"/>
                    <a:pt x="811" y="457"/>
                    <a:pt x="1149" y="457"/>
                  </a:cubicBezTo>
                  <a:cubicBezTo>
                    <a:pt x="1346" y="457"/>
                    <a:pt x="1347" y="150"/>
                    <a:pt x="1149" y="150"/>
                  </a:cubicBezTo>
                  <a:cubicBezTo>
                    <a:pt x="870" y="150"/>
                    <a:pt x="565" y="141"/>
                    <a:pt x="308" y="17"/>
                  </a:cubicBezTo>
                  <a:cubicBezTo>
                    <a:pt x="284" y="6"/>
                    <a:pt x="260" y="1"/>
                    <a:pt x="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8"/>
            <p:cNvSpPr/>
            <p:nvPr/>
          </p:nvSpPr>
          <p:spPr>
            <a:xfrm>
              <a:off x="4962575" y="4098206"/>
              <a:ext cx="48759" cy="36435"/>
            </a:xfrm>
            <a:custGeom>
              <a:avLst/>
              <a:gdLst/>
              <a:ahLst/>
              <a:cxnLst/>
              <a:rect l="l" t="t" r="r" b="b"/>
              <a:pathLst>
                <a:path w="815" h="609" extrusionOk="0">
                  <a:moveTo>
                    <a:pt x="619" y="0"/>
                  </a:moveTo>
                  <a:cubicBezTo>
                    <a:pt x="618" y="0"/>
                    <a:pt x="617" y="0"/>
                    <a:pt x="616" y="0"/>
                  </a:cubicBezTo>
                  <a:cubicBezTo>
                    <a:pt x="337" y="6"/>
                    <a:pt x="16" y="139"/>
                    <a:pt x="4" y="460"/>
                  </a:cubicBezTo>
                  <a:cubicBezTo>
                    <a:pt x="0" y="559"/>
                    <a:pt x="75" y="608"/>
                    <a:pt x="152" y="608"/>
                  </a:cubicBezTo>
                  <a:cubicBezTo>
                    <a:pt x="228" y="608"/>
                    <a:pt x="307" y="559"/>
                    <a:pt x="311" y="460"/>
                  </a:cubicBezTo>
                  <a:cubicBezTo>
                    <a:pt x="311" y="434"/>
                    <a:pt x="322" y="402"/>
                    <a:pt x="366" y="370"/>
                  </a:cubicBezTo>
                  <a:cubicBezTo>
                    <a:pt x="436" y="317"/>
                    <a:pt x="531" y="308"/>
                    <a:pt x="616" y="307"/>
                  </a:cubicBezTo>
                  <a:cubicBezTo>
                    <a:pt x="812" y="304"/>
                    <a:pt x="814" y="0"/>
                    <a:pt x="6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8"/>
            <p:cNvSpPr/>
            <p:nvPr/>
          </p:nvSpPr>
          <p:spPr>
            <a:xfrm>
              <a:off x="5023300" y="4116453"/>
              <a:ext cx="31170" cy="54802"/>
            </a:xfrm>
            <a:custGeom>
              <a:avLst/>
              <a:gdLst/>
              <a:ahLst/>
              <a:cxnLst/>
              <a:rect l="l" t="t" r="r" b="b"/>
              <a:pathLst>
                <a:path w="521" h="916" extrusionOk="0">
                  <a:moveTo>
                    <a:pt x="220" y="0"/>
                  </a:moveTo>
                  <a:cubicBezTo>
                    <a:pt x="104" y="0"/>
                    <a:pt x="0" y="154"/>
                    <a:pt x="106" y="263"/>
                  </a:cubicBezTo>
                  <a:cubicBezTo>
                    <a:pt x="235" y="396"/>
                    <a:pt x="214" y="590"/>
                    <a:pt x="214" y="767"/>
                  </a:cubicBezTo>
                  <a:cubicBezTo>
                    <a:pt x="214" y="866"/>
                    <a:pt x="291" y="915"/>
                    <a:pt x="368" y="915"/>
                  </a:cubicBezTo>
                  <a:cubicBezTo>
                    <a:pt x="444" y="915"/>
                    <a:pt x="521" y="866"/>
                    <a:pt x="521" y="767"/>
                  </a:cubicBezTo>
                  <a:cubicBezTo>
                    <a:pt x="521" y="503"/>
                    <a:pt x="516" y="249"/>
                    <a:pt x="322" y="47"/>
                  </a:cubicBezTo>
                  <a:cubicBezTo>
                    <a:pt x="290" y="14"/>
                    <a:pt x="255"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8"/>
            <p:cNvSpPr/>
            <p:nvPr/>
          </p:nvSpPr>
          <p:spPr>
            <a:xfrm>
              <a:off x="5072657" y="4098206"/>
              <a:ext cx="36973" cy="36734"/>
            </a:xfrm>
            <a:custGeom>
              <a:avLst/>
              <a:gdLst/>
              <a:ahLst/>
              <a:cxnLst/>
              <a:rect l="l" t="t" r="r" b="b"/>
              <a:pathLst>
                <a:path w="618" h="614" extrusionOk="0">
                  <a:moveTo>
                    <a:pt x="150" y="0"/>
                  </a:moveTo>
                  <a:cubicBezTo>
                    <a:pt x="70" y="0"/>
                    <a:pt x="1" y="75"/>
                    <a:pt x="1" y="154"/>
                  </a:cubicBezTo>
                  <a:cubicBezTo>
                    <a:pt x="1" y="240"/>
                    <a:pt x="71" y="304"/>
                    <a:pt x="154" y="307"/>
                  </a:cubicBezTo>
                  <a:cubicBezTo>
                    <a:pt x="223" y="310"/>
                    <a:pt x="305" y="393"/>
                    <a:pt x="308" y="460"/>
                  </a:cubicBezTo>
                  <a:cubicBezTo>
                    <a:pt x="310" y="543"/>
                    <a:pt x="376" y="614"/>
                    <a:pt x="461" y="614"/>
                  </a:cubicBezTo>
                  <a:cubicBezTo>
                    <a:pt x="541" y="614"/>
                    <a:pt x="617" y="543"/>
                    <a:pt x="614" y="460"/>
                  </a:cubicBezTo>
                  <a:cubicBezTo>
                    <a:pt x="605" y="215"/>
                    <a:pt x="400" y="9"/>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8"/>
            <p:cNvSpPr/>
            <p:nvPr/>
          </p:nvSpPr>
          <p:spPr>
            <a:xfrm>
              <a:off x="5088392" y="4043224"/>
              <a:ext cx="60366" cy="18427"/>
            </a:xfrm>
            <a:custGeom>
              <a:avLst/>
              <a:gdLst/>
              <a:ahLst/>
              <a:cxnLst/>
              <a:rect l="l" t="t" r="r" b="b"/>
              <a:pathLst>
                <a:path w="1009" h="308" extrusionOk="0">
                  <a:moveTo>
                    <a:pt x="198" y="1"/>
                  </a:moveTo>
                  <a:cubicBezTo>
                    <a:pt x="1" y="1"/>
                    <a:pt x="1" y="307"/>
                    <a:pt x="198" y="307"/>
                  </a:cubicBezTo>
                  <a:lnTo>
                    <a:pt x="810" y="307"/>
                  </a:lnTo>
                  <a:cubicBezTo>
                    <a:pt x="1007" y="307"/>
                    <a:pt x="1008" y="1"/>
                    <a:pt x="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8"/>
            <p:cNvSpPr/>
            <p:nvPr/>
          </p:nvSpPr>
          <p:spPr>
            <a:xfrm>
              <a:off x="5090725" y="3970295"/>
              <a:ext cx="28179" cy="45170"/>
            </a:xfrm>
            <a:custGeom>
              <a:avLst/>
              <a:gdLst/>
              <a:ahLst/>
              <a:cxnLst/>
              <a:rect l="l" t="t" r="r" b="b"/>
              <a:pathLst>
                <a:path w="471" h="755" extrusionOk="0">
                  <a:moveTo>
                    <a:pt x="320" y="0"/>
                  </a:moveTo>
                  <a:cubicBezTo>
                    <a:pt x="243" y="0"/>
                    <a:pt x="164" y="49"/>
                    <a:pt x="159" y="148"/>
                  </a:cubicBezTo>
                  <a:cubicBezTo>
                    <a:pt x="154" y="220"/>
                    <a:pt x="108" y="288"/>
                    <a:pt x="79" y="351"/>
                  </a:cubicBezTo>
                  <a:cubicBezTo>
                    <a:pt x="39" y="434"/>
                    <a:pt x="11" y="514"/>
                    <a:pt x="6" y="608"/>
                  </a:cubicBezTo>
                  <a:cubicBezTo>
                    <a:pt x="0" y="706"/>
                    <a:pt x="75" y="755"/>
                    <a:pt x="151" y="755"/>
                  </a:cubicBezTo>
                  <a:cubicBezTo>
                    <a:pt x="228" y="755"/>
                    <a:pt x="307" y="706"/>
                    <a:pt x="312" y="608"/>
                  </a:cubicBezTo>
                  <a:cubicBezTo>
                    <a:pt x="317" y="535"/>
                    <a:pt x="363" y="468"/>
                    <a:pt x="393" y="404"/>
                  </a:cubicBezTo>
                  <a:cubicBezTo>
                    <a:pt x="432" y="320"/>
                    <a:pt x="460" y="240"/>
                    <a:pt x="466" y="148"/>
                  </a:cubicBezTo>
                  <a:cubicBezTo>
                    <a:pt x="471" y="49"/>
                    <a:pt x="397" y="0"/>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six columns">
  <p:cSld name="TITLE_AND_BODY_2_2_1">
    <p:spTree>
      <p:nvGrpSpPr>
        <p:cNvPr id="1" name="Shape 544"/>
        <p:cNvGrpSpPr/>
        <p:nvPr/>
      </p:nvGrpSpPr>
      <p:grpSpPr>
        <a:xfrm>
          <a:off x="0" y="0"/>
          <a:ext cx="0" cy="0"/>
          <a:chOff x="0" y="0"/>
          <a:chExt cx="0" cy="0"/>
        </a:xfrm>
      </p:grpSpPr>
      <p:sp>
        <p:nvSpPr>
          <p:cNvPr id="545" name="Google Shape;545;p23"/>
          <p:cNvSpPr/>
          <p:nvPr/>
        </p:nvSpPr>
        <p:spPr>
          <a:xfrm rot="-10692833">
            <a:off x="7986933" y="484806"/>
            <a:ext cx="520198" cy="387230"/>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3"/>
          <p:cNvSpPr/>
          <p:nvPr/>
        </p:nvSpPr>
        <p:spPr>
          <a:xfrm>
            <a:off x="0" y="539488"/>
            <a:ext cx="8430580" cy="522118"/>
          </a:xfrm>
          <a:custGeom>
            <a:avLst/>
            <a:gdLst/>
            <a:ahLst/>
            <a:cxnLst/>
            <a:rect l="l" t="t" r="r" b="b"/>
            <a:pathLst>
              <a:path w="93238" h="6394" extrusionOk="0">
                <a:moveTo>
                  <a:pt x="0" y="1"/>
                </a:moveTo>
                <a:lnTo>
                  <a:pt x="0" y="6393"/>
                </a:lnTo>
                <a:lnTo>
                  <a:pt x="93237" y="6393"/>
                </a:lnTo>
                <a:lnTo>
                  <a:pt x="91460" y="3197"/>
                </a:lnTo>
                <a:lnTo>
                  <a:pt x="932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3"/>
          <p:cNvSpPr/>
          <p:nvPr/>
        </p:nvSpPr>
        <p:spPr>
          <a:xfrm>
            <a:off x="96026" y="600159"/>
            <a:ext cx="80564" cy="400775"/>
          </a:xfrm>
          <a:custGeom>
            <a:avLst/>
            <a:gdLst/>
            <a:ahLst/>
            <a:cxnLst/>
            <a:rect l="l" t="t" r="r" b="b"/>
            <a:pathLst>
              <a:path w="891" h="4908" extrusionOk="0">
                <a:moveTo>
                  <a:pt x="0" y="1"/>
                </a:moveTo>
                <a:lnTo>
                  <a:pt x="0" y="4907"/>
                </a:lnTo>
                <a:lnTo>
                  <a:pt x="891" y="4907"/>
                </a:lnTo>
                <a:lnTo>
                  <a:pt x="8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3"/>
          <p:cNvSpPr txBox="1">
            <a:spLocks noGrp="1"/>
          </p:cNvSpPr>
          <p:nvPr>
            <p:ph type="title"/>
          </p:nvPr>
        </p:nvSpPr>
        <p:spPr>
          <a:xfrm>
            <a:off x="713225" y="561450"/>
            <a:ext cx="7717500" cy="478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9" name="Google Shape;549;p23"/>
          <p:cNvSpPr txBox="1">
            <a:spLocks noGrp="1"/>
          </p:cNvSpPr>
          <p:nvPr>
            <p:ph type="subTitle" idx="1"/>
          </p:nvPr>
        </p:nvSpPr>
        <p:spPr>
          <a:xfrm>
            <a:off x="713225" y="3975725"/>
            <a:ext cx="22356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50" name="Google Shape;550;p23"/>
          <p:cNvSpPr/>
          <p:nvPr/>
        </p:nvSpPr>
        <p:spPr>
          <a:xfrm rot="-10692833">
            <a:off x="8150833" y="592359"/>
            <a:ext cx="357345" cy="263840"/>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3"/>
          <p:cNvSpPr txBox="1">
            <a:spLocks noGrp="1"/>
          </p:cNvSpPr>
          <p:nvPr>
            <p:ph type="subTitle" idx="2"/>
          </p:nvPr>
        </p:nvSpPr>
        <p:spPr>
          <a:xfrm>
            <a:off x="713296" y="3717525"/>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552" name="Google Shape;552;p23"/>
          <p:cNvSpPr txBox="1">
            <a:spLocks noGrp="1"/>
          </p:cNvSpPr>
          <p:nvPr>
            <p:ph type="subTitle" idx="3"/>
          </p:nvPr>
        </p:nvSpPr>
        <p:spPr>
          <a:xfrm>
            <a:off x="3454133" y="3975725"/>
            <a:ext cx="22356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53" name="Google Shape;553;p23"/>
          <p:cNvSpPr txBox="1">
            <a:spLocks noGrp="1"/>
          </p:cNvSpPr>
          <p:nvPr>
            <p:ph type="subTitle" idx="4"/>
          </p:nvPr>
        </p:nvSpPr>
        <p:spPr>
          <a:xfrm>
            <a:off x="3454208" y="3717525"/>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554" name="Google Shape;554;p23"/>
          <p:cNvSpPr txBox="1">
            <a:spLocks noGrp="1"/>
          </p:cNvSpPr>
          <p:nvPr>
            <p:ph type="subTitle" idx="5"/>
          </p:nvPr>
        </p:nvSpPr>
        <p:spPr>
          <a:xfrm>
            <a:off x="6195054" y="3975725"/>
            <a:ext cx="22356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55" name="Google Shape;555;p23"/>
          <p:cNvSpPr txBox="1">
            <a:spLocks noGrp="1"/>
          </p:cNvSpPr>
          <p:nvPr>
            <p:ph type="subTitle" idx="6"/>
          </p:nvPr>
        </p:nvSpPr>
        <p:spPr>
          <a:xfrm>
            <a:off x="6195133" y="3717525"/>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556" name="Google Shape;556;p23"/>
          <p:cNvSpPr txBox="1">
            <a:spLocks noGrp="1"/>
          </p:cNvSpPr>
          <p:nvPr>
            <p:ph type="subTitle" idx="7"/>
          </p:nvPr>
        </p:nvSpPr>
        <p:spPr>
          <a:xfrm>
            <a:off x="713225" y="2206813"/>
            <a:ext cx="22356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57" name="Google Shape;557;p23"/>
          <p:cNvSpPr txBox="1">
            <a:spLocks noGrp="1"/>
          </p:cNvSpPr>
          <p:nvPr>
            <p:ph type="subTitle" idx="8"/>
          </p:nvPr>
        </p:nvSpPr>
        <p:spPr>
          <a:xfrm>
            <a:off x="713296" y="1948613"/>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558" name="Google Shape;558;p23"/>
          <p:cNvSpPr txBox="1">
            <a:spLocks noGrp="1"/>
          </p:cNvSpPr>
          <p:nvPr>
            <p:ph type="subTitle" idx="9"/>
          </p:nvPr>
        </p:nvSpPr>
        <p:spPr>
          <a:xfrm>
            <a:off x="3454133" y="2206813"/>
            <a:ext cx="22356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59" name="Google Shape;559;p23"/>
          <p:cNvSpPr txBox="1">
            <a:spLocks noGrp="1"/>
          </p:cNvSpPr>
          <p:nvPr>
            <p:ph type="subTitle" idx="13"/>
          </p:nvPr>
        </p:nvSpPr>
        <p:spPr>
          <a:xfrm>
            <a:off x="3454208" y="1948613"/>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sp>
        <p:nvSpPr>
          <p:cNvPr id="560" name="Google Shape;560;p23"/>
          <p:cNvSpPr txBox="1">
            <a:spLocks noGrp="1"/>
          </p:cNvSpPr>
          <p:nvPr>
            <p:ph type="subTitle" idx="14"/>
          </p:nvPr>
        </p:nvSpPr>
        <p:spPr>
          <a:xfrm>
            <a:off x="6195054" y="2206813"/>
            <a:ext cx="2235600" cy="62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61" name="Google Shape;561;p23"/>
          <p:cNvSpPr txBox="1">
            <a:spLocks noGrp="1"/>
          </p:cNvSpPr>
          <p:nvPr>
            <p:ph type="subTitle" idx="15"/>
          </p:nvPr>
        </p:nvSpPr>
        <p:spPr>
          <a:xfrm>
            <a:off x="6195133" y="1948613"/>
            <a:ext cx="2235600" cy="4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b="1"/>
            </a:lvl1pPr>
            <a:lvl2pPr lvl="1" algn="ctr" rtl="0">
              <a:spcBef>
                <a:spcPts val="1600"/>
              </a:spcBef>
              <a:spcAft>
                <a:spcPts val="0"/>
              </a:spcAft>
              <a:buSzPts val="1800"/>
              <a:buNone/>
              <a:defRPr sz="1800" b="1"/>
            </a:lvl2pPr>
            <a:lvl3pPr lvl="2" algn="ctr" rtl="0">
              <a:spcBef>
                <a:spcPts val="1600"/>
              </a:spcBef>
              <a:spcAft>
                <a:spcPts val="0"/>
              </a:spcAft>
              <a:buSzPts val="1800"/>
              <a:buNone/>
              <a:defRPr sz="1800" b="1"/>
            </a:lvl3pPr>
            <a:lvl4pPr lvl="3" algn="ctr" rtl="0">
              <a:spcBef>
                <a:spcPts val="1600"/>
              </a:spcBef>
              <a:spcAft>
                <a:spcPts val="0"/>
              </a:spcAft>
              <a:buSzPts val="1800"/>
              <a:buNone/>
              <a:defRPr sz="1800" b="1"/>
            </a:lvl4pPr>
            <a:lvl5pPr lvl="4" algn="ctr" rtl="0">
              <a:spcBef>
                <a:spcPts val="1600"/>
              </a:spcBef>
              <a:spcAft>
                <a:spcPts val="0"/>
              </a:spcAft>
              <a:buSzPts val="1800"/>
              <a:buNone/>
              <a:defRPr sz="1800" b="1"/>
            </a:lvl5pPr>
            <a:lvl6pPr lvl="5" algn="ctr" rtl="0">
              <a:spcBef>
                <a:spcPts val="1600"/>
              </a:spcBef>
              <a:spcAft>
                <a:spcPts val="0"/>
              </a:spcAft>
              <a:buSzPts val="1800"/>
              <a:buNone/>
              <a:defRPr sz="1800" b="1"/>
            </a:lvl6pPr>
            <a:lvl7pPr lvl="6" algn="ctr" rtl="0">
              <a:spcBef>
                <a:spcPts val="1600"/>
              </a:spcBef>
              <a:spcAft>
                <a:spcPts val="0"/>
              </a:spcAft>
              <a:buSzPts val="1800"/>
              <a:buNone/>
              <a:defRPr sz="1800" b="1"/>
            </a:lvl7pPr>
            <a:lvl8pPr lvl="7" algn="ctr" rtl="0">
              <a:spcBef>
                <a:spcPts val="1600"/>
              </a:spcBef>
              <a:spcAft>
                <a:spcPts val="0"/>
              </a:spcAft>
              <a:buSzPts val="1800"/>
              <a:buNone/>
              <a:defRPr sz="1800" b="1"/>
            </a:lvl8pPr>
            <a:lvl9pPr lvl="8" algn="ctr" rtl="0">
              <a:spcBef>
                <a:spcPts val="1600"/>
              </a:spcBef>
              <a:spcAft>
                <a:spcPts val="1600"/>
              </a:spcAft>
              <a:buSzPts val="1800"/>
              <a:buNone/>
              <a:defRPr sz="1800" b="1"/>
            </a:lvl9pPr>
          </a:lstStyle>
          <a:p>
            <a:endParaRPr/>
          </a:p>
        </p:txBody>
      </p:sp>
      <p:grpSp>
        <p:nvGrpSpPr>
          <p:cNvPr id="562" name="Google Shape;562;p23"/>
          <p:cNvGrpSpPr/>
          <p:nvPr/>
        </p:nvGrpSpPr>
        <p:grpSpPr>
          <a:xfrm>
            <a:off x="8704338" y="4723300"/>
            <a:ext cx="218131" cy="228540"/>
            <a:chOff x="1567788" y="4831150"/>
            <a:chExt cx="218131" cy="228540"/>
          </a:xfrm>
        </p:grpSpPr>
        <p:sp>
          <p:nvSpPr>
            <p:cNvPr id="563" name="Google Shape;563;p23"/>
            <p:cNvSpPr/>
            <p:nvPr/>
          </p:nvSpPr>
          <p:spPr>
            <a:xfrm>
              <a:off x="1691630" y="4831150"/>
              <a:ext cx="18367" cy="63597"/>
            </a:xfrm>
            <a:custGeom>
              <a:avLst/>
              <a:gdLst/>
              <a:ahLst/>
              <a:cxnLst/>
              <a:rect l="l" t="t" r="r" b="b"/>
              <a:pathLst>
                <a:path w="307" h="1063" extrusionOk="0">
                  <a:moveTo>
                    <a:pt x="154" y="1"/>
                  </a:moveTo>
                  <a:cubicBezTo>
                    <a:pt x="77" y="1"/>
                    <a:pt x="0" y="50"/>
                    <a:pt x="0" y="149"/>
                  </a:cubicBezTo>
                  <a:lnTo>
                    <a:pt x="0" y="915"/>
                  </a:lnTo>
                  <a:cubicBezTo>
                    <a:pt x="0" y="1013"/>
                    <a:pt x="77" y="1062"/>
                    <a:pt x="154" y="1062"/>
                  </a:cubicBezTo>
                  <a:cubicBezTo>
                    <a:pt x="230" y="1062"/>
                    <a:pt x="307" y="1013"/>
                    <a:pt x="307" y="915"/>
                  </a:cubicBezTo>
                  <a:lnTo>
                    <a:pt x="307" y="149"/>
                  </a:lnTo>
                  <a:cubicBezTo>
                    <a:pt x="307" y="50"/>
                    <a:pt x="230" y="1"/>
                    <a:pt x="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3"/>
            <p:cNvSpPr/>
            <p:nvPr/>
          </p:nvSpPr>
          <p:spPr>
            <a:xfrm>
              <a:off x="1627256" y="4858670"/>
              <a:ext cx="40503" cy="54862"/>
            </a:xfrm>
            <a:custGeom>
              <a:avLst/>
              <a:gdLst/>
              <a:ahLst/>
              <a:cxnLst/>
              <a:rect l="l" t="t" r="r" b="b"/>
              <a:pathLst>
                <a:path w="677" h="917" extrusionOk="0">
                  <a:moveTo>
                    <a:pt x="150" y="1"/>
                  </a:moveTo>
                  <a:cubicBezTo>
                    <a:pt x="74" y="1"/>
                    <a:pt x="0" y="50"/>
                    <a:pt x="4" y="148"/>
                  </a:cubicBezTo>
                  <a:cubicBezTo>
                    <a:pt x="16" y="411"/>
                    <a:pt x="177" y="684"/>
                    <a:pt x="355" y="869"/>
                  </a:cubicBezTo>
                  <a:cubicBezTo>
                    <a:pt x="387" y="902"/>
                    <a:pt x="422" y="916"/>
                    <a:pt x="457" y="916"/>
                  </a:cubicBezTo>
                  <a:cubicBezTo>
                    <a:pt x="573" y="916"/>
                    <a:pt x="677" y="762"/>
                    <a:pt x="571" y="653"/>
                  </a:cubicBezTo>
                  <a:cubicBezTo>
                    <a:pt x="453" y="528"/>
                    <a:pt x="318" y="326"/>
                    <a:pt x="310" y="148"/>
                  </a:cubicBezTo>
                  <a:cubicBezTo>
                    <a:pt x="305" y="50"/>
                    <a:pt x="226" y="1"/>
                    <a:pt x="1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3"/>
            <p:cNvSpPr/>
            <p:nvPr/>
          </p:nvSpPr>
          <p:spPr>
            <a:xfrm>
              <a:off x="1567788" y="4931959"/>
              <a:ext cx="80707" cy="27222"/>
            </a:xfrm>
            <a:custGeom>
              <a:avLst/>
              <a:gdLst/>
              <a:ahLst/>
              <a:cxnLst/>
              <a:rect l="l" t="t" r="r" b="b"/>
              <a:pathLst>
                <a:path w="1349" h="455" extrusionOk="0">
                  <a:moveTo>
                    <a:pt x="240" y="1"/>
                  </a:moveTo>
                  <a:cubicBezTo>
                    <a:pt x="96" y="1"/>
                    <a:pt x="0" y="209"/>
                    <a:pt x="154" y="281"/>
                  </a:cubicBezTo>
                  <a:cubicBezTo>
                    <a:pt x="467" y="426"/>
                    <a:pt x="812" y="455"/>
                    <a:pt x="1152" y="455"/>
                  </a:cubicBezTo>
                  <a:cubicBezTo>
                    <a:pt x="1349" y="455"/>
                    <a:pt x="1349" y="148"/>
                    <a:pt x="1152" y="148"/>
                  </a:cubicBezTo>
                  <a:cubicBezTo>
                    <a:pt x="870" y="148"/>
                    <a:pt x="569" y="136"/>
                    <a:pt x="309" y="17"/>
                  </a:cubicBezTo>
                  <a:cubicBezTo>
                    <a:pt x="285" y="6"/>
                    <a:pt x="262" y="1"/>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p:nvPr/>
          </p:nvSpPr>
          <p:spPr>
            <a:xfrm>
              <a:off x="1599735" y="4986641"/>
              <a:ext cx="48759" cy="36375"/>
            </a:xfrm>
            <a:custGeom>
              <a:avLst/>
              <a:gdLst/>
              <a:ahLst/>
              <a:cxnLst/>
              <a:rect l="l" t="t" r="r" b="b"/>
              <a:pathLst>
                <a:path w="815" h="608" extrusionOk="0">
                  <a:moveTo>
                    <a:pt x="622" y="1"/>
                  </a:moveTo>
                  <a:cubicBezTo>
                    <a:pt x="621" y="1"/>
                    <a:pt x="619" y="1"/>
                    <a:pt x="618" y="1"/>
                  </a:cubicBezTo>
                  <a:cubicBezTo>
                    <a:pt x="336" y="5"/>
                    <a:pt x="16" y="138"/>
                    <a:pt x="4" y="459"/>
                  </a:cubicBezTo>
                  <a:cubicBezTo>
                    <a:pt x="1" y="558"/>
                    <a:pt x="76" y="607"/>
                    <a:pt x="152" y="607"/>
                  </a:cubicBezTo>
                  <a:cubicBezTo>
                    <a:pt x="229" y="607"/>
                    <a:pt x="307" y="558"/>
                    <a:pt x="311" y="459"/>
                  </a:cubicBezTo>
                  <a:cubicBezTo>
                    <a:pt x="311" y="433"/>
                    <a:pt x="324" y="399"/>
                    <a:pt x="367" y="369"/>
                  </a:cubicBezTo>
                  <a:cubicBezTo>
                    <a:pt x="440" y="318"/>
                    <a:pt x="530" y="307"/>
                    <a:pt x="618" y="306"/>
                  </a:cubicBezTo>
                  <a:cubicBezTo>
                    <a:pt x="814" y="303"/>
                    <a:pt x="815" y="1"/>
                    <a:pt x="6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3"/>
            <p:cNvSpPr/>
            <p:nvPr/>
          </p:nvSpPr>
          <p:spPr>
            <a:xfrm>
              <a:off x="1660580" y="5004828"/>
              <a:ext cx="31110" cy="54862"/>
            </a:xfrm>
            <a:custGeom>
              <a:avLst/>
              <a:gdLst/>
              <a:ahLst/>
              <a:cxnLst/>
              <a:rect l="l" t="t" r="r" b="b"/>
              <a:pathLst>
                <a:path w="520" h="917" extrusionOk="0">
                  <a:moveTo>
                    <a:pt x="219" y="0"/>
                  </a:moveTo>
                  <a:cubicBezTo>
                    <a:pt x="104" y="0"/>
                    <a:pt x="0" y="153"/>
                    <a:pt x="105" y="263"/>
                  </a:cubicBezTo>
                  <a:cubicBezTo>
                    <a:pt x="235" y="399"/>
                    <a:pt x="213" y="593"/>
                    <a:pt x="213" y="769"/>
                  </a:cubicBezTo>
                  <a:cubicBezTo>
                    <a:pt x="213" y="867"/>
                    <a:pt x="289" y="916"/>
                    <a:pt x="366" y="916"/>
                  </a:cubicBezTo>
                  <a:cubicBezTo>
                    <a:pt x="443" y="916"/>
                    <a:pt x="519" y="867"/>
                    <a:pt x="519" y="769"/>
                  </a:cubicBezTo>
                  <a:cubicBezTo>
                    <a:pt x="519" y="501"/>
                    <a:pt x="515" y="250"/>
                    <a:pt x="321" y="47"/>
                  </a:cubicBezTo>
                  <a:cubicBezTo>
                    <a:pt x="289" y="14"/>
                    <a:pt x="254"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p:nvPr/>
          </p:nvSpPr>
          <p:spPr>
            <a:xfrm>
              <a:off x="1707245" y="4986641"/>
              <a:ext cx="39666" cy="36375"/>
            </a:xfrm>
            <a:custGeom>
              <a:avLst/>
              <a:gdLst/>
              <a:ahLst/>
              <a:cxnLst/>
              <a:rect l="l" t="t" r="r" b="b"/>
              <a:pathLst>
                <a:path w="663" h="608" extrusionOk="0">
                  <a:moveTo>
                    <a:pt x="190" y="1"/>
                  </a:moveTo>
                  <a:cubicBezTo>
                    <a:pt x="1" y="1"/>
                    <a:pt x="5" y="297"/>
                    <a:pt x="198" y="306"/>
                  </a:cubicBezTo>
                  <a:cubicBezTo>
                    <a:pt x="272" y="310"/>
                    <a:pt x="348" y="385"/>
                    <a:pt x="351" y="459"/>
                  </a:cubicBezTo>
                  <a:cubicBezTo>
                    <a:pt x="355" y="558"/>
                    <a:pt x="434" y="607"/>
                    <a:pt x="511" y="607"/>
                  </a:cubicBezTo>
                  <a:cubicBezTo>
                    <a:pt x="588" y="607"/>
                    <a:pt x="662" y="558"/>
                    <a:pt x="658" y="459"/>
                  </a:cubicBezTo>
                  <a:cubicBezTo>
                    <a:pt x="646" y="214"/>
                    <a:pt x="445" y="11"/>
                    <a:pt x="198" y="1"/>
                  </a:cubicBezTo>
                  <a:cubicBezTo>
                    <a:pt x="195" y="1"/>
                    <a:pt x="192"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3"/>
            <p:cNvSpPr/>
            <p:nvPr/>
          </p:nvSpPr>
          <p:spPr>
            <a:xfrm>
              <a:off x="1725612" y="4931600"/>
              <a:ext cx="60306" cy="18427"/>
            </a:xfrm>
            <a:custGeom>
              <a:avLst/>
              <a:gdLst/>
              <a:ahLst/>
              <a:cxnLst/>
              <a:rect l="l" t="t" r="r" b="b"/>
              <a:pathLst>
                <a:path w="1008" h="308" extrusionOk="0">
                  <a:moveTo>
                    <a:pt x="197" y="1"/>
                  </a:moveTo>
                  <a:cubicBezTo>
                    <a:pt x="0" y="1"/>
                    <a:pt x="0" y="307"/>
                    <a:pt x="197" y="307"/>
                  </a:cubicBezTo>
                  <a:lnTo>
                    <a:pt x="811" y="307"/>
                  </a:lnTo>
                  <a:cubicBezTo>
                    <a:pt x="1008" y="307"/>
                    <a:pt x="1008" y="1"/>
                    <a:pt x="8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a:off x="1727946" y="4858670"/>
              <a:ext cx="28179" cy="45230"/>
            </a:xfrm>
            <a:custGeom>
              <a:avLst/>
              <a:gdLst/>
              <a:ahLst/>
              <a:cxnLst/>
              <a:rect l="l" t="t" r="r" b="b"/>
              <a:pathLst>
                <a:path w="471" h="756" extrusionOk="0">
                  <a:moveTo>
                    <a:pt x="320" y="1"/>
                  </a:moveTo>
                  <a:cubicBezTo>
                    <a:pt x="243" y="1"/>
                    <a:pt x="164" y="50"/>
                    <a:pt x="158" y="148"/>
                  </a:cubicBezTo>
                  <a:cubicBezTo>
                    <a:pt x="154" y="221"/>
                    <a:pt x="109" y="288"/>
                    <a:pt x="78" y="352"/>
                  </a:cubicBezTo>
                  <a:cubicBezTo>
                    <a:pt x="37" y="434"/>
                    <a:pt x="9" y="516"/>
                    <a:pt x="5" y="608"/>
                  </a:cubicBezTo>
                  <a:cubicBezTo>
                    <a:pt x="0" y="706"/>
                    <a:pt x="74" y="755"/>
                    <a:pt x="150" y="755"/>
                  </a:cubicBezTo>
                  <a:cubicBezTo>
                    <a:pt x="227" y="755"/>
                    <a:pt x="307" y="706"/>
                    <a:pt x="312" y="608"/>
                  </a:cubicBezTo>
                  <a:cubicBezTo>
                    <a:pt x="316" y="536"/>
                    <a:pt x="361" y="468"/>
                    <a:pt x="392" y="405"/>
                  </a:cubicBezTo>
                  <a:cubicBezTo>
                    <a:pt x="433" y="322"/>
                    <a:pt x="459" y="240"/>
                    <a:pt x="465" y="148"/>
                  </a:cubicBezTo>
                  <a:cubicBezTo>
                    <a:pt x="470" y="50"/>
                    <a:pt x="396" y="1"/>
                    <a:pt x="3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23"/>
          <p:cNvGrpSpPr/>
          <p:nvPr/>
        </p:nvGrpSpPr>
        <p:grpSpPr>
          <a:xfrm rot="-9900032">
            <a:off x="176837" y="4705779"/>
            <a:ext cx="263666" cy="263587"/>
            <a:chOff x="4028549" y="3239505"/>
            <a:chExt cx="131381" cy="131321"/>
          </a:xfrm>
        </p:grpSpPr>
        <p:sp>
          <p:nvSpPr>
            <p:cNvPr id="572" name="Google Shape;572;p23"/>
            <p:cNvSpPr/>
            <p:nvPr/>
          </p:nvSpPr>
          <p:spPr>
            <a:xfrm>
              <a:off x="4028549" y="3239505"/>
              <a:ext cx="73767" cy="106254"/>
            </a:xfrm>
            <a:custGeom>
              <a:avLst/>
              <a:gdLst/>
              <a:ahLst/>
              <a:cxnLst/>
              <a:rect l="l" t="t" r="r" b="b"/>
              <a:pathLst>
                <a:path w="1233" h="1776" extrusionOk="0">
                  <a:moveTo>
                    <a:pt x="992" y="153"/>
                  </a:moveTo>
                  <a:cubicBezTo>
                    <a:pt x="997" y="153"/>
                    <a:pt x="1002" y="154"/>
                    <a:pt x="1006" y="154"/>
                  </a:cubicBezTo>
                  <a:cubicBezTo>
                    <a:pt x="1007" y="154"/>
                    <a:pt x="1018" y="155"/>
                    <a:pt x="1020" y="155"/>
                  </a:cubicBezTo>
                  <a:lnTo>
                    <a:pt x="1020" y="155"/>
                  </a:lnTo>
                  <a:cubicBezTo>
                    <a:pt x="1025" y="156"/>
                    <a:pt x="1029" y="157"/>
                    <a:pt x="1034" y="158"/>
                  </a:cubicBezTo>
                  <a:cubicBezTo>
                    <a:pt x="1042" y="160"/>
                    <a:pt x="1049" y="161"/>
                    <a:pt x="1056" y="164"/>
                  </a:cubicBezTo>
                  <a:lnTo>
                    <a:pt x="1056" y="164"/>
                  </a:lnTo>
                  <a:cubicBezTo>
                    <a:pt x="1057" y="164"/>
                    <a:pt x="1057" y="165"/>
                    <a:pt x="1057" y="166"/>
                  </a:cubicBezTo>
                  <a:cubicBezTo>
                    <a:pt x="1060" y="170"/>
                    <a:pt x="1062" y="174"/>
                    <a:pt x="1064" y="177"/>
                  </a:cubicBezTo>
                  <a:lnTo>
                    <a:pt x="1064" y="177"/>
                  </a:lnTo>
                  <a:cubicBezTo>
                    <a:pt x="1064" y="177"/>
                    <a:pt x="1065" y="178"/>
                    <a:pt x="1065" y="179"/>
                  </a:cubicBezTo>
                  <a:cubicBezTo>
                    <a:pt x="1068" y="186"/>
                    <a:pt x="1071" y="195"/>
                    <a:pt x="1072" y="204"/>
                  </a:cubicBezTo>
                  <a:cubicBezTo>
                    <a:pt x="1073" y="208"/>
                    <a:pt x="1074" y="212"/>
                    <a:pt x="1075" y="217"/>
                  </a:cubicBezTo>
                  <a:lnTo>
                    <a:pt x="1075" y="217"/>
                  </a:lnTo>
                  <a:cubicBezTo>
                    <a:pt x="1075" y="218"/>
                    <a:pt x="1075" y="220"/>
                    <a:pt x="1075" y="221"/>
                  </a:cubicBezTo>
                  <a:cubicBezTo>
                    <a:pt x="1078" y="275"/>
                    <a:pt x="1075" y="293"/>
                    <a:pt x="1060" y="345"/>
                  </a:cubicBezTo>
                  <a:cubicBezTo>
                    <a:pt x="1030" y="458"/>
                    <a:pt x="971" y="561"/>
                    <a:pt x="906" y="664"/>
                  </a:cubicBezTo>
                  <a:cubicBezTo>
                    <a:pt x="746" y="912"/>
                    <a:pt x="546" y="1137"/>
                    <a:pt x="341" y="1347"/>
                  </a:cubicBezTo>
                  <a:cubicBezTo>
                    <a:pt x="285" y="1404"/>
                    <a:pt x="228" y="1460"/>
                    <a:pt x="171" y="1515"/>
                  </a:cubicBezTo>
                  <a:lnTo>
                    <a:pt x="171" y="1515"/>
                  </a:lnTo>
                  <a:cubicBezTo>
                    <a:pt x="178" y="1463"/>
                    <a:pt x="189" y="1411"/>
                    <a:pt x="202" y="1354"/>
                  </a:cubicBezTo>
                  <a:cubicBezTo>
                    <a:pt x="237" y="1205"/>
                    <a:pt x="284" y="1059"/>
                    <a:pt x="339" y="918"/>
                  </a:cubicBezTo>
                  <a:cubicBezTo>
                    <a:pt x="395" y="778"/>
                    <a:pt x="460" y="640"/>
                    <a:pt x="541" y="512"/>
                  </a:cubicBezTo>
                  <a:cubicBezTo>
                    <a:pt x="577" y="455"/>
                    <a:pt x="615" y="401"/>
                    <a:pt x="659" y="351"/>
                  </a:cubicBezTo>
                  <a:cubicBezTo>
                    <a:pt x="695" y="309"/>
                    <a:pt x="749" y="256"/>
                    <a:pt x="784" y="230"/>
                  </a:cubicBezTo>
                  <a:cubicBezTo>
                    <a:pt x="809" y="212"/>
                    <a:pt x="836" y="196"/>
                    <a:pt x="863" y="183"/>
                  </a:cubicBezTo>
                  <a:cubicBezTo>
                    <a:pt x="868" y="180"/>
                    <a:pt x="873" y="177"/>
                    <a:pt x="878" y="175"/>
                  </a:cubicBezTo>
                  <a:lnTo>
                    <a:pt x="878" y="175"/>
                  </a:lnTo>
                  <a:cubicBezTo>
                    <a:pt x="878" y="175"/>
                    <a:pt x="878" y="175"/>
                    <a:pt x="878" y="175"/>
                  </a:cubicBezTo>
                  <a:cubicBezTo>
                    <a:pt x="880" y="175"/>
                    <a:pt x="896" y="170"/>
                    <a:pt x="897" y="169"/>
                  </a:cubicBezTo>
                  <a:cubicBezTo>
                    <a:pt x="910" y="164"/>
                    <a:pt x="925" y="160"/>
                    <a:pt x="938" y="157"/>
                  </a:cubicBezTo>
                  <a:cubicBezTo>
                    <a:pt x="942" y="157"/>
                    <a:pt x="947" y="156"/>
                    <a:pt x="951" y="156"/>
                  </a:cubicBezTo>
                  <a:cubicBezTo>
                    <a:pt x="955" y="154"/>
                    <a:pt x="956" y="154"/>
                    <a:pt x="955" y="154"/>
                  </a:cubicBezTo>
                  <a:lnTo>
                    <a:pt x="955" y="154"/>
                  </a:lnTo>
                  <a:cubicBezTo>
                    <a:pt x="956" y="154"/>
                    <a:pt x="959" y="154"/>
                    <a:pt x="966" y="154"/>
                  </a:cubicBezTo>
                  <a:cubicBezTo>
                    <a:pt x="974" y="154"/>
                    <a:pt x="983" y="153"/>
                    <a:pt x="992" y="153"/>
                  </a:cubicBezTo>
                  <a:close/>
                  <a:moveTo>
                    <a:pt x="991" y="0"/>
                  </a:moveTo>
                  <a:cubicBezTo>
                    <a:pt x="903" y="0"/>
                    <a:pt x="815" y="29"/>
                    <a:pt x="739" y="77"/>
                  </a:cubicBezTo>
                  <a:cubicBezTo>
                    <a:pt x="497" y="229"/>
                    <a:pt x="346" y="513"/>
                    <a:pt x="235" y="769"/>
                  </a:cubicBezTo>
                  <a:cubicBezTo>
                    <a:pt x="165" y="932"/>
                    <a:pt x="107" y="1100"/>
                    <a:pt x="65" y="1273"/>
                  </a:cubicBezTo>
                  <a:cubicBezTo>
                    <a:pt x="33" y="1405"/>
                    <a:pt x="6" y="1543"/>
                    <a:pt x="5" y="1681"/>
                  </a:cubicBezTo>
                  <a:lnTo>
                    <a:pt x="5" y="1681"/>
                  </a:lnTo>
                  <a:cubicBezTo>
                    <a:pt x="0" y="1695"/>
                    <a:pt x="2" y="1710"/>
                    <a:pt x="8" y="1724"/>
                  </a:cubicBezTo>
                  <a:lnTo>
                    <a:pt x="8" y="1724"/>
                  </a:lnTo>
                  <a:cubicBezTo>
                    <a:pt x="17" y="1755"/>
                    <a:pt x="45" y="1772"/>
                    <a:pt x="75" y="1775"/>
                  </a:cubicBezTo>
                  <a:lnTo>
                    <a:pt x="75" y="1775"/>
                  </a:lnTo>
                  <a:cubicBezTo>
                    <a:pt x="78" y="1775"/>
                    <a:pt x="81" y="1776"/>
                    <a:pt x="85" y="1776"/>
                  </a:cubicBezTo>
                  <a:cubicBezTo>
                    <a:pt x="94" y="1776"/>
                    <a:pt x="104" y="1774"/>
                    <a:pt x="113" y="1770"/>
                  </a:cubicBezTo>
                  <a:lnTo>
                    <a:pt x="113" y="1770"/>
                  </a:lnTo>
                  <a:cubicBezTo>
                    <a:pt x="125" y="1765"/>
                    <a:pt x="135" y="1758"/>
                    <a:pt x="143" y="1749"/>
                  </a:cubicBezTo>
                  <a:lnTo>
                    <a:pt x="143" y="1749"/>
                  </a:lnTo>
                  <a:cubicBezTo>
                    <a:pt x="378" y="1542"/>
                    <a:pt x="597" y="1312"/>
                    <a:pt x="795" y="1070"/>
                  </a:cubicBezTo>
                  <a:cubicBezTo>
                    <a:pt x="901" y="941"/>
                    <a:pt x="1002" y="807"/>
                    <a:pt x="1087" y="662"/>
                  </a:cubicBezTo>
                  <a:cubicBezTo>
                    <a:pt x="1152" y="548"/>
                    <a:pt x="1211" y="426"/>
                    <a:pt x="1227" y="294"/>
                  </a:cubicBezTo>
                  <a:cubicBezTo>
                    <a:pt x="1233" y="242"/>
                    <a:pt x="1230" y="188"/>
                    <a:pt x="1212" y="138"/>
                  </a:cubicBezTo>
                  <a:cubicBezTo>
                    <a:pt x="1205" y="115"/>
                    <a:pt x="1193" y="91"/>
                    <a:pt x="1179" y="71"/>
                  </a:cubicBezTo>
                  <a:cubicBezTo>
                    <a:pt x="1154" y="36"/>
                    <a:pt x="1123" y="21"/>
                    <a:pt x="1082" y="11"/>
                  </a:cubicBezTo>
                  <a:cubicBezTo>
                    <a:pt x="1052" y="4"/>
                    <a:pt x="1021" y="0"/>
                    <a:pt x="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3"/>
            <p:cNvSpPr/>
            <p:nvPr/>
          </p:nvSpPr>
          <p:spPr>
            <a:xfrm>
              <a:off x="4050446" y="3325177"/>
              <a:ext cx="109484" cy="45648"/>
            </a:xfrm>
            <a:custGeom>
              <a:avLst/>
              <a:gdLst/>
              <a:ahLst/>
              <a:cxnLst/>
              <a:rect l="l" t="t" r="r" b="b"/>
              <a:pathLst>
                <a:path w="1830" h="763" extrusionOk="0">
                  <a:moveTo>
                    <a:pt x="1643" y="229"/>
                  </a:moveTo>
                  <a:cubicBezTo>
                    <a:pt x="1643" y="229"/>
                    <a:pt x="1643" y="232"/>
                    <a:pt x="1642" y="235"/>
                  </a:cubicBezTo>
                  <a:lnTo>
                    <a:pt x="1642" y="235"/>
                  </a:lnTo>
                  <a:cubicBezTo>
                    <a:pt x="1642" y="235"/>
                    <a:pt x="1642" y="235"/>
                    <a:pt x="1642" y="235"/>
                  </a:cubicBezTo>
                  <a:cubicBezTo>
                    <a:pt x="1643" y="231"/>
                    <a:pt x="1643" y="229"/>
                    <a:pt x="1643" y="229"/>
                  </a:cubicBezTo>
                  <a:close/>
                  <a:moveTo>
                    <a:pt x="1606" y="317"/>
                  </a:moveTo>
                  <a:cubicBezTo>
                    <a:pt x="1605" y="318"/>
                    <a:pt x="1604" y="319"/>
                    <a:pt x="1603" y="321"/>
                  </a:cubicBezTo>
                  <a:lnTo>
                    <a:pt x="1603" y="321"/>
                  </a:lnTo>
                  <a:cubicBezTo>
                    <a:pt x="1604" y="319"/>
                    <a:pt x="1605" y="318"/>
                    <a:pt x="1606" y="317"/>
                  </a:cubicBezTo>
                  <a:close/>
                  <a:moveTo>
                    <a:pt x="1404" y="155"/>
                  </a:moveTo>
                  <a:cubicBezTo>
                    <a:pt x="1424" y="155"/>
                    <a:pt x="1444" y="156"/>
                    <a:pt x="1464" y="157"/>
                  </a:cubicBezTo>
                  <a:cubicBezTo>
                    <a:pt x="1493" y="159"/>
                    <a:pt x="1553" y="175"/>
                    <a:pt x="1579" y="190"/>
                  </a:cubicBezTo>
                  <a:cubicBezTo>
                    <a:pt x="1584" y="193"/>
                    <a:pt x="1599" y="203"/>
                    <a:pt x="1603" y="206"/>
                  </a:cubicBezTo>
                  <a:lnTo>
                    <a:pt x="1603" y="206"/>
                  </a:lnTo>
                  <a:cubicBezTo>
                    <a:pt x="1602" y="205"/>
                    <a:pt x="1602" y="205"/>
                    <a:pt x="1602" y="205"/>
                  </a:cubicBezTo>
                  <a:lnTo>
                    <a:pt x="1602" y="205"/>
                  </a:lnTo>
                  <a:cubicBezTo>
                    <a:pt x="1602" y="205"/>
                    <a:pt x="1603" y="206"/>
                    <a:pt x="1603" y="206"/>
                  </a:cubicBezTo>
                  <a:lnTo>
                    <a:pt x="1603" y="206"/>
                  </a:lnTo>
                  <a:cubicBezTo>
                    <a:pt x="1603" y="206"/>
                    <a:pt x="1603" y="206"/>
                    <a:pt x="1603" y="206"/>
                  </a:cubicBezTo>
                  <a:lnTo>
                    <a:pt x="1603" y="206"/>
                  </a:lnTo>
                  <a:cubicBezTo>
                    <a:pt x="1603" y="206"/>
                    <a:pt x="1603" y="206"/>
                    <a:pt x="1603" y="206"/>
                  </a:cubicBez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6" y="209"/>
                    <a:pt x="1620" y="221"/>
                    <a:pt x="1623" y="225"/>
                  </a:cubicBezTo>
                  <a:cubicBezTo>
                    <a:pt x="1629" y="231"/>
                    <a:pt x="1630" y="231"/>
                    <a:pt x="1630" y="231"/>
                  </a:cubicBezTo>
                  <a:cubicBezTo>
                    <a:pt x="1630" y="231"/>
                    <a:pt x="1630" y="231"/>
                    <a:pt x="1630" y="231"/>
                  </a:cubicBezTo>
                  <a:lnTo>
                    <a:pt x="1630" y="231"/>
                  </a:lnTo>
                  <a:cubicBezTo>
                    <a:pt x="1630" y="231"/>
                    <a:pt x="1630" y="231"/>
                    <a:pt x="1635" y="239"/>
                  </a:cubicBezTo>
                  <a:cubicBezTo>
                    <a:pt x="1636" y="242"/>
                    <a:pt x="1638" y="245"/>
                    <a:pt x="1640" y="249"/>
                  </a:cubicBezTo>
                  <a:lnTo>
                    <a:pt x="1640" y="249"/>
                  </a:lnTo>
                  <a:cubicBezTo>
                    <a:pt x="1640" y="250"/>
                    <a:pt x="1639" y="250"/>
                    <a:pt x="1639" y="251"/>
                  </a:cubicBezTo>
                  <a:cubicBezTo>
                    <a:pt x="1637" y="258"/>
                    <a:pt x="1634" y="265"/>
                    <a:pt x="1632" y="273"/>
                  </a:cubicBezTo>
                  <a:lnTo>
                    <a:pt x="1632" y="273"/>
                  </a:lnTo>
                  <a:cubicBezTo>
                    <a:pt x="1631" y="273"/>
                    <a:pt x="1625" y="286"/>
                    <a:pt x="1623" y="289"/>
                  </a:cubicBezTo>
                  <a:cubicBezTo>
                    <a:pt x="1619" y="299"/>
                    <a:pt x="1613" y="308"/>
                    <a:pt x="1606" y="317"/>
                  </a:cubicBezTo>
                  <a:cubicBezTo>
                    <a:pt x="1606" y="317"/>
                    <a:pt x="1606" y="317"/>
                    <a:pt x="1606" y="317"/>
                  </a:cubicBezTo>
                  <a:lnTo>
                    <a:pt x="1606" y="317"/>
                  </a:lnTo>
                  <a:cubicBezTo>
                    <a:pt x="1602" y="321"/>
                    <a:pt x="1601" y="322"/>
                    <a:pt x="1601" y="322"/>
                  </a:cubicBezTo>
                  <a:cubicBezTo>
                    <a:pt x="1601" y="322"/>
                    <a:pt x="1602" y="321"/>
                    <a:pt x="1603" y="321"/>
                  </a:cubicBezTo>
                  <a:lnTo>
                    <a:pt x="1603" y="321"/>
                  </a:lnTo>
                  <a:cubicBezTo>
                    <a:pt x="1601" y="323"/>
                    <a:pt x="1599" y="325"/>
                    <a:pt x="1597" y="327"/>
                  </a:cubicBezTo>
                  <a:cubicBezTo>
                    <a:pt x="1591" y="334"/>
                    <a:pt x="1584" y="341"/>
                    <a:pt x="1578" y="347"/>
                  </a:cubicBezTo>
                  <a:cubicBezTo>
                    <a:pt x="1556" y="368"/>
                    <a:pt x="1554" y="369"/>
                    <a:pt x="1533" y="384"/>
                  </a:cubicBezTo>
                  <a:cubicBezTo>
                    <a:pt x="1445" y="442"/>
                    <a:pt x="1353" y="473"/>
                    <a:pt x="1252" y="501"/>
                  </a:cubicBezTo>
                  <a:cubicBezTo>
                    <a:pt x="1003" y="569"/>
                    <a:pt x="740" y="591"/>
                    <a:pt x="483" y="601"/>
                  </a:cubicBezTo>
                  <a:cubicBezTo>
                    <a:pt x="415" y="604"/>
                    <a:pt x="348" y="606"/>
                    <a:pt x="281" y="608"/>
                  </a:cubicBezTo>
                  <a:lnTo>
                    <a:pt x="281" y="608"/>
                  </a:lnTo>
                  <a:cubicBezTo>
                    <a:pt x="424" y="498"/>
                    <a:pt x="590" y="410"/>
                    <a:pt x="751" y="336"/>
                  </a:cubicBezTo>
                  <a:cubicBezTo>
                    <a:pt x="954" y="242"/>
                    <a:pt x="1182" y="155"/>
                    <a:pt x="1404" y="155"/>
                  </a:cubicBezTo>
                  <a:close/>
                  <a:moveTo>
                    <a:pt x="1392" y="1"/>
                  </a:moveTo>
                  <a:cubicBezTo>
                    <a:pt x="1186" y="1"/>
                    <a:pt x="972" y="77"/>
                    <a:pt x="789" y="153"/>
                  </a:cubicBezTo>
                  <a:cubicBezTo>
                    <a:pt x="521" y="266"/>
                    <a:pt x="239" y="413"/>
                    <a:pt x="33" y="624"/>
                  </a:cubicBezTo>
                  <a:lnTo>
                    <a:pt x="33" y="624"/>
                  </a:lnTo>
                  <a:cubicBezTo>
                    <a:pt x="27" y="628"/>
                    <a:pt x="22" y="633"/>
                    <a:pt x="18" y="639"/>
                  </a:cubicBezTo>
                  <a:lnTo>
                    <a:pt x="18" y="639"/>
                  </a:lnTo>
                  <a:cubicBezTo>
                    <a:pt x="2" y="661"/>
                    <a:pt x="1" y="684"/>
                    <a:pt x="8" y="705"/>
                  </a:cubicBezTo>
                  <a:lnTo>
                    <a:pt x="8" y="705"/>
                  </a:lnTo>
                  <a:cubicBezTo>
                    <a:pt x="15" y="735"/>
                    <a:pt x="39" y="761"/>
                    <a:pt x="80" y="762"/>
                  </a:cubicBezTo>
                  <a:cubicBezTo>
                    <a:pt x="99" y="762"/>
                    <a:pt x="118" y="762"/>
                    <a:pt x="137" y="762"/>
                  </a:cubicBezTo>
                  <a:cubicBezTo>
                    <a:pt x="400" y="762"/>
                    <a:pt x="664" y="752"/>
                    <a:pt x="925" y="718"/>
                  </a:cubicBezTo>
                  <a:cubicBezTo>
                    <a:pt x="1176" y="685"/>
                    <a:pt x="1471" y="641"/>
                    <a:pt x="1670" y="470"/>
                  </a:cubicBezTo>
                  <a:cubicBezTo>
                    <a:pt x="1746" y="406"/>
                    <a:pt x="1829" y="279"/>
                    <a:pt x="1776" y="179"/>
                  </a:cubicBezTo>
                  <a:cubicBezTo>
                    <a:pt x="1730" y="90"/>
                    <a:pt x="1639" y="36"/>
                    <a:pt x="1543" y="16"/>
                  </a:cubicBezTo>
                  <a:cubicBezTo>
                    <a:pt x="1493" y="5"/>
                    <a:pt x="1443" y="1"/>
                    <a:pt x="13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
    <p:bg>
      <p:bgPr>
        <a:solidFill>
          <a:schemeClr val="accent3"/>
        </a:solidFill>
        <a:effectLst/>
      </p:bgPr>
    </p:bg>
    <p:spTree>
      <p:nvGrpSpPr>
        <p:cNvPr id="1" name="Shape 79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LANK_1_1">
    <p:bg>
      <p:bgPr>
        <a:solidFill>
          <a:schemeClr val="accent6"/>
        </a:solidFill>
        <a:effectLst/>
      </p:bgPr>
    </p:bg>
    <p:spTree>
      <p:nvGrpSpPr>
        <p:cNvPr id="1" name="Shape 79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LANK_1_1_1">
    <p:bg>
      <p:bgPr>
        <a:solidFill>
          <a:schemeClr val="accent5"/>
        </a:solidFill>
        <a:effectLst/>
      </p:bgPr>
    </p:bg>
    <p:spTree>
      <p:nvGrpSpPr>
        <p:cNvPr id="1" name="Shape 79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25"/>
            <a:ext cx="7717500" cy="478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5"/>
              </a:buClr>
              <a:buSzPts val="2800"/>
              <a:buFont typeface="Fredoka One"/>
              <a:buNone/>
              <a:defRPr sz="2800">
                <a:solidFill>
                  <a:schemeClr val="accent5"/>
                </a:solidFill>
                <a:latin typeface="Fredoka One"/>
                <a:ea typeface="Fredoka One"/>
                <a:cs typeface="Fredoka One"/>
                <a:sym typeface="Fredoka One"/>
              </a:defRPr>
            </a:lvl1pPr>
            <a:lvl2pPr lvl="1"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2pPr>
            <a:lvl3pPr lvl="2"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3pPr>
            <a:lvl4pPr lvl="3"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4pPr>
            <a:lvl5pPr lvl="4"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5pPr>
            <a:lvl6pPr lvl="5"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6pPr>
            <a:lvl7pPr lvl="6"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7pPr>
            <a:lvl8pPr lvl="7"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8pPr>
            <a:lvl9pPr lvl="8" rtl="0">
              <a:spcBef>
                <a:spcPts val="0"/>
              </a:spcBef>
              <a:spcAft>
                <a:spcPts val="0"/>
              </a:spcAft>
              <a:buClr>
                <a:schemeClr val="accent5"/>
              </a:buClr>
              <a:buSzPts val="2800"/>
              <a:buFont typeface="Modak"/>
              <a:buNone/>
              <a:defRPr sz="2800">
                <a:solidFill>
                  <a:schemeClr val="accent5"/>
                </a:solidFill>
                <a:latin typeface="Modak"/>
                <a:ea typeface="Modak"/>
                <a:cs typeface="Modak"/>
                <a:sym typeface="Modak"/>
              </a:defRPr>
            </a:lvl9pPr>
          </a:lstStyle>
          <a:p>
            <a:endParaRPr/>
          </a:p>
        </p:txBody>
      </p:sp>
      <p:sp>
        <p:nvSpPr>
          <p:cNvPr id="7" name="Google Shape;7;p1"/>
          <p:cNvSpPr txBox="1">
            <a:spLocks noGrp="1"/>
          </p:cNvSpPr>
          <p:nvPr>
            <p:ph type="body" idx="1"/>
          </p:nvPr>
        </p:nvSpPr>
        <p:spPr>
          <a:xfrm>
            <a:off x="713225" y="1101675"/>
            <a:ext cx="7717500" cy="34977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5"/>
              </a:buClr>
              <a:buSzPts val="1800"/>
              <a:buFont typeface="Alata"/>
              <a:buChar char="●"/>
              <a:defRPr sz="1800">
                <a:solidFill>
                  <a:schemeClr val="accent5"/>
                </a:solidFill>
                <a:latin typeface="Alata"/>
                <a:ea typeface="Alata"/>
                <a:cs typeface="Alata"/>
                <a:sym typeface="Alata"/>
              </a:defRPr>
            </a:lvl1pPr>
            <a:lvl2pPr marL="914400" lvl="1" indent="-317500">
              <a:lnSpc>
                <a:spcPct val="100000"/>
              </a:lnSpc>
              <a:spcBef>
                <a:spcPts val="1600"/>
              </a:spcBef>
              <a:spcAft>
                <a:spcPts val="0"/>
              </a:spcAft>
              <a:buClr>
                <a:schemeClr val="accent5"/>
              </a:buClr>
              <a:buSzPts val="1400"/>
              <a:buFont typeface="Alata"/>
              <a:buChar char="○"/>
              <a:defRPr>
                <a:solidFill>
                  <a:schemeClr val="accent5"/>
                </a:solidFill>
                <a:latin typeface="Alata"/>
                <a:ea typeface="Alata"/>
                <a:cs typeface="Alata"/>
                <a:sym typeface="Alata"/>
              </a:defRPr>
            </a:lvl2pPr>
            <a:lvl3pPr marL="1371600" lvl="2" indent="-317500">
              <a:lnSpc>
                <a:spcPct val="100000"/>
              </a:lnSpc>
              <a:spcBef>
                <a:spcPts val="1600"/>
              </a:spcBef>
              <a:spcAft>
                <a:spcPts val="0"/>
              </a:spcAft>
              <a:buClr>
                <a:schemeClr val="accent5"/>
              </a:buClr>
              <a:buSzPts val="1400"/>
              <a:buFont typeface="Alata"/>
              <a:buChar char="■"/>
              <a:defRPr>
                <a:solidFill>
                  <a:schemeClr val="accent5"/>
                </a:solidFill>
                <a:latin typeface="Alata"/>
                <a:ea typeface="Alata"/>
                <a:cs typeface="Alata"/>
                <a:sym typeface="Alata"/>
              </a:defRPr>
            </a:lvl3pPr>
            <a:lvl4pPr marL="1828800" lvl="3" indent="-317500">
              <a:lnSpc>
                <a:spcPct val="100000"/>
              </a:lnSpc>
              <a:spcBef>
                <a:spcPts val="1600"/>
              </a:spcBef>
              <a:spcAft>
                <a:spcPts val="0"/>
              </a:spcAft>
              <a:buClr>
                <a:schemeClr val="accent5"/>
              </a:buClr>
              <a:buSzPts val="1400"/>
              <a:buFont typeface="Alata"/>
              <a:buChar char="●"/>
              <a:defRPr>
                <a:solidFill>
                  <a:schemeClr val="accent5"/>
                </a:solidFill>
                <a:latin typeface="Alata"/>
                <a:ea typeface="Alata"/>
                <a:cs typeface="Alata"/>
                <a:sym typeface="Alata"/>
              </a:defRPr>
            </a:lvl4pPr>
            <a:lvl5pPr marL="2286000" lvl="4" indent="-317500">
              <a:lnSpc>
                <a:spcPct val="100000"/>
              </a:lnSpc>
              <a:spcBef>
                <a:spcPts val="1600"/>
              </a:spcBef>
              <a:spcAft>
                <a:spcPts val="0"/>
              </a:spcAft>
              <a:buClr>
                <a:schemeClr val="accent5"/>
              </a:buClr>
              <a:buSzPts val="1400"/>
              <a:buFont typeface="Alata"/>
              <a:buChar char="○"/>
              <a:defRPr>
                <a:solidFill>
                  <a:schemeClr val="accent5"/>
                </a:solidFill>
                <a:latin typeface="Alata"/>
                <a:ea typeface="Alata"/>
                <a:cs typeface="Alata"/>
                <a:sym typeface="Alata"/>
              </a:defRPr>
            </a:lvl5pPr>
            <a:lvl6pPr marL="2743200" lvl="5" indent="-317500">
              <a:lnSpc>
                <a:spcPct val="100000"/>
              </a:lnSpc>
              <a:spcBef>
                <a:spcPts val="1600"/>
              </a:spcBef>
              <a:spcAft>
                <a:spcPts val="0"/>
              </a:spcAft>
              <a:buClr>
                <a:schemeClr val="accent5"/>
              </a:buClr>
              <a:buSzPts val="1400"/>
              <a:buFont typeface="Alata"/>
              <a:buChar char="■"/>
              <a:defRPr>
                <a:solidFill>
                  <a:schemeClr val="accent5"/>
                </a:solidFill>
                <a:latin typeface="Alata"/>
                <a:ea typeface="Alata"/>
                <a:cs typeface="Alata"/>
                <a:sym typeface="Alata"/>
              </a:defRPr>
            </a:lvl6pPr>
            <a:lvl7pPr marL="3200400" lvl="6" indent="-317500">
              <a:lnSpc>
                <a:spcPct val="100000"/>
              </a:lnSpc>
              <a:spcBef>
                <a:spcPts val="1600"/>
              </a:spcBef>
              <a:spcAft>
                <a:spcPts val="0"/>
              </a:spcAft>
              <a:buClr>
                <a:schemeClr val="accent5"/>
              </a:buClr>
              <a:buSzPts val="1400"/>
              <a:buFont typeface="Alata"/>
              <a:buChar char="●"/>
              <a:defRPr>
                <a:solidFill>
                  <a:schemeClr val="accent5"/>
                </a:solidFill>
                <a:latin typeface="Alata"/>
                <a:ea typeface="Alata"/>
                <a:cs typeface="Alata"/>
                <a:sym typeface="Alata"/>
              </a:defRPr>
            </a:lvl7pPr>
            <a:lvl8pPr marL="3657600" lvl="7" indent="-317500">
              <a:lnSpc>
                <a:spcPct val="100000"/>
              </a:lnSpc>
              <a:spcBef>
                <a:spcPts val="1600"/>
              </a:spcBef>
              <a:spcAft>
                <a:spcPts val="0"/>
              </a:spcAft>
              <a:buClr>
                <a:schemeClr val="accent5"/>
              </a:buClr>
              <a:buSzPts val="1400"/>
              <a:buFont typeface="Alata"/>
              <a:buChar char="○"/>
              <a:defRPr>
                <a:solidFill>
                  <a:schemeClr val="accent5"/>
                </a:solidFill>
                <a:latin typeface="Alata"/>
                <a:ea typeface="Alata"/>
                <a:cs typeface="Alata"/>
                <a:sym typeface="Alata"/>
              </a:defRPr>
            </a:lvl8pPr>
            <a:lvl9pPr marL="4114800" lvl="8" indent="-317500">
              <a:lnSpc>
                <a:spcPct val="100000"/>
              </a:lnSpc>
              <a:spcBef>
                <a:spcPts val="1600"/>
              </a:spcBef>
              <a:spcAft>
                <a:spcPts val="1600"/>
              </a:spcAft>
              <a:buClr>
                <a:schemeClr val="accent5"/>
              </a:buClr>
              <a:buSzPts val="1400"/>
              <a:buFont typeface="Alata"/>
              <a:buChar char="■"/>
              <a:defRPr>
                <a:solidFill>
                  <a:schemeClr val="accent5"/>
                </a:solidFill>
                <a:latin typeface="Alata"/>
                <a:ea typeface="Alata"/>
                <a:cs typeface="Alata"/>
                <a:sym typeface="Ala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62" r:id="rId3"/>
    <p:sldLayoutId id="2147483663" r:id="rId4"/>
    <p:sldLayoutId id="2147483664" r:id="rId5"/>
    <p:sldLayoutId id="2147483669" r:id="rId6"/>
    <p:sldLayoutId id="2147483679" r:id="rId7"/>
    <p:sldLayoutId id="2147483680" r:id="rId8"/>
    <p:sldLayoutId id="214748368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15:clr>
            <a:srgbClr val="EA4335"/>
          </p15:clr>
        </p15:guide>
        <p15:guide id="4" pos="5760">
          <p15:clr>
            <a:srgbClr val="EA4335"/>
          </p15:clr>
        </p15:guide>
        <p15:guide id="5" pos="449">
          <p15:clr>
            <a:srgbClr val="EA4335"/>
          </p15:clr>
        </p15:guide>
        <p15:guide id="6" pos="5311">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796"/>
        <p:cNvGrpSpPr/>
        <p:nvPr/>
      </p:nvGrpSpPr>
      <p:grpSpPr>
        <a:xfrm>
          <a:off x="0" y="0"/>
          <a:ext cx="0" cy="0"/>
          <a:chOff x="0" y="0"/>
          <a:chExt cx="0" cy="0"/>
        </a:xfrm>
      </p:grpSpPr>
      <p:sp>
        <p:nvSpPr>
          <p:cNvPr id="797" name="Google Shape;797;p36"/>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798" name="Google Shape;798;p36"/>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5.gif"/><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gi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gif"/></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8"/>
          <p:cNvSpPr txBox="1">
            <a:spLocks noGrp="1"/>
          </p:cNvSpPr>
          <p:nvPr>
            <p:ph type="ctrTitle"/>
          </p:nvPr>
        </p:nvSpPr>
        <p:spPr>
          <a:xfrm rot="21112540">
            <a:off x="2622026" y="1011559"/>
            <a:ext cx="3443862" cy="253516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err="1"/>
              <a:t>Evaluación</a:t>
            </a:r>
            <a:r>
              <a:rPr lang="en" sz="3200" dirty="0"/>
              <a:t> Integral de </a:t>
            </a:r>
            <a:r>
              <a:rPr lang="en" sz="3200" dirty="0" err="1"/>
              <a:t>Desempeño</a:t>
            </a:r>
            <a:r>
              <a:rPr lang="en" sz="3200" dirty="0"/>
              <a:t> del Personal </a:t>
            </a:r>
            <a:r>
              <a:rPr lang="en" sz="3200" dirty="0" err="1"/>
              <a:t>Académico</a:t>
            </a:r>
            <a:endParaRPr sz="3200" dirty="0"/>
          </a:p>
        </p:txBody>
      </p:sp>
      <p:sp>
        <p:nvSpPr>
          <p:cNvPr id="805" name="Google Shape;805;p38"/>
          <p:cNvSpPr txBox="1">
            <a:spLocks noGrp="1"/>
          </p:cNvSpPr>
          <p:nvPr>
            <p:ph type="subTitle" idx="1"/>
          </p:nvPr>
        </p:nvSpPr>
        <p:spPr>
          <a:xfrm rot="-487428">
            <a:off x="3222862" y="3390697"/>
            <a:ext cx="2698277" cy="76791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dirty="0">
                <a:solidFill>
                  <a:schemeClr val="accent5">
                    <a:lumMod val="60000"/>
                    <a:lumOff val="40000"/>
                  </a:schemeClr>
                </a:solidFill>
              </a:rPr>
              <a:t>2023(2)</a:t>
            </a:r>
            <a:endParaRPr sz="3600" b="1" dirty="0">
              <a:solidFill>
                <a:schemeClr val="accent5">
                  <a:lumMod val="60000"/>
                  <a:lumOff val="40000"/>
                </a:schemeClr>
              </a:solidFill>
            </a:endParaRPr>
          </a:p>
        </p:txBody>
      </p:sp>
      <p:sp>
        <p:nvSpPr>
          <p:cNvPr id="2" name="Rectángulo 1">
            <a:extLst>
              <a:ext uri="{FF2B5EF4-FFF2-40B4-BE49-F238E27FC236}">
                <a16:creationId xmlns:a16="http://schemas.microsoft.com/office/drawing/2014/main" id="{30895346-2A67-4E01-ABAB-CE85B099489D}"/>
              </a:ext>
            </a:extLst>
          </p:cNvPr>
          <p:cNvSpPr/>
          <p:nvPr/>
        </p:nvSpPr>
        <p:spPr>
          <a:xfrm>
            <a:off x="7438293" y="-61546"/>
            <a:ext cx="1705708" cy="5205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26" name="Picture 2" descr="ULEAM">
            <a:extLst>
              <a:ext uri="{FF2B5EF4-FFF2-40B4-BE49-F238E27FC236}">
                <a16:creationId xmlns:a16="http://schemas.microsoft.com/office/drawing/2014/main" id="{E746E77D-1FAB-4B0B-BA9E-774BA03D0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153" y="0"/>
            <a:ext cx="1513320" cy="130126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60686F9E-BCF3-4D0D-BDFD-64A2DAA584B0}"/>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049108" y="91286"/>
            <a:ext cx="3094892" cy="445291"/>
          </a:xfrm>
          <a:prstGeom prst="rect">
            <a:avLst/>
          </a:prstGeom>
        </p:spPr>
      </p:pic>
      <p:pic>
        <p:nvPicPr>
          <p:cNvPr id="1032" name="Picture 8" descr="GIF para presentaciones en powerpoint - 100 imágenes animadas">
            <a:extLst>
              <a:ext uri="{FF2B5EF4-FFF2-40B4-BE49-F238E27FC236}">
                <a16:creationId xmlns:a16="http://schemas.microsoft.com/office/drawing/2014/main" id="{A4FE585B-3FB5-4437-AA17-34311E477B2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7700" y="1705693"/>
            <a:ext cx="2522979" cy="2996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sp>
        <p:nvSpPr>
          <p:cNvPr id="8" name="Google Shape;1621;p31">
            <a:extLst>
              <a:ext uri="{FF2B5EF4-FFF2-40B4-BE49-F238E27FC236}">
                <a16:creationId xmlns:a16="http://schemas.microsoft.com/office/drawing/2014/main" id="{68556392-6EF5-4C28-9137-1ED0B58E2160}"/>
              </a:ext>
            </a:extLst>
          </p:cNvPr>
          <p:cNvSpPr txBox="1">
            <a:spLocks/>
          </p:cNvSpPr>
          <p:nvPr/>
        </p:nvSpPr>
        <p:spPr>
          <a:xfrm>
            <a:off x="1501524" y="3283885"/>
            <a:ext cx="6554419" cy="163955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ctr"/>
            <a:r>
              <a:rPr lang="es-ES" sz="2400">
                <a:solidFill>
                  <a:schemeClr val="accent4">
                    <a:lumMod val="60000"/>
                    <a:lumOff val="40000"/>
                  </a:schemeClr>
                </a:solidFill>
              </a:rPr>
              <a:t>¿Valore su experiencia en el uso de los recursos educativos tecnológicos que el profesor utilizó, durante el desarrollo de la unidad?</a:t>
            </a:r>
            <a:endParaRPr lang="es-ES" sz="2400" dirty="0">
              <a:solidFill>
                <a:schemeClr val="accent4">
                  <a:lumMod val="60000"/>
                  <a:lumOff val="40000"/>
                </a:schemeClr>
              </a:solidFill>
              <a:latin typeface="Arial" panose="020B0604020202020204" pitchFamily="34" charset="0"/>
            </a:endParaRPr>
          </a:p>
        </p:txBody>
      </p:sp>
      <p:graphicFrame>
        <p:nvGraphicFramePr>
          <p:cNvPr id="9" name="Tabla 8">
            <a:extLst>
              <a:ext uri="{FF2B5EF4-FFF2-40B4-BE49-F238E27FC236}">
                <a16:creationId xmlns:a16="http://schemas.microsoft.com/office/drawing/2014/main" id="{72FA793A-592A-4FF9-89FE-1E8298C84AF0}"/>
              </a:ext>
            </a:extLst>
          </p:cNvPr>
          <p:cNvGraphicFramePr>
            <a:graphicFrameLocks noGrp="1"/>
          </p:cNvGraphicFramePr>
          <p:nvPr>
            <p:extLst>
              <p:ext uri="{D42A27DB-BD31-4B8C-83A1-F6EECF244321}">
                <p14:modId xmlns:p14="http://schemas.microsoft.com/office/powerpoint/2010/main" val="3830530898"/>
              </p:ext>
            </p:extLst>
          </p:nvPr>
        </p:nvGraphicFramePr>
        <p:xfrm>
          <a:off x="3644654" y="1478820"/>
          <a:ext cx="4598822" cy="155253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algn="just" fontAlgn="ctr">
                        <a:spcBef>
                          <a:spcPts val="0"/>
                        </a:spcBef>
                        <a:spcAft>
                          <a:spcPts val="0"/>
                        </a:spcAft>
                      </a:pPr>
                      <a:r>
                        <a:rPr lang="es-EC" sz="1400" u="none" strike="noStrike" dirty="0">
                          <a:effectLst/>
                        </a:rPr>
                        <a:t>Recursos y tecnología educativa</a:t>
                      </a:r>
                      <a:endParaRPr lang="es-EC" sz="1800" b="0" i="0" u="none" strike="noStrike" dirty="0">
                        <a:effectLst/>
                        <a:latin typeface="Arial" panose="020B0604020202020204" pitchFamily="34" charset="0"/>
                      </a:endParaRPr>
                    </a:p>
                    <a:p>
                      <a:endParaRPr lang="es-EC" dirty="0">
                        <a:solidFill>
                          <a:schemeClr val="tx2"/>
                        </a:solidFill>
                      </a:endParaRPr>
                    </a:p>
                  </a:txBody>
                  <a:tcPr>
                    <a:lnT w="12700" cap="flat" cmpd="sng" algn="ctr">
                      <a:noFill/>
                      <a:prstDash val="solid"/>
                      <a:round/>
                      <a:headEnd type="none" w="med" len="med"/>
                      <a:tailEnd type="none" w="med" len="med"/>
                    </a:lnT>
                  </a:tcPr>
                </a:tc>
                <a:tc>
                  <a:txBody>
                    <a:bodyPr/>
                    <a:lstStyle/>
                    <a:p>
                      <a:pPr marL="0" marR="0" indent="0" algn="l" defTabSz="914400" rtl="0" eaLnBrk="1" fontAlgn="ctr" latinLnBrk="0" hangingPunct="1">
                        <a:lnSpc>
                          <a:spcPct val="100000"/>
                        </a:lnSpc>
                        <a:spcBef>
                          <a:spcPts val="0"/>
                        </a:spcBef>
                        <a:spcAft>
                          <a:spcPts val="0"/>
                        </a:spcAft>
                        <a:buClrTx/>
                        <a:buSzPts val="1100"/>
                        <a:buFont typeface="+mj-lt"/>
                        <a:buNone/>
                        <a:tabLst/>
                        <a:defRPr/>
                      </a:pPr>
                      <a:r>
                        <a:rPr lang="es-ES" sz="1400" u="none" strike="noStrike" dirty="0">
                          <a:effectLst/>
                        </a:rPr>
                        <a:t>0. Mala</a:t>
                      </a:r>
                      <a:br>
                        <a:rPr lang="es-ES" sz="1400" u="none" strike="noStrike" dirty="0">
                          <a:effectLst/>
                        </a:rPr>
                      </a:br>
                      <a:r>
                        <a:rPr lang="es-ES" sz="1400" u="none" strike="noStrike" dirty="0">
                          <a:effectLst/>
                        </a:rPr>
                        <a:t>1. Regular          </a:t>
                      </a:r>
                      <a:br>
                        <a:rPr lang="es-ES" sz="1400" u="none" strike="noStrike" dirty="0">
                          <a:effectLst/>
                        </a:rPr>
                      </a:br>
                      <a:r>
                        <a:rPr lang="es-ES" sz="1400" u="none" strike="noStrike" dirty="0">
                          <a:effectLst/>
                        </a:rPr>
                        <a:t>2. Bueno</a:t>
                      </a:r>
                      <a:br>
                        <a:rPr lang="es-ES" sz="1400" u="none" strike="noStrike" dirty="0">
                          <a:effectLst/>
                        </a:rPr>
                      </a:br>
                      <a:r>
                        <a:rPr lang="es-ES" sz="1400" u="none" strike="noStrike" dirty="0">
                          <a:effectLst/>
                        </a:rPr>
                        <a:t>3. Excelente</a:t>
                      </a:r>
                      <a:endParaRPr lang="es-ES" sz="1800" b="0" i="0" u="none" strike="noStrike" dirty="0">
                        <a:effectLst/>
                        <a:latin typeface="Arial" panose="020B0604020202020204" pitchFamily="34" charset="0"/>
                      </a:endParaRPr>
                    </a:p>
                    <a:p>
                      <a:pPr marL="0" indent="0" algn="l" fontAlgn="ctr">
                        <a:spcBef>
                          <a:spcPts val="0"/>
                        </a:spcBef>
                        <a:spcAft>
                          <a:spcPts val="0"/>
                        </a:spcAft>
                        <a:buClrTx/>
                        <a:buSzPts val="1100"/>
                        <a:buFont typeface="+mj-lt"/>
                        <a:buNone/>
                      </a:pP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pic>
        <p:nvPicPr>
          <p:cNvPr id="10" name="Picture 10" descr="Diseña tu Presentación: 15 Fondos para Diapositivas Editables">
            <a:extLst>
              <a:ext uri="{FF2B5EF4-FFF2-40B4-BE49-F238E27FC236}">
                <a16:creationId xmlns:a16="http://schemas.microsoft.com/office/drawing/2014/main" id="{E3863296-791F-4A69-B9FC-5C8C61532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738" y="1463170"/>
            <a:ext cx="2953361" cy="165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ULEAM">
            <a:extLst>
              <a:ext uri="{FF2B5EF4-FFF2-40B4-BE49-F238E27FC236}">
                <a16:creationId xmlns:a16="http://schemas.microsoft.com/office/drawing/2014/main" id="{EB25474F-CD64-49EF-9BB9-2F05B0A85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392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sp>
        <p:nvSpPr>
          <p:cNvPr id="7" name="Google Shape;1621;p31">
            <a:extLst>
              <a:ext uri="{FF2B5EF4-FFF2-40B4-BE49-F238E27FC236}">
                <a16:creationId xmlns:a16="http://schemas.microsoft.com/office/drawing/2014/main" id="{DF3752D7-8E21-4B69-91A2-542B7C27A0EE}"/>
              </a:ext>
            </a:extLst>
          </p:cNvPr>
          <p:cNvSpPr txBox="1">
            <a:spLocks/>
          </p:cNvSpPr>
          <p:nvPr/>
        </p:nvSpPr>
        <p:spPr>
          <a:xfrm>
            <a:off x="2304288" y="3035809"/>
            <a:ext cx="6554419" cy="173370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ctr"/>
            <a:r>
              <a:rPr lang="es-ES" sz="2400">
                <a:solidFill>
                  <a:schemeClr val="accent4">
                    <a:lumMod val="60000"/>
                    <a:lumOff val="40000"/>
                  </a:schemeClr>
                </a:solidFill>
              </a:rPr>
              <a:t>¿Los mecanismos de evaluación del aprendizaje que aplicó el profesor, estuvieron enmarcados a los contenidos del sílabo?</a:t>
            </a:r>
            <a:endParaRPr lang="es-ES" sz="2400" dirty="0">
              <a:solidFill>
                <a:schemeClr val="accent4">
                  <a:lumMod val="60000"/>
                  <a:lumOff val="40000"/>
                </a:schemeClr>
              </a:solidFill>
              <a:latin typeface="Arial" panose="020B0604020202020204" pitchFamily="34" charset="0"/>
            </a:endParaRPr>
          </a:p>
        </p:txBody>
      </p:sp>
      <p:pic>
        <p:nvPicPr>
          <p:cNvPr id="11" name="Google Shape;1623;p31">
            <a:extLst>
              <a:ext uri="{FF2B5EF4-FFF2-40B4-BE49-F238E27FC236}">
                <a16:creationId xmlns:a16="http://schemas.microsoft.com/office/drawing/2014/main" id="{21C23BEC-5C96-49E6-ADEA-DF17129FDB11}"/>
              </a:ext>
            </a:extLst>
          </p:cNvPr>
          <p:cNvPicPr preferRelativeResize="0"/>
          <p:nvPr/>
        </p:nvPicPr>
        <p:blipFill>
          <a:blip r:embed="rId3">
            <a:alphaModFix/>
          </a:blip>
          <a:stretch>
            <a:fillRect/>
          </a:stretch>
        </p:blipFill>
        <p:spPr>
          <a:xfrm>
            <a:off x="864800" y="1663576"/>
            <a:ext cx="1109975" cy="2039374"/>
          </a:xfrm>
          <a:prstGeom prst="rect">
            <a:avLst/>
          </a:prstGeom>
          <a:noFill/>
          <a:ln>
            <a:noFill/>
          </a:ln>
        </p:spPr>
      </p:pic>
      <p:graphicFrame>
        <p:nvGraphicFramePr>
          <p:cNvPr id="12" name="Tabla 11">
            <a:extLst>
              <a:ext uri="{FF2B5EF4-FFF2-40B4-BE49-F238E27FC236}">
                <a16:creationId xmlns:a16="http://schemas.microsoft.com/office/drawing/2014/main" id="{985D5B5B-4924-428F-B53E-BCE68703CD5B}"/>
              </a:ext>
            </a:extLst>
          </p:cNvPr>
          <p:cNvGraphicFramePr>
            <a:graphicFrameLocks noGrp="1"/>
          </p:cNvGraphicFramePr>
          <p:nvPr>
            <p:extLst>
              <p:ext uri="{D42A27DB-BD31-4B8C-83A1-F6EECF244321}">
                <p14:modId xmlns:p14="http://schemas.microsoft.com/office/powerpoint/2010/main" val="4194587018"/>
              </p:ext>
            </p:extLst>
          </p:nvPr>
        </p:nvGraphicFramePr>
        <p:xfrm>
          <a:off x="2935833" y="1417574"/>
          <a:ext cx="4598822" cy="155253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algn="just" fontAlgn="ctr">
                        <a:spcBef>
                          <a:spcPts val="0"/>
                        </a:spcBef>
                        <a:spcAft>
                          <a:spcPts val="0"/>
                        </a:spcAft>
                      </a:pPr>
                      <a:r>
                        <a:rPr lang="es-EC" sz="1400" u="none" strike="noStrike" dirty="0">
                          <a:effectLst/>
                        </a:rPr>
                        <a:t>Estrategias de evaluación</a:t>
                      </a:r>
                      <a:endParaRPr lang="es-EC" sz="1800" b="0" i="0" u="none" strike="noStrike" dirty="0">
                        <a:effectLst/>
                        <a:latin typeface="Arial" panose="020B0604020202020204" pitchFamily="34" charset="0"/>
                      </a:endParaRPr>
                    </a:p>
                    <a:p>
                      <a:endParaRPr lang="es-EC" dirty="0">
                        <a:solidFill>
                          <a:schemeClr val="tx2"/>
                        </a:solidFill>
                      </a:endParaRPr>
                    </a:p>
                  </a:txBody>
                  <a:tcPr>
                    <a:lnT w="12700" cap="flat" cmpd="sng" algn="ctr">
                      <a:noFill/>
                      <a:prstDash val="solid"/>
                      <a:round/>
                      <a:headEnd type="none" w="med" len="med"/>
                      <a:tailEnd type="none" w="med" len="med"/>
                    </a:lnT>
                  </a:tcPr>
                </a:tc>
                <a:tc>
                  <a:txBody>
                    <a:bodyPr/>
                    <a:lstStyle/>
                    <a:p>
                      <a:pPr algn="l" fontAlgn="ctr">
                        <a:spcBef>
                          <a:spcPts val="0"/>
                        </a:spcBef>
                        <a:spcAft>
                          <a:spcPts val="0"/>
                        </a:spcAft>
                      </a:pPr>
                      <a:r>
                        <a:rPr lang="es-ES" sz="1400" u="none" strike="noStrike" dirty="0">
                          <a:effectLst/>
                        </a:rPr>
                        <a:t>0. Nunca       </a:t>
                      </a:r>
                      <a:br>
                        <a:rPr lang="es-ES" sz="1400" u="none" strike="noStrike" dirty="0">
                          <a:effectLst/>
                        </a:rPr>
                      </a:br>
                      <a:r>
                        <a:rPr lang="es-ES" sz="1400" u="none" strike="noStrike" dirty="0">
                          <a:effectLst/>
                        </a:rPr>
                        <a:t>1. Algunas veces                  </a:t>
                      </a:r>
                      <a:br>
                        <a:rPr lang="es-ES" sz="1400" u="none" strike="noStrike" dirty="0">
                          <a:effectLst/>
                        </a:rPr>
                      </a:br>
                      <a:r>
                        <a:rPr lang="es-ES" sz="1400" u="none" strike="noStrike" dirty="0">
                          <a:effectLst/>
                        </a:rPr>
                        <a:t>2. Casi siempre                                </a:t>
                      </a:r>
                      <a:br>
                        <a:rPr lang="es-ES" sz="1400" u="none" strike="noStrike" dirty="0">
                          <a:effectLst/>
                        </a:rPr>
                      </a:br>
                      <a:r>
                        <a:rPr lang="es-ES" sz="1400" u="none" strike="noStrike" dirty="0">
                          <a:effectLst/>
                        </a:rPr>
                        <a:t>3. Siempre</a:t>
                      </a:r>
                      <a:endParaRPr lang="es-ES" sz="1800" b="0" i="0" u="none" strike="noStrike" dirty="0">
                        <a:effectLst/>
                        <a:latin typeface="Arial" panose="020B0604020202020204" pitchFamily="34" charset="0"/>
                      </a:endParaRPr>
                    </a:p>
                    <a:p>
                      <a:pPr marL="0" indent="0" algn="l" fontAlgn="ctr">
                        <a:spcBef>
                          <a:spcPts val="0"/>
                        </a:spcBef>
                        <a:spcAft>
                          <a:spcPts val="0"/>
                        </a:spcAft>
                        <a:buClrTx/>
                        <a:buSzPts val="1100"/>
                        <a:buFont typeface="+mj-lt"/>
                        <a:buNone/>
                      </a:pP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pic>
        <p:nvPicPr>
          <p:cNvPr id="13" name="Picture 2" descr="ULEAM">
            <a:extLst>
              <a:ext uri="{FF2B5EF4-FFF2-40B4-BE49-F238E27FC236}">
                <a16:creationId xmlns:a16="http://schemas.microsoft.com/office/drawing/2014/main" id="{7D180891-3DA8-4598-9A67-67F147F523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92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graphicFrame>
        <p:nvGraphicFramePr>
          <p:cNvPr id="8" name="Tabla 7">
            <a:extLst>
              <a:ext uri="{FF2B5EF4-FFF2-40B4-BE49-F238E27FC236}">
                <a16:creationId xmlns:a16="http://schemas.microsoft.com/office/drawing/2014/main" id="{5EC59554-22D9-429C-9746-084692049C15}"/>
              </a:ext>
            </a:extLst>
          </p:cNvPr>
          <p:cNvGraphicFramePr>
            <a:graphicFrameLocks noGrp="1"/>
          </p:cNvGraphicFramePr>
          <p:nvPr>
            <p:extLst>
              <p:ext uri="{D42A27DB-BD31-4B8C-83A1-F6EECF244321}">
                <p14:modId xmlns:p14="http://schemas.microsoft.com/office/powerpoint/2010/main" val="1996123894"/>
              </p:ext>
            </p:extLst>
          </p:nvPr>
        </p:nvGraphicFramePr>
        <p:xfrm>
          <a:off x="2935833" y="1417574"/>
          <a:ext cx="4598822" cy="155253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algn="just" fontAlgn="ctr">
                        <a:spcBef>
                          <a:spcPts val="0"/>
                        </a:spcBef>
                        <a:spcAft>
                          <a:spcPts val="0"/>
                        </a:spcAft>
                      </a:pPr>
                      <a:r>
                        <a:rPr lang="es-EC" sz="1400" u="none" strike="noStrike" dirty="0">
                          <a:effectLst/>
                        </a:rPr>
                        <a:t>Orientación por</a:t>
                      </a:r>
                      <a:r>
                        <a:rPr lang="es-EC" sz="1400" u="none" strike="noStrike" baseline="0" dirty="0">
                          <a:effectLst/>
                        </a:rPr>
                        <a:t> Tutorías</a:t>
                      </a:r>
                      <a:endParaRPr lang="es-EC" sz="1800" b="0" i="0" u="none" strike="noStrike" dirty="0">
                        <a:effectLst/>
                        <a:latin typeface="Arial" panose="020B0604020202020204" pitchFamily="34" charset="0"/>
                      </a:endParaRPr>
                    </a:p>
                    <a:p>
                      <a:endParaRPr lang="es-EC" dirty="0">
                        <a:solidFill>
                          <a:schemeClr val="tx2"/>
                        </a:solidFill>
                      </a:endParaRPr>
                    </a:p>
                  </a:txBody>
                  <a:tcPr>
                    <a:lnT w="12700" cap="flat" cmpd="sng" algn="ctr">
                      <a:noFill/>
                      <a:prstDash val="solid"/>
                      <a:round/>
                      <a:headEnd type="none" w="med" len="med"/>
                      <a:tailEnd type="none" w="med" len="med"/>
                    </a:lnT>
                  </a:tcPr>
                </a:tc>
                <a:tc>
                  <a:txBody>
                    <a:bodyPr/>
                    <a:lstStyle/>
                    <a:p>
                      <a:pPr algn="l" fontAlgn="ctr">
                        <a:spcBef>
                          <a:spcPts val="0"/>
                        </a:spcBef>
                        <a:spcAft>
                          <a:spcPts val="0"/>
                        </a:spcAft>
                      </a:pPr>
                      <a:r>
                        <a:rPr lang="es-ES" sz="1400" u="none" strike="noStrike" dirty="0">
                          <a:effectLst/>
                        </a:rPr>
                        <a:t>0. Nunca       </a:t>
                      </a:r>
                      <a:br>
                        <a:rPr lang="es-ES" sz="1400" u="none" strike="noStrike" dirty="0">
                          <a:effectLst/>
                        </a:rPr>
                      </a:br>
                      <a:r>
                        <a:rPr lang="es-ES" sz="1400" u="none" strike="noStrike" dirty="0">
                          <a:effectLst/>
                        </a:rPr>
                        <a:t>1. Algunas veces                  </a:t>
                      </a:r>
                      <a:br>
                        <a:rPr lang="es-ES" sz="1400" u="none" strike="noStrike" dirty="0">
                          <a:effectLst/>
                        </a:rPr>
                      </a:br>
                      <a:r>
                        <a:rPr lang="es-ES" sz="1400" u="none" strike="noStrike" dirty="0">
                          <a:effectLst/>
                        </a:rPr>
                        <a:t>2. Casi siempre                                </a:t>
                      </a:r>
                      <a:br>
                        <a:rPr lang="es-ES" sz="1400" u="none" strike="noStrike" dirty="0">
                          <a:effectLst/>
                        </a:rPr>
                      </a:br>
                      <a:r>
                        <a:rPr lang="es-ES" sz="1400" u="none" strike="noStrike" dirty="0">
                          <a:effectLst/>
                        </a:rPr>
                        <a:t>3. Siempre</a:t>
                      </a:r>
                      <a:endParaRPr lang="es-ES" sz="1800" b="0" i="0" u="none" strike="noStrike" dirty="0">
                        <a:effectLst/>
                        <a:latin typeface="Arial" panose="020B0604020202020204" pitchFamily="34" charset="0"/>
                      </a:endParaRPr>
                    </a:p>
                    <a:p>
                      <a:pPr marL="0" indent="0" algn="l" fontAlgn="ctr">
                        <a:spcBef>
                          <a:spcPts val="0"/>
                        </a:spcBef>
                        <a:spcAft>
                          <a:spcPts val="0"/>
                        </a:spcAft>
                        <a:buClrTx/>
                        <a:buSzPts val="1100"/>
                        <a:buFont typeface="+mj-lt"/>
                        <a:buNone/>
                      </a:pP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sp>
        <p:nvSpPr>
          <p:cNvPr id="9" name="Subtítulo 2">
            <a:extLst>
              <a:ext uri="{FF2B5EF4-FFF2-40B4-BE49-F238E27FC236}">
                <a16:creationId xmlns:a16="http://schemas.microsoft.com/office/drawing/2014/main" id="{E4E166BD-17D1-42A2-A549-766C7B0A98B7}"/>
              </a:ext>
            </a:extLst>
          </p:cNvPr>
          <p:cNvSpPr txBox="1">
            <a:spLocks/>
          </p:cNvSpPr>
          <p:nvPr/>
        </p:nvSpPr>
        <p:spPr>
          <a:xfrm>
            <a:off x="2735884" y="3098750"/>
            <a:ext cx="6093562" cy="968502"/>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ctr"/>
            <a:r>
              <a:rPr lang="es-ES" sz="2400">
                <a:solidFill>
                  <a:schemeClr val="accent4">
                    <a:lumMod val="60000"/>
                    <a:lumOff val="40000"/>
                  </a:schemeClr>
                </a:solidFill>
              </a:rPr>
              <a:t>¿Valore su experiencia en la(s) tutoría(s) académica(s) recibida(s)?</a:t>
            </a:r>
          </a:p>
          <a:p>
            <a:endParaRPr lang="es-EC" dirty="0"/>
          </a:p>
        </p:txBody>
      </p:sp>
      <p:pic>
        <p:nvPicPr>
          <p:cNvPr id="10" name="Google Shape;5273;p37">
            <a:extLst>
              <a:ext uri="{FF2B5EF4-FFF2-40B4-BE49-F238E27FC236}">
                <a16:creationId xmlns:a16="http://schemas.microsoft.com/office/drawing/2014/main" id="{0B9C844F-6015-4735-BE66-DE6F43ED3358}"/>
              </a:ext>
            </a:extLst>
          </p:cNvPr>
          <p:cNvPicPr preferRelativeResize="0"/>
          <p:nvPr/>
        </p:nvPicPr>
        <p:blipFill>
          <a:blip r:embed="rId3">
            <a:alphaModFix/>
          </a:blip>
          <a:stretch>
            <a:fillRect/>
          </a:stretch>
        </p:blipFill>
        <p:spPr>
          <a:xfrm rot="385317">
            <a:off x="731698" y="1743554"/>
            <a:ext cx="1786555" cy="1564600"/>
          </a:xfrm>
          <a:prstGeom prst="rect">
            <a:avLst/>
          </a:prstGeom>
          <a:noFill/>
          <a:ln>
            <a:noFill/>
          </a:ln>
        </p:spPr>
      </p:pic>
      <p:pic>
        <p:nvPicPr>
          <p:cNvPr id="13" name="Picture 2" descr="ULEAM">
            <a:extLst>
              <a:ext uri="{FF2B5EF4-FFF2-40B4-BE49-F238E27FC236}">
                <a16:creationId xmlns:a16="http://schemas.microsoft.com/office/drawing/2014/main" id="{18ACA834-73E5-4C2F-A5FB-6D00A5C65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325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graphicFrame>
        <p:nvGraphicFramePr>
          <p:cNvPr id="7" name="Tabla 6">
            <a:extLst>
              <a:ext uri="{FF2B5EF4-FFF2-40B4-BE49-F238E27FC236}">
                <a16:creationId xmlns:a16="http://schemas.microsoft.com/office/drawing/2014/main" id="{44CC99C5-EB94-4C9B-97F2-A89423A19CDB}"/>
              </a:ext>
            </a:extLst>
          </p:cNvPr>
          <p:cNvGraphicFramePr>
            <a:graphicFrameLocks noGrp="1"/>
          </p:cNvGraphicFramePr>
          <p:nvPr>
            <p:extLst>
              <p:ext uri="{D42A27DB-BD31-4B8C-83A1-F6EECF244321}">
                <p14:modId xmlns:p14="http://schemas.microsoft.com/office/powerpoint/2010/main" val="3860884679"/>
              </p:ext>
            </p:extLst>
          </p:nvPr>
        </p:nvGraphicFramePr>
        <p:xfrm>
          <a:off x="1974775" y="1454150"/>
          <a:ext cx="4598822" cy="133917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algn="just" fontAlgn="ctr">
                        <a:spcBef>
                          <a:spcPts val="0"/>
                        </a:spcBef>
                        <a:spcAft>
                          <a:spcPts val="0"/>
                        </a:spcAft>
                      </a:pPr>
                      <a:r>
                        <a:rPr lang="es-EC" sz="1400" u="none" strike="noStrike" dirty="0">
                          <a:effectLst/>
                        </a:rPr>
                        <a:t>Seguimiento de prácticas </a:t>
                      </a:r>
                      <a:r>
                        <a:rPr lang="es-EC" sz="1400" u="none" strike="noStrike" dirty="0" err="1">
                          <a:effectLst/>
                        </a:rPr>
                        <a:t>preprofesionales</a:t>
                      </a:r>
                      <a:endParaRPr lang="es-EC" sz="1800" b="0" i="0" u="none" strike="noStrike" dirty="0">
                        <a:effectLst/>
                        <a:latin typeface="Arial" panose="020B0604020202020204" pitchFamily="34" charset="0"/>
                      </a:endParaRPr>
                    </a:p>
                    <a:p>
                      <a:endParaRPr lang="es-EC" dirty="0">
                        <a:solidFill>
                          <a:schemeClr val="tx2"/>
                        </a:solidFill>
                      </a:endParaRPr>
                    </a:p>
                  </a:txBody>
                  <a:tcPr>
                    <a:lnT w="12700" cap="flat" cmpd="sng" algn="ctr">
                      <a:noFill/>
                      <a:prstDash val="solid"/>
                      <a:round/>
                      <a:headEnd type="none" w="med" len="med"/>
                      <a:tailEnd type="none" w="med" len="med"/>
                    </a:lnT>
                    <a:lnB>
                      <a:noFill/>
                    </a:lnB>
                  </a:tcPr>
                </a:tc>
                <a:tc>
                  <a:txBody>
                    <a:bodyPr/>
                    <a:lstStyle/>
                    <a:p>
                      <a:pPr algn="l" fontAlgn="ctr">
                        <a:spcBef>
                          <a:spcPts val="0"/>
                        </a:spcBef>
                        <a:spcAft>
                          <a:spcPts val="0"/>
                        </a:spcAft>
                      </a:pPr>
                      <a:r>
                        <a:rPr lang="es-ES" sz="1400" u="none" strike="noStrike" dirty="0">
                          <a:effectLst/>
                        </a:rPr>
                        <a:t>0. Nunca       </a:t>
                      </a:r>
                      <a:br>
                        <a:rPr lang="es-ES" sz="1400" u="none" strike="noStrike" dirty="0">
                          <a:effectLst/>
                        </a:rPr>
                      </a:br>
                      <a:r>
                        <a:rPr lang="es-ES" sz="1400" u="none" strike="noStrike" dirty="0">
                          <a:effectLst/>
                        </a:rPr>
                        <a:t>1. Algunas veces                  </a:t>
                      </a:r>
                      <a:br>
                        <a:rPr lang="es-ES" sz="1400" u="none" strike="noStrike" dirty="0">
                          <a:effectLst/>
                        </a:rPr>
                      </a:br>
                      <a:r>
                        <a:rPr lang="es-ES" sz="1400" u="none" strike="noStrike" dirty="0">
                          <a:effectLst/>
                        </a:rPr>
                        <a:t>2. Casi siempre                                </a:t>
                      </a:r>
                      <a:br>
                        <a:rPr lang="es-ES" sz="1400" u="none" strike="noStrike" dirty="0">
                          <a:effectLst/>
                        </a:rPr>
                      </a:br>
                      <a:r>
                        <a:rPr lang="es-ES" sz="1400" u="none" strike="noStrike" dirty="0">
                          <a:effectLst/>
                        </a:rPr>
                        <a:t>3. Siempre </a:t>
                      </a: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sp>
        <p:nvSpPr>
          <p:cNvPr id="11" name="Subtítulo 2">
            <a:extLst>
              <a:ext uri="{FF2B5EF4-FFF2-40B4-BE49-F238E27FC236}">
                <a16:creationId xmlns:a16="http://schemas.microsoft.com/office/drawing/2014/main" id="{7DAA0B88-F34E-42E1-9BB3-D9D0F218CD8E}"/>
              </a:ext>
            </a:extLst>
          </p:cNvPr>
          <p:cNvSpPr txBox="1">
            <a:spLocks/>
          </p:cNvSpPr>
          <p:nvPr/>
        </p:nvSpPr>
        <p:spPr>
          <a:xfrm>
            <a:off x="1909266" y="3010967"/>
            <a:ext cx="6978702" cy="1334261"/>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ctr"/>
            <a:r>
              <a:rPr lang="es-ES" sz="2400">
                <a:solidFill>
                  <a:schemeClr val="accent4">
                    <a:lumMod val="60000"/>
                    <a:lumOff val="40000"/>
                  </a:schemeClr>
                </a:solidFill>
              </a:rPr>
              <a:t>¿El tutor responsable, realizó el seguimiento oportuno y adecuado a las prácticas preprofesionales?</a:t>
            </a:r>
            <a:endParaRPr lang="es-ES" sz="3200">
              <a:solidFill>
                <a:schemeClr val="accent4">
                  <a:lumMod val="60000"/>
                  <a:lumOff val="40000"/>
                </a:schemeClr>
              </a:solidFill>
              <a:latin typeface="Arial" panose="020B0604020202020204" pitchFamily="34" charset="0"/>
            </a:endParaRPr>
          </a:p>
          <a:p>
            <a:endParaRPr lang="es-EC" dirty="0">
              <a:solidFill>
                <a:schemeClr val="accent4">
                  <a:lumMod val="60000"/>
                  <a:lumOff val="40000"/>
                </a:schemeClr>
              </a:solidFill>
            </a:endParaRPr>
          </a:p>
        </p:txBody>
      </p:sp>
      <p:pic>
        <p:nvPicPr>
          <p:cNvPr id="12" name="Picture 14" descr="Resultado de imagen de muñecos blancos presentaciones pensando ...">
            <a:extLst>
              <a:ext uri="{FF2B5EF4-FFF2-40B4-BE49-F238E27FC236}">
                <a16:creationId xmlns:a16="http://schemas.microsoft.com/office/drawing/2014/main" id="{672BAC9C-2E35-40AE-ACB4-655294A974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542" y="1988116"/>
            <a:ext cx="2019300" cy="22669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ULEAM">
            <a:extLst>
              <a:ext uri="{FF2B5EF4-FFF2-40B4-BE49-F238E27FC236}">
                <a16:creationId xmlns:a16="http://schemas.microsoft.com/office/drawing/2014/main" id="{3BA957E7-550F-4F4A-9369-D5A6733DF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158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graphicFrame>
        <p:nvGraphicFramePr>
          <p:cNvPr id="9" name="Tabla 8">
            <a:extLst>
              <a:ext uri="{FF2B5EF4-FFF2-40B4-BE49-F238E27FC236}">
                <a16:creationId xmlns:a16="http://schemas.microsoft.com/office/drawing/2014/main" id="{08F1FE42-AEBC-4C65-8C57-48C81D0B614F}"/>
              </a:ext>
            </a:extLst>
          </p:cNvPr>
          <p:cNvGraphicFramePr>
            <a:graphicFrameLocks noGrp="1"/>
          </p:cNvGraphicFramePr>
          <p:nvPr>
            <p:extLst>
              <p:ext uri="{D42A27DB-BD31-4B8C-83A1-F6EECF244321}">
                <p14:modId xmlns:p14="http://schemas.microsoft.com/office/powerpoint/2010/main" val="3647680057"/>
              </p:ext>
            </p:extLst>
          </p:nvPr>
        </p:nvGraphicFramePr>
        <p:xfrm>
          <a:off x="1974775" y="1454150"/>
          <a:ext cx="4598822" cy="155253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algn="just" fontAlgn="ctr">
                        <a:spcBef>
                          <a:spcPts val="0"/>
                        </a:spcBef>
                        <a:spcAft>
                          <a:spcPts val="0"/>
                        </a:spcAft>
                      </a:pPr>
                      <a:r>
                        <a:rPr lang="es-EC" sz="1400" u="none" strike="noStrike" dirty="0">
                          <a:effectLst/>
                        </a:rPr>
                        <a:t>Seguimiento de prácticas </a:t>
                      </a:r>
                      <a:r>
                        <a:rPr lang="es-EC" sz="1400" u="none" strike="noStrike" dirty="0" err="1">
                          <a:effectLst/>
                        </a:rPr>
                        <a:t>preprofesionales</a:t>
                      </a:r>
                      <a:endParaRPr lang="es-EC" sz="1800" b="0" i="0" u="none" strike="noStrike" dirty="0">
                        <a:effectLst/>
                        <a:latin typeface="Arial" panose="020B0604020202020204" pitchFamily="34" charset="0"/>
                      </a:endParaRPr>
                    </a:p>
                    <a:p>
                      <a:endParaRPr lang="es-EC" dirty="0">
                        <a:solidFill>
                          <a:schemeClr val="tx2"/>
                        </a:solidFill>
                      </a:endParaRPr>
                    </a:p>
                  </a:txBody>
                  <a:tcPr>
                    <a:lnT w="12700" cap="flat" cmpd="sng" algn="ctr">
                      <a:noFill/>
                      <a:prstDash val="solid"/>
                      <a:round/>
                      <a:headEnd type="none" w="med" len="med"/>
                      <a:tailEnd type="none" w="med" len="med"/>
                    </a:lnT>
                    <a:lnB>
                      <a:noFill/>
                    </a:lnB>
                  </a:tcPr>
                </a:tc>
                <a:tc>
                  <a:txBody>
                    <a:bodyPr/>
                    <a:lstStyle/>
                    <a:p>
                      <a:pPr marL="0" marR="0" indent="0" algn="l" defTabSz="914400" rtl="0" eaLnBrk="1" fontAlgn="ctr" latinLnBrk="0" hangingPunct="1">
                        <a:lnSpc>
                          <a:spcPct val="100000"/>
                        </a:lnSpc>
                        <a:spcBef>
                          <a:spcPts val="0"/>
                        </a:spcBef>
                        <a:spcAft>
                          <a:spcPts val="0"/>
                        </a:spcAft>
                        <a:buClr>
                          <a:srgbClr val="000000"/>
                        </a:buClr>
                        <a:buSzTx/>
                        <a:buFont typeface="Arial"/>
                        <a:buNone/>
                        <a:tabLst/>
                        <a:defRPr/>
                      </a:pPr>
                      <a:r>
                        <a:rPr lang="es-ES" sz="1400" u="none" strike="noStrike" dirty="0">
                          <a:effectLst/>
                        </a:rPr>
                        <a:t>0. Mala</a:t>
                      </a:r>
                      <a:br>
                        <a:rPr lang="es-ES" sz="1400" u="none" strike="noStrike" dirty="0">
                          <a:effectLst/>
                        </a:rPr>
                      </a:br>
                      <a:r>
                        <a:rPr lang="es-ES" sz="1400" u="none" strike="noStrike" dirty="0">
                          <a:effectLst/>
                        </a:rPr>
                        <a:t>1. Regular          </a:t>
                      </a:r>
                      <a:br>
                        <a:rPr lang="es-ES" sz="1400" u="none" strike="noStrike" dirty="0">
                          <a:effectLst/>
                        </a:rPr>
                      </a:br>
                      <a:r>
                        <a:rPr lang="es-ES" sz="1400" u="none" strike="noStrike" dirty="0">
                          <a:effectLst/>
                        </a:rPr>
                        <a:t>2. Bueno</a:t>
                      </a:r>
                      <a:br>
                        <a:rPr lang="es-ES" sz="1400" u="none" strike="noStrike" dirty="0">
                          <a:effectLst/>
                        </a:rPr>
                      </a:br>
                      <a:r>
                        <a:rPr lang="es-ES" sz="1400" u="none" strike="noStrike" dirty="0">
                          <a:effectLst/>
                        </a:rPr>
                        <a:t>3. Excelente</a:t>
                      </a:r>
                      <a:endParaRPr lang="es-ES" sz="1800" b="0" i="0" u="none" strike="noStrike" dirty="0">
                        <a:effectLst/>
                        <a:latin typeface="Arial" panose="020B0604020202020204" pitchFamily="34" charset="0"/>
                      </a:endParaRPr>
                    </a:p>
                    <a:p>
                      <a:pPr algn="l" fontAlgn="ctr">
                        <a:spcBef>
                          <a:spcPts val="0"/>
                        </a:spcBef>
                        <a:spcAft>
                          <a:spcPts val="0"/>
                        </a:spcAft>
                      </a:pP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sp>
        <p:nvSpPr>
          <p:cNvPr id="10" name="Subtítulo 2">
            <a:extLst>
              <a:ext uri="{FF2B5EF4-FFF2-40B4-BE49-F238E27FC236}">
                <a16:creationId xmlns:a16="http://schemas.microsoft.com/office/drawing/2014/main" id="{CF13128D-9F18-41FF-82EC-D8B7FD44833F}"/>
              </a:ext>
            </a:extLst>
          </p:cNvPr>
          <p:cNvSpPr txBox="1">
            <a:spLocks/>
          </p:cNvSpPr>
          <p:nvPr/>
        </p:nvSpPr>
        <p:spPr>
          <a:xfrm>
            <a:off x="1697126" y="3106064"/>
            <a:ext cx="6327648" cy="1670762"/>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ctr"/>
            <a:r>
              <a:rPr lang="es-ES" sz="2400">
                <a:solidFill>
                  <a:schemeClr val="accent4">
                    <a:lumMod val="60000"/>
                    <a:lumOff val="40000"/>
                  </a:schemeClr>
                </a:solidFill>
              </a:rPr>
              <a:t>¿Las directrices dadas por el profesor, fueron de utilidad para el desarrollo y/o culminación de sus prácticas preprofesionales?</a:t>
            </a:r>
            <a:endParaRPr lang="es-ES" sz="3200">
              <a:solidFill>
                <a:schemeClr val="accent4">
                  <a:lumMod val="60000"/>
                  <a:lumOff val="40000"/>
                </a:schemeClr>
              </a:solidFill>
              <a:latin typeface="Arial" panose="020B0604020202020204" pitchFamily="34" charset="0"/>
            </a:endParaRPr>
          </a:p>
          <a:p>
            <a:endParaRPr lang="es-EC" dirty="0">
              <a:solidFill>
                <a:schemeClr val="accent4">
                  <a:lumMod val="60000"/>
                  <a:lumOff val="40000"/>
                </a:schemeClr>
              </a:solidFill>
            </a:endParaRPr>
          </a:p>
        </p:txBody>
      </p:sp>
      <p:pic>
        <p:nvPicPr>
          <p:cNvPr id="13" name="Picture 6" descr="Manejo de Dinero para Estudiantes Universitarios - Comunidad NUC">
            <a:extLst>
              <a:ext uri="{FF2B5EF4-FFF2-40B4-BE49-F238E27FC236}">
                <a16:creationId xmlns:a16="http://schemas.microsoft.com/office/drawing/2014/main" id="{BEB4D8ED-3D3F-49C9-BCA8-5826B24A6A5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8942" y="1093177"/>
            <a:ext cx="3222622" cy="21491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LEAM">
            <a:extLst>
              <a:ext uri="{FF2B5EF4-FFF2-40B4-BE49-F238E27FC236}">
                <a16:creationId xmlns:a16="http://schemas.microsoft.com/office/drawing/2014/main" id="{F7209FDE-406C-43E5-9964-3753662D9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7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sp>
        <p:nvSpPr>
          <p:cNvPr id="8" name="Subtítulo 2">
            <a:extLst>
              <a:ext uri="{FF2B5EF4-FFF2-40B4-BE49-F238E27FC236}">
                <a16:creationId xmlns:a16="http://schemas.microsoft.com/office/drawing/2014/main" id="{9EC9CD40-6D87-488E-94C4-C26D6D4F2331}"/>
              </a:ext>
            </a:extLst>
          </p:cNvPr>
          <p:cNvSpPr txBox="1">
            <a:spLocks/>
          </p:cNvSpPr>
          <p:nvPr/>
        </p:nvSpPr>
        <p:spPr>
          <a:xfrm>
            <a:off x="2086051" y="3062102"/>
            <a:ext cx="6327648" cy="1670762"/>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ctr"/>
            <a:r>
              <a:rPr lang="es-ES" sz="2400" dirty="0">
                <a:solidFill>
                  <a:schemeClr val="accent4">
                    <a:lumMod val="60000"/>
                    <a:lumOff val="40000"/>
                  </a:schemeClr>
                </a:solidFill>
              </a:rPr>
              <a:t>¿Las directrices dadas por el tutor, fueron de utilidad para el desarrollo y/o culminación del proyecto de titulación?</a:t>
            </a:r>
            <a:endParaRPr lang="es-ES" sz="3200" dirty="0">
              <a:solidFill>
                <a:schemeClr val="accent4">
                  <a:lumMod val="60000"/>
                  <a:lumOff val="40000"/>
                </a:schemeClr>
              </a:solidFill>
              <a:latin typeface="Arial" panose="020B0604020202020204" pitchFamily="34" charset="0"/>
            </a:endParaRPr>
          </a:p>
          <a:p>
            <a:endParaRPr lang="es-EC" dirty="0">
              <a:solidFill>
                <a:schemeClr val="accent4">
                  <a:lumMod val="60000"/>
                  <a:lumOff val="40000"/>
                </a:schemeClr>
              </a:solidFill>
            </a:endParaRPr>
          </a:p>
        </p:txBody>
      </p:sp>
      <p:grpSp>
        <p:nvGrpSpPr>
          <p:cNvPr id="11" name="Google Shape;1953;p34">
            <a:extLst>
              <a:ext uri="{FF2B5EF4-FFF2-40B4-BE49-F238E27FC236}">
                <a16:creationId xmlns:a16="http://schemas.microsoft.com/office/drawing/2014/main" id="{A07B28C6-3A92-4E96-A91A-A4542546F58C}"/>
              </a:ext>
            </a:extLst>
          </p:cNvPr>
          <p:cNvGrpSpPr/>
          <p:nvPr/>
        </p:nvGrpSpPr>
        <p:grpSpPr>
          <a:xfrm>
            <a:off x="386862" y="1485925"/>
            <a:ext cx="1699189" cy="1550957"/>
            <a:chOff x="6081400" y="2231025"/>
            <a:chExt cx="481925" cy="564125"/>
          </a:xfrm>
        </p:grpSpPr>
        <p:sp>
          <p:nvSpPr>
            <p:cNvPr id="12" name="Google Shape;1954;p34">
              <a:extLst>
                <a:ext uri="{FF2B5EF4-FFF2-40B4-BE49-F238E27FC236}">
                  <a16:creationId xmlns:a16="http://schemas.microsoft.com/office/drawing/2014/main" id="{2A10CF60-4E7D-431E-89A7-CF4521E84A99}"/>
                </a:ext>
              </a:extLst>
            </p:cNvPr>
            <p:cNvSpPr/>
            <p:nvPr/>
          </p:nvSpPr>
          <p:spPr>
            <a:xfrm>
              <a:off x="6447075" y="2466475"/>
              <a:ext cx="1075" cy="1275"/>
            </a:xfrm>
            <a:custGeom>
              <a:avLst/>
              <a:gdLst/>
              <a:ahLst/>
              <a:cxnLst/>
              <a:rect l="l" t="t" r="r" b="b"/>
              <a:pathLst>
                <a:path w="43" h="51" extrusionOk="0">
                  <a:moveTo>
                    <a:pt x="17" y="0"/>
                  </a:moveTo>
                  <a:cubicBezTo>
                    <a:pt x="7" y="0"/>
                    <a:pt x="0" y="14"/>
                    <a:pt x="6" y="14"/>
                  </a:cubicBezTo>
                  <a:cubicBezTo>
                    <a:pt x="6" y="45"/>
                    <a:pt x="17" y="51"/>
                    <a:pt x="28" y="51"/>
                  </a:cubicBezTo>
                  <a:cubicBezTo>
                    <a:pt x="33" y="51"/>
                    <a:pt x="38" y="49"/>
                    <a:pt x="42" y="49"/>
                  </a:cubicBezTo>
                  <a:cubicBezTo>
                    <a:pt x="37" y="10"/>
                    <a:pt x="26" y="0"/>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55;p34">
              <a:extLst>
                <a:ext uri="{FF2B5EF4-FFF2-40B4-BE49-F238E27FC236}">
                  <a16:creationId xmlns:a16="http://schemas.microsoft.com/office/drawing/2014/main" id="{5E2930A4-D60B-4930-999E-BF201B34D547}"/>
                </a:ext>
              </a:extLst>
            </p:cNvPr>
            <p:cNvSpPr/>
            <p:nvPr/>
          </p:nvSpPr>
          <p:spPr>
            <a:xfrm>
              <a:off x="6434125" y="2411725"/>
              <a:ext cx="1800" cy="2425"/>
            </a:xfrm>
            <a:custGeom>
              <a:avLst/>
              <a:gdLst/>
              <a:ahLst/>
              <a:cxnLst/>
              <a:rect l="l" t="t" r="r" b="b"/>
              <a:pathLst>
                <a:path w="72" h="97" extrusionOk="0">
                  <a:moveTo>
                    <a:pt x="1" y="1"/>
                  </a:moveTo>
                  <a:cubicBezTo>
                    <a:pt x="24" y="37"/>
                    <a:pt x="48" y="72"/>
                    <a:pt x="72" y="96"/>
                  </a:cubicBezTo>
                  <a:cubicBezTo>
                    <a:pt x="60" y="60"/>
                    <a:pt x="48" y="37"/>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56;p34">
              <a:extLst>
                <a:ext uri="{FF2B5EF4-FFF2-40B4-BE49-F238E27FC236}">
                  <a16:creationId xmlns:a16="http://schemas.microsoft.com/office/drawing/2014/main" id="{7FDEEA78-D2F9-4B94-BAE4-D14B8FB30887}"/>
                </a:ext>
              </a:extLst>
            </p:cNvPr>
            <p:cNvSpPr/>
            <p:nvPr/>
          </p:nvSpPr>
          <p:spPr>
            <a:xfrm>
              <a:off x="6435775" y="2413425"/>
              <a:ext cx="650" cy="975"/>
            </a:xfrm>
            <a:custGeom>
              <a:avLst/>
              <a:gdLst/>
              <a:ahLst/>
              <a:cxnLst/>
              <a:rect l="l" t="t" r="r" b="b"/>
              <a:pathLst>
                <a:path w="26" h="39" extrusionOk="0">
                  <a:moveTo>
                    <a:pt x="1" y="0"/>
                  </a:moveTo>
                  <a:lnTo>
                    <a:pt x="1" y="0"/>
                  </a:lnTo>
                  <a:cubicBezTo>
                    <a:pt x="0" y="0"/>
                    <a:pt x="1" y="5"/>
                    <a:pt x="6" y="16"/>
                  </a:cubicBezTo>
                  <a:cubicBezTo>
                    <a:pt x="17" y="32"/>
                    <a:pt x="21" y="38"/>
                    <a:pt x="22" y="38"/>
                  </a:cubicBezTo>
                  <a:cubicBezTo>
                    <a:pt x="25" y="38"/>
                    <a:pt x="4"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57;p34">
              <a:extLst>
                <a:ext uri="{FF2B5EF4-FFF2-40B4-BE49-F238E27FC236}">
                  <a16:creationId xmlns:a16="http://schemas.microsoft.com/office/drawing/2014/main" id="{7856465C-B31D-4340-8AB0-F8B6F3495319}"/>
                </a:ext>
              </a:extLst>
            </p:cNvPr>
            <p:cNvSpPr/>
            <p:nvPr/>
          </p:nvSpPr>
          <p:spPr>
            <a:xfrm>
              <a:off x="6429225" y="2403450"/>
              <a:ext cx="2550" cy="3850"/>
            </a:xfrm>
            <a:custGeom>
              <a:avLst/>
              <a:gdLst/>
              <a:ahLst/>
              <a:cxnLst/>
              <a:rect l="l" t="t" r="r" b="b"/>
              <a:pathLst>
                <a:path w="102" h="154" extrusionOk="0">
                  <a:moveTo>
                    <a:pt x="7" y="1"/>
                  </a:moveTo>
                  <a:lnTo>
                    <a:pt x="7" y="1"/>
                  </a:lnTo>
                  <a:cubicBezTo>
                    <a:pt x="1" y="1"/>
                    <a:pt x="2" y="17"/>
                    <a:pt x="18" y="58"/>
                  </a:cubicBezTo>
                  <a:cubicBezTo>
                    <a:pt x="42" y="94"/>
                    <a:pt x="77" y="118"/>
                    <a:pt x="101" y="153"/>
                  </a:cubicBezTo>
                  <a:cubicBezTo>
                    <a:pt x="101" y="118"/>
                    <a:pt x="25"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958;p34">
              <a:extLst>
                <a:ext uri="{FF2B5EF4-FFF2-40B4-BE49-F238E27FC236}">
                  <a16:creationId xmlns:a16="http://schemas.microsoft.com/office/drawing/2014/main" id="{DE8D560A-2315-4575-A131-D296F5DD9C15}"/>
                </a:ext>
              </a:extLst>
            </p:cNvPr>
            <p:cNvSpPr/>
            <p:nvPr/>
          </p:nvSpPr>
          <p:spPr>
            <a:xfrm>
              <a:off x="6431150" y="2408450"/>
              <a:ext cx="2875" cy="4250"/>
            </a:xfrm>
            <a:custGeom>
              <a:avLst/>
              <a:gdLst/>
              <a:ahLst/>
              <a:cxnLst/>
              <a:rect l="l" t="t" r="r" b="b"/>
              <a:pathLst>
                <a:path w="115" h="170" extrusionOk="0">
                  <a:moveTo>
                    <a:pt x="12" y="1"/>
                  </a:moveTo>
                  <a:lnTo>
                    <a:pt x="12" y="1"/>
                  </a:lnTo>
                  <a:cubicBezTo>
                    <a:pt x="28" y="41"/>
                    <a:pt x="55" y="92"/>
                    <a:pt x="46" y="92"/>
                  </a:cubicBezTo>
                  <a:cubicBezTo>
                    <a:pt x="41" y="92"/>
                    <a:pt x="28" y="80"/>
                    <a:pt x="0" y="49"/>
                  </a:cubicBezTo>
                  <a:lnTo>
                    <a:pt x="0" y="49"/>
                  </a:lnTo>
                  <a:cubicBezTo>
                    <a:pt x="58" y="132"/>
                    <a:pt x="92" y="170"/>
                    <a:pt x="102" y="170"/>
                  </a:cubicBezTo>
                  <a:cubicBezTo>
                    <a:pt x="114" y="170"/>
                    <a:pt x="86" y="108"/>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959;p34">
              <a:extLst>
                <a:ext uri="{FF2B5EF4-FFF2-40B4-BE49-F238E27FC236}">
                  <a16:creationId xmlns:a16="http://schemas.microsoft.com/office/drawing/2014/main" id="{22C24570-9E73-48FA-8C9D-A969CC7AF183}"/>
                </a:ext>
              </a:extLst>
            </p:cNvPr>
            <p:cNvSpPr/>
            <p:nvPr/>
          </p:nvSpPr>
          <p:spPr>
            <a:xfrm>
              <a:off x="6425750" y="2403250"/>
              <a:ext cx="3925" cy="4350"/>
            </a:xfrm>
            <a:custGeom>
              <a:avLst/>
              <a:gdLst/>
              <a:ahLst/>
              <a:cxnLst/>
              <a:rect l="l" t="t" r="r" b="b"/>
              <a:pathLst>
                <a:path w="157" h="174" extrusionOk="0">
                  <a:moveTo>
                    <a:pt x="7" y="1"/>
                  </a:moveTo>
                  <a:cubicBezTo>
                    <a:pt x="2" y="1"/>
                    <a:pt x="0" y="6"/>
                    <a:pt x="2" y="18"/>
                  </a:cubicBezTo>
                  <a:cubicBezTo>
                    <a:pt x="50" y="66"/>
                    <a:pt x="109" y="114"/>
                    <a:pt x="157" y="173"/>
                  </a:cubicBezTo>
                  <a:cubicBezTo>
                    <a:pt x="117" y="124"/>
                    <a:pt x="29"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60;p34">
              <a:extLst>
                <a:ext uri="{FF2B5EF4-FFF2-40B4-BE49-F238E27FC236}">
                  <a16:creationId xmlns:a16="http://schemas.microsoft.com/office/drawing/2014/main" id="{9C734929-BC78-4B0F-B801-460EF4CE89F2}"/>
                </a:ext>
              </a:extLst>
            </p:cNvPr>
            <p:cNvSpPr/>
            <p:nvPr/>
          </p:nvSpPr>
          <p:spPr>
            <a:xfrm>
              <a:off x="6400900" y="2374150"/>
              <a:ext cx="1400" cy="700"/>
            </a:xfrm>
            <a:custGeom>
              <a:avLst/>
              <a:gdLst/>
              <a:ahLst/>
              <a:cxnLst/>
              <a:rect l="l" t="t" r="r" b="b"/>
              <a:pathLst>
                <a:path w="56" h="28" extrusionOk="0">
                  <a:moveTo>
                    <a:pt x="6" y="0"/>
                  </a:moveTo>
                  <a:cubicBezTo>
                    <a:pt x="1" y="0"/>
                    <a:pt x="16" y="14"/>
                    <a:pt x="44" y="28"/>
                  </a:cubicBezTo>
                  <a:lnTo>
                    <a:pt x="56" y="28"/>
                  </a:lnTo>
                  <a:cubicBezTo>
                    <a:pt x="25" y="7"/>
                    <a:pt x="10"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61;p34">
              <a:extLst>
                <a:ext uri="{FF2B5EF4-FFF2-40B4-BE49-F238E27FC236}">
                  <a16:creationId xmlns:a16="http://schemas.microsoft.com/office/drawing/2014/main" id="{94B50AC6-E657-417C-A288-A5E8B2DA01EA}"/>
                </a:ext>
              </a:extLst>
            </p:cNvPr>
            <p:cNvSpPr/>
            <p:nvPr/>
          </p:nvSpPr>
          <p:spPr>
            <a:xfrm>
              <a:off x="6401400" y="2374525"/>
              <a:ext cx="900" cy="325"/>
            </a:xfrm>
            <a:custGeom>
              <a:avLst/>
              <a:gdLst/>
              <a:ahLst/>
              <a:cxnLst/>
              <a:rect l="l" t="t" r="r" b="b"/>
              <a:pathLst>
                <a:path w="36" h="13" extrusionOk="0">
                  <a:moveTo>
                    <a:pt x="0" y="1"/>
                  </a:moveTo>
                  <a:cubicBezTo>
                    <a:pt x="12" y="1"/>
                    <a:pt x="24" y="13"/>
                    <a:pt x="24" y="13"/>
                  </a:cubicBezTo>
                  <a:lnTo>
                    <a:pt x="36" y="13"/>
                  </a:lnTo>
                  <a:cubicBezTo>
                    <a:pt x="24" y="13"/>
                    <a:pt x="12"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62;p34">
              <a:extLst>
                <a:ext uri="{FF2B5EF4-FFF2-40B4-BE49-F238E27FC236}">
                  <a16:creationId xmlns:a16="http://schemas.microsoft.com/office/drawing/2014/main" id="{579DA42E-6A1B-4F1C-91AF-81B2822D9BE0}"/>
                </a:ext>
              </a:extLst>
            </p:cNvPr>
            <p:cNvSpPr/>
            <p:nvPr/>
          </p:nvSpPr>
          <p:spPr>
            <a:xfrm>
              <a:off x="6396925" y="2372150"/>
              <a:ext cx="4475" cy="2400"/>
            </a:xfrm>
            <a:custGeom>
              <a:avLst/>
              <a:gdLst/>
              <a:ahLst/>
              <a:cxnLst/>
              <a:rect l="l" t="t" r="r" b="b"/>
              <a:pathLst>
                <a:path w="179" h="96" extrusionOk="0">
                  <a:moveTo>
                    <a:pt x="0" y="0"/>
                  </a:moveTo>
                  <a:cubicBezTo>
                    <a:pt x="36" y="24"/>
                    <a:pt x="131" y="72"/>
                    <a:pt x="179" y="96"/>
                  </a:cubicBezTo>
                  <a:cubicBezTo>
                    <a:pt x="119" y="60"/>
                    <a:pt x="60" y="2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63;p34">
              <a:extLst>
                <a:ext uri="{FF2B5EF4-FFF2-40B4-BE49-F238E27FC236}">
                  <a16:creationId xmlns:a16="http://schemas.microsoft.com/office/drawing/2014/main" id="{B907E94A-9B73-4344-911A-B50BD049C8D8}"/>
                </a:ext>
              </a:extLst>
            </p:cNvPr>
            <p:cNvSpPr/>
            <p:nvPr/>
          </p:nvSpPr>
          <p:spPr>
            <a:xfrm>
              <a:off x="6402275" y="2374825"/>
              <a:ext cx="325" cy="325"/>
            </a:xfrm>
            <a:custGeom>
              <a:avLst/>
              <a:gdLst/>
              <a:ahLst/>
              <a:cxnLst/>
              <a:rect l="l" t="t" r="r" b="b"/>
              <a:pathLst>
                <a:path w="13" h="13" extrusionOk="0">
                  <a:moveTo>
                    <a:pt x="1" y="1"/>
                  </a:moveTo>
                  <a:cubicBezTo>
                    <a:pt x="1" y="1"/>
                    <a:pt x="1" y="1"/>
                    <a:pt x="1" y="1"/>
                  </a:cubicBezTo>
                  <a:cubicBezTo>
                    <a:pt x="12" y="12"/>
                    <a:pt x="12" y="12"/>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64;p34">
              <a:extLst>
                <a:ext uri="{FF2B5EF4-FFF2-40B4-BE49-F238E27FC236}">
                  <a16:creationId xmlns:a16="http://schemas.microsoft.com/office/drawing/2014/main" id="{0D30085C-F505-412E-96BC-29444AE0A178}"/>
                </a:ext>
              </a:extLst>
            </p:cNvPr>
            <p:cNvSpPr/>
            <p:nvPr/>
          </p:nvSpPr>
          <p:spPr>
            <a:xfrm>
              <a:off x="6408225" y="2382875"/>
              <a:ext cx="2100" cy="2100"/>
            </a:xfrm>
            <a:custGeom>
              <a:avLst/>
              <a:gdLst/>
              <a:ahLst/>
              <a:cxnLst/>
              <a:rect l="l" t="t" r="r" b="b"/>
              <a:pathLst>
                <a:path w="84" h="84" extrusionOk="0">
                  <a:moveTo>
                    <a:pt x="1" y="0"/>
                  </a:moveTo>
                  <a:lnTo>
                    <a:pt x="1" y="0"/>
                  </a:lnTo>
                  <a:cubicBezTo>
                    <a:pt x="36" y="24"/>
                    <a:pt x="60" y="60"/>
                    <a:pt x="84" y="83"/>
                  </a:cubicBezTo>
                  <a:cubicBezTo>
                    <a:pt x="72" y="48"/>
                    <a:pt x="48"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65;p34">
              <a:extLst>
                <a:ext uri="{FF2B5EF4-FFF2-40B4-BE49-F238E27FC236}">
                  <a16:creationId xmlns:a16="http://schemas.microsoft.com/office/drawing/2014/main" id="{0FB69311-C299-43C2-BE11-B733083B26DC}"/>
                </a:ext>
              </a:extLst>
            </p:cNvPr>
            <p:cNvSpPr/>
            <p:nvPr/>
          </p:nvSpPr>
          <p:spPr>
            <a:xfrm>
              <a:off x="6410600" y="2386725"/>
              <a:ext cx="1275" cy="825"/>
            </a:xfrm>
            <a:custGeom>
              <a:avLst/>
              <a:gdLst/>
              <a:ahLst/>
              <a:cxnLst/>
              <a:rect l="l" t="t" r="r" b="b"/>
              <a:pathLst>
                <a:path w="51" h="33" extrusionOk="0">
                  <a:moveTo>
                    <a:pt x="1" y="1"/>
                  </a:moveTo>
                  <a:cubicBezTo>
                    <a:pt x="34" y="23"/>
                    <a:pt x="49" y="32"/>
                    <a:pt x="50" y="32"/>
                  </a:cubicBezTo>
                  <a:cubicBezTo>
                    <a:pt x="51" y="32"/>
                    <a:pt x="33" y="2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66;p34">
              <a:extLst>
                <a:ext uri="{FF2B5EF4-FFF2-40B4-BE49-F238E27FC236}">
                  <a16:creationId xmlns:a16="http://schemas.microsoft.com/office/drawing/2014/main" id="{49343E60-7425-41E5-98FF-8875AD00249E}"/>
                </a:ext>
              </a:extLst>
            </p:cNvPr>
            <p:cNvSpPr/>
            <p:nvPr/>
          </p:nvSpPr>
          <p:spPr>
            <a:xfrm>
              <a:off x="6396750" y="2374000"/>
              <a:ext cx="2925" cy="1850"/>
            </a:xfrm>
            <a:custGeom>
              <a:avLst/>
              <a:gdLst/>
              <a:ahLst/>
              <a:cxnLst/>
              <a:rect l="l" t="t" r="r" b="b"/>
              <a:pathLst>
                <a:path w="117" h="74" extrusionOk="0">
                  <a:moveTo>
                    <a:pt x="1" y="0"/>
                  </a:moveTo>
                  <a:cubicBezTo>
                    <a:pt x="23" y="12"/>
                    <a:pt x="44" y="23"/>
                    <a:pt x="55" y="34"/>
                  </a:cubicBezTo>
                  <a:cubicBezTo>
                    <a:pt x="55" y="34"/>
                    <a:pt x="79" y="57"/>
                    <a:pt x="91" y="57"/>
                  </a:cubicBezTo>
                  <a:cubicBezTo>
                    <a:pt x="107" y="68"/>
                    <a:pt x="115" y="74"/>
                    <a:pt x="116" y="74"/>
                  </a:cubicBezTo>
                  <a:cubicBezTo>
                    <a:pt x="117" y="74"/>
                    <a:pt x="105" y="65"/>
                    <a:pt x="79" y="45"/>
                  </a:cubicBezTo>
                  <a:cubicBezTo>
                    <a:pt x="46" y="23"/>
                    <a:pt x="23"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67;p34">
              <a:extLst>
                <a:ext uri="{FF2B5EF4-FFF2-40B4-BE49-F238E27FC236}">
                  <a16:creationId xmlns:a16="http://schemas.microsoft.com/office/drawing/2014/main" id="{B1E3D54D-220F-40E1-B4FA-95E972FEBD7C}"/>
                </a:ext>
              </a:extLst>
            </p:cNvPr>
            <p:cNvSpPr/>
            <p:nvPr/>
          </p:nvSpPr>
          <p:spPr>
            <a:xfrm>
              <a:off x="6404050" y="2379600"/>
              <a:ext cx="325" cy="150"/>
            </a:xfrm>
            <a:custGeom>
              <a:avLst/>
              <a:gdLst/>
              <a:ahLst/>
              <a:cxnLst/>
              <a:rect l="l" t="t" r="r" b="b"/>
              <a:pathLst>
                <a:path w="13" h="6" extrusionOk="0">
                  <a:moveTo>
                    <a:pt x="1" y="0"/>
                  </a:moveTo>
                  <a:cubicBezTo>
                    <a:pt x="9" y="0"/>
                    <a:pt x="12" y="5"/>
                    <a:pt x="12" y="5"/>
                  </a:cubicBezTo>
                  <a:cubicBezTo>
                    <a:pt x="13" y="5"/>
                    <a:pt x="13" y="4"/>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68;p34">
              <a:extLst>
                <a:ext uri="{FF2B5EF4-FFF2-40B4-BE49-F238E27FC236}">
                  <a16:creationId xmlns:a16="http://schemas.microsoft.com/office/drawing/2014/main" id="{CB592766-3D4B-4B1C-90C6-E8DDC1921655}"/>
                </a:ext>
              </a:extLst>
            </p:cNvPr>
            <p:cNvSpPr/>
            <p:nvPr/>
          </p:nvSpPr>
          <p:spPr>
            <a:xfrm>
              <a:off x="6389475" y="2368575"/>
              <a:ext cx="1800" cy="1800"/>
            </a:xfrm>
            <a:custGeom>
              <a:avLst/>
              <a:gdLst/>
              <a:ahLst/>
              <a:cxnLst/>
              <a:rect l="l" t="t" r="r" b="b"/>
              <a:pathLst>
                <a:path w="72" h="72" extrusionOk="0">
                  <a:moveTo>
                    <a:pt x="1" y="1"/>
                  </a:moveTo>
                  <a:cubicBezTo>
                    <a:pt x="24" y="24"/>
                    <a:pt x="48" y="48"/>
                    <a:pt x="72" y="72"/>
                  </a:cubicBezTo>
                  <a:cubicBezTo>
                    <a:pt x="60" y="48"/>
                    <a:pt x="1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69;p34">
              <a:extLst>
                <a:ext uri="{FF2B5EF4-FFF2-40B4-BE49-F238E27FC236}">
                  <a16:creationId xmlns:a16="http://schemas.microsoft.com/office/drawing/2014/main" id="{37C0F299-192C-4DC6-8055-1B85E389F3B1}"/>
                </a:ext>
              </a:extLst>
            </p:cNvPr>
            <p:cNvSpPr/>
            <p:nvPr/>
          </p:nvSpPr>
          <p:spPr>
            <a:xfrm>
              <a:off x="6403775" y="2378775"/>
              <a:ext cx="300" cy="250"/>
            </a:xfrm>
            <a:custGeom>
              <a:avLst/>
              <a:gdLst/>
              <a:ahLst/>
              <a:cxnLst/>
              <a:rect l="l" t="t" r="r" b="b"/>
              <a:pathLst>
                <a:path w="12" h="10" extrusionOk="0">
                  <a:moveTo>
                    <a:pt x="2" y="0"/>
                  </a:moveTo>
                  <a:cubicBezTo>
                    <a:pt x="0" y="0"/>
                    <a:pt x="0" y="3"/>
                    <a:pt x="0" y="9"/>
                  </a:cubicBezTo>
                  <a:lnTo>
                    <a:pt x="12" y="9"/>
                  </a:lnTo>
                  <a:cubicBezTo>
                    <a:pt x="6" y="3"/>
                    <a:pt x="3"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70;p34">
              <a:extLst>
                <a:ext uri="{FF2B5EF4-FFF2-40B4-BE49-F238E27FC236}">
                  <a16:creationId xmlns:a16="http://schemas.microsoft.com/office/drawing/2014/main" id="{845F8D9D-E3BE-49C6-81AD-A610539356F3}"/>
                </a:ext>
              </a:extLst>
            </p:cNvPr>
            <p:cNvSpPr/>
            <p:nvPr/>
          </p:nvSpPr>
          <p:spPr>
            <a:xfrm>
              <a:off x="6378475" y="2363200"/>
              <a:ext cx="7150" cy="4200"/>
            </a:xfrm>
            <a:custGeom>
              <a:avLst/>
              <a:gdLst/>
              <a:ahLst/>
              <a:cxnLst/>
              <a:rect l="l" t="t" r="r" b="b"/>
              <a:pathLst>
                <a:path w="286" h="168" extrusionOk="0">
                  <a:moveTo>
                    <a:pt x="44" y="0"/>
                  </a:moveTo>
                  <a:cubicBezTo>
                    <a:pt x="29" y="0"/>
                    <a:pt x="14" y="4"/>
                    <a:pt x="0" y="13"/>
                  </a:cubicBezTo>
                  <a:cubicBezTo>
                    <a:pt x="83" y="49"/>
                    <a:pt x="167" y="108"/>
                    <a:pt x="250" y="144"/>
                  </a:cubicBezTo>
                  <a:cubicBezTo>
                    <a:pt x="226" y="156"/>
                    <a:pt x="238" y="144"/>
                    <a:pt x="286" y="168"/>
                  </a:cubicBezTo>
                  <a:cubicBezTo>
                    <a:pt x="225" y="127"/>
                    <a:pt x="130" y="0"/>
                    <a:pt x="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71;p34">
              <a:extLst>
                <a:ext uri="{FF2B5EF4-FFF2-40B4-BE49-F238E27FC236}">
                  <a16:creationId xmlns:a16="http://schemas.microsoft.com/office/drawing/2014/main" id="{C7EA4DC5-13D5-4141-8E7C-15DCB6BD430B}"/>
                </a:ext>
              </a:extLst>
            </p:cNvPr>
            <p:cNvSpPr/>
            <p:nvPr/>
          </p:nvSpPr>
          <p:spPr>
            <a:xfrm>
              <a:off x="6414175" y="2394175"/>
              <a:ext cx="325" cy="325"/>
            </a:xfrm>
            <a:custGeom>
              <a:avLst/>
              <a:gdLst/>
              <a:ahLst/>
              <a:cxnLst/>
              <a:rect l="l" t="t" r="r" b="b"/>
              <a:pathLst>
                <a:path w="13" h="13" extrusionOk="0">
                  <a:moveTo>
                    <a:pt x="13" y="12"/>
                  </a:moveTo>
                  <a:cubicBezTo>
                    <a:pt x="13" y="12"/>
                    <a:pt x="13" y="12"/>
                    <a:pt x="13" y="12"/>
                  </a:cubicBezTo>
                  <a:cubicBezTo>
                    <a:pt x="1" y="0"/>
                    <a:pt x="1" y="0"/>
                    <a:pt x="1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72;p34">
              <a:extLst>
                <a:ext uri="{FF2B5EF4-FFF2-40B4-BE49-F238E27FC236}">
                  <a16:creationId xmlns:a16="http://schemas.microsoft.com/office/drawing/2014/main" id="{FF5F0E8F-32F0-4581-9191-E102B494BC71}"/>
                </a:ext>
              </a:extLst>
            </p:cNvPr>
            <p:cNvSpPr/>
            <p:nvPr/>
          </p:nvSpPr>
          <p:spPr>
            <a:xfrm>
              <a:off x="6375200" y="2361725"/>
              <a:ext cx="3575" cy="675"/>
            </a:xfrm>
            <a:custGeom>
              <a:avLst/>
              <a:gdLst/>
              <a:ahLst/>
              <a:cxnLst/>
              <a:rect l="l" t="t" r="r" b="b"/>
              <a:pathLst>
                <a:path w="143" h="27" extrusionOk="0">
                  <a:moveTo>
                    <a:pt x="0" y="1"/>
                  </a:moveTo>
                  <a:cubicBezTo>
                    <a:pt x="36" y="22"/>
                    <a:pt x="63" y="26"/>
                    <a:pt x="89" y="26"/>
                  </a:cubicBezTo>
                  <a:cubicBezTo>
                    <a:pt x="107" y="26"/>
                    <a:pt x="124" y="24"/>
                    <a:pt x="143" y="24"/>
                  </a:cubicBezTo>
                  <a:cubicBezTo>
                    <a:pt x="95" y="13"/>
                    <a:pt x="48"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73;p34">
              <a:extLst>
                <a:ext uri="{FF2B5EF4-FFF2-40B4-BE49-F238E27FC236}">
                  <a16:creationId xmlns:a16="http://schemas.microsoft.com/office/drawing/2014/main" id="{2320F48B-F795-45E4-B279-B3EA901583E0}"/>
                </a:ext>
              </a:extLst>
            </p:cNvPr>
            <p:cNvSpPr/>
            <p:nvPr/>
          </p:nvSpPr>
          <p:spPr>
            <a:xfrm>
              <a:off x="6369525" y="2358750"/>
              <a:ext cx="2125" cy="650"/>
            </a:xfrm>
            <a:custGeom>
              <a:avLst/>
              <a:gdLst/>
              <a:ahLst/>
              <a:cxnLst/>
              <a:rect l="l" t="t" r="r" b="b"/>
              <a:pathLst>
                <a:path w="85" h="26" extrusionOk="0">
                  <a:moveTo>
                    <a:pt x="1" y="1"/>
                  </a:moveTo>
                  <a:cubicBezTo>
                    <a:pt x="15" y="20"/>
                    <a:pt x="26" y="25"/>
                    <a:pt x="35" y="25"/>
                  </a:cubicBezTo>
                  <a:cubicBezTo>
                    <a:pt x="50" y="25"/>
                    <a:pt x="63" y="13"/>
                    <a:pt x="84" y="13"/>
                  </a:cubicBezTo>
                  <a:cubicBezTo>
                    <a:pt x="60" y="13"/>
                    <a:pt x="25"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74;p34">
              <a:extLst>
                <a:ext uri="{FF2B5EF4-FFF2-40B4-BE49-F238E27FC236}">
                  <a16:creationId xmlns:a16="http://schemas.microsoft.com/office/drawing/2014/main" id="{B0185FEB-25D0-429E-B339-0DBEC1D2D996}"/>
                </a:ext>
              </a:extLst>
            </p:cNvPr>
            <p:cNvSpPr/>
            <p:nvPr/>
          </p:nvSpPr>
          <p:spPr>
            <a:xfrm>
              <a:off x="6250775" y="2615925"/>
              <a:ext cx="325" cy="1525"/>
            </a:xfrm>
            <a:custGeom>
              <a:avLst/>
              <a:gdLst/>
              <a:ahLst/>
              <a:cxnLst/>
              <a:rect l="l" t="t" r="r" b="b"/>
              <a:pathLst>
                <a:path w="13" h="61" extrusionOk="0">
                  <a:moveTo>
                    <a:pt x="0" y="1"/>
                  </a:moveTo>
                  <a:lnTo>
                    <a:pt x="12" y="60"/>
                  </a:lnTo>
                  <a:cubicBezTo>
                    <a:pt x="12" y="24"/>
                    <a:pt x="12"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75;p34">
              <a:extLst>
                <a:ext uri="{FF2B5EF4-FFF2-40B4-BE49-F238E27FC236}">
                  <a16:creationId xmlns:a16="http://schemas.microsoft.com/office/drawing/2014/main" id="{E9AFF700-A027-4642-90EE-FF1D375C31EF}"/>
                </a:ext>
              </a:extLst>
            </p:cNvPr>
            <p:cNvSpPr/>
            <p:nvPr/>
          </p:nvSpPr>
          <p:spPr>
            <a:xfrm>
              <a:off x="6249275" y="2603425"/>
              <a:ext cx="475" cy="650"/>
            </a:xfrm>
            <a:custGeom>
              <a:avLst/>
              <a:gdLst/>
              <a:ahLst/>
              <a:cxnLst/>
              <a:rect l="l" t="t" r="r" b="b"/>
              <a:pathLst>
                <a:path w="19" h="26" extrusionOk="0">
                  <a:moveTo>
                    <a:pt x="1" y="1"/>
                  </a:moveTo>
                  <a:cubicBezTo>
                    <a:pt x="8" y="15"/>
                    <a:pt x="15" y="25"/>
                    <a:pt x="17" y="25"/>
                  </a:cubicBezTo>
                  <a:cubicBezTo>
                    <a:pt x="18" y="25"/>
                    <a:pt x="17" y="22"/>
                    <a:pt x="13" y="12"/>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76;p34">
              <a:extLst>
                <a:ext uri="{FF2B5EF4-FFF2-40B4-BE49-F238E27FC236}">
                  <a16:creationId xmlns:a16="http://schemas.microsoft.com/office/drawing/2014/main" id="{33CB5871-CBA9-4B8D-B02A-A2780DE88678}"/>
                </a:ext>
              </a:extLst>
            </p:cNvPr>
            <p:cNvSpPr/>
            <p:nvPr/>
          </p:nvSpPr>
          <p:spPr>
            <a:xfrm>
              <a:off x="6204925" y="2402500"/>
              <a:ext cx="3600" cy="3300"/>
            </a:xfrm>
            <a:custGeom>
              <a:avLst/>
              <a:gdLst/>
              <a:ahLst/>
              <a:cxnLst/>
              <a:rect l="l" t="t" r="r" b="b"/>
              <a:pathLst>
                <a:path w="144" h="132" extrusionOk="0">
                  <a:moveTo>
                    <a:pt x="144" y="1"/>
                  </a:moveTo>
                  <a:lnTo>
                    <a:pt x="144" y="1"/>
                  </a:lnTo>
                  <a:cubicBezTo>
                    <a:pt x="72" y="25"/>
                    <a:pt x="25" y="72"/>
                    <a:pt x="1" y="132"/>
                  </a:cubicBezTo>
                  <a:cubicBezTo>
                    <a:pt x="17" y="120"/>
                    <a:pt x="24" y="116"/>
                    <a:pt x="27" y="115"/>
                  </a:cubicBezTo>
                  <a:lnTo>
                    <a:pt x="27" y="115"/>
                  </a:lnTo>
                  <a:cubicBezTo>
                    <a:pt x="23" y="119"/>
                    <a:pt x="23" y="120"/>
                    <a:pt x="23" y="120"/>
                  </a:cubicBezTo>
                  <a:cubicBezTo>
                    <a:pt x="24" y="120"/>
                    <a:pt x="30" y="115"/>
                    <a:pt x="28" y="115"/>
                  </a:cubicBezTo>
                  <a:lnTo>
                    <a:pt x="28" y="115"/>
                  </a:lnTo>
                  <a:cubicBezTo>
                    <a:pt x="28" y="115"/>
                    <a:pt x="27" y="115"/>
                    <a:pt x="27" y="115"/>
                  </a:cubicBezTo>
                  <a:lnTo>
                    <a:pt x="27" y="115"/>
                  </a:lnTo>
                  <a:cubicBezTo>
                    <a:pt x="36" y="104"/>
                    <a:pt x="65" y="75"/>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77;p34">
              <a:extLst>
                <a:ext uri="{FF2B5EF4-FFF2-40B4-BE49-F238E27FC236}">
                  <a16:creationId xmlns:a16="http://schemas.microsoft.com/office/drawing/2014/main" id="{A0812CA2-067C-4BAD-85A4-EEC14592ECB1}"/>
                </a:ext>
              </a:extLst>
            </p:cNvPr>
            <p:cNvSpPr/>
            <p:nvPr/>
          </p:nvSpPr>
          <p:spPr>
            <a:xfrm>
              <a:off x="6285900" y="2350725"/>
              <a:ext cx="5975" cy="1200"/>
            </a:xfrm>
            <a:custGeom>
              <a:avLst/>
              <a:gdLst/>
              <a:ahLst/>
              <a:cxnLst/>
              <a:rect l="l" t="t" r="r" b="b"/>
              <a:pathLst>
                <a:path w="239" h="48" extrusionOk="0">
                  <a:moveTo>
                    <a:pt x="238" y="0"/>
                  </a:moveTo>
                  <a:cubicBezTo>
                    <a:pt x="155" y="0"/>
                    <a:pt x="72" y="12"/>
                    <a:pt x="0" y="48"/>
                  </a:cubicBezTo>
                  <a:cubicBezTo>
                    <a:pt x="84" y="48"/>
                    <a:pt x="167" y="36"/>
                    <a:pt x="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78;p34">
              <a:extLst>
                <a:ext uri="{FF2B5EF4-FFF2-40B4-BE49-F238E27FC236}">
                  <a16:creationId xmlns:a16="http://schemas.microsoft.com/office/drawing/2014/main" id="{2686F1EE-AB6B-4C28-B2D9-7A5C8AC2F816}"/>
                </a:ext>
              </a:extLst>
            </p:cNvPr>
            <p:cNvSpPr/>
            <p:nvPr/>
          </p:nvSpPr>
          <p:spPr>
            <a:xfrm>
              <a:off x="6285900" y="2351500"/>
              <a:ext cx="950" cy="425"/>
            </a:xfrm>
            <a:custGeom>
              <a:avLst/>
              <a:gdLst/>
              <a:ahLst/>
              <a:cxnLst/>
              <a:rect l="l" t="t" r="r" b="b"/>
              <a:pathLst>
                <a:path w="38" h="17" extrusionOk="0">
                  <a:moveTo>
                    <a:pt x="35" y="1"/>
                  </a:moveTo>
                  <a:cubicBezTo>
                    <a:pt x="33" y="1"/>
                    <a:pt x="24" y="5"/>
                    <a:pt x="0" y="17"/>
                  </a:cubicBezTo>
                  <a:cubicBezTo>
                    <a:pt x="8" y="17"/>
                    <a:pt x="37"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79;p34">
              <a:extLst>
                <a:ext uri="{FF2B5EF4-FFF2-40B4-BE49-F238E27FC236}">
                  <a16:creationId xmlns:a16="http://schemas.microsoft.com/office/drawing/2014/main" id="{86A42BE0-490E-4963-A381-C4947E36E24A}"/>
                </a:ext>
              </a:extLst>
            </p:cNvPr>
            <p:cNvSpPr/>
            <p:nvPr/>
          </p:nvSpPr>
          <p:spPr>
            <a:xfrm>
              <a:off x="6412400" y="2546575"/>
              <a:ext cx="325" cy="325"/>
            </a:xfrm>
            <a:custGeom>
              <a:avLst/>
              <a:gdLst/>
              <a:ahLst/>
              <a:cxnLst/>
              <a:rect l="l" t="t" r="r" b="b"/>
              <a:pathLst>
                <a:path w="13" h="13" extrusionOk="0">
                  <a:moveTo>
                    <a:pt x="12" y="0"/>
                  </a:moveTo>
                  <a:cubicBezTo>
                    <a:pt x="0" y="0"/>
                    <a:pt x="0" y="0"/>
                    <a:pt x="0" y="12"/>
                  </a:cubicBezTo>
                  <a:lnTo>
                    <a:pt x="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80;p34">
              <a:extLst>
                <a:ext uri="{FF2B5EF4-FFF2-40B4-BE49-F238E27FC236}">
                  <a16:creationId xmlns:a16="http://schemas.microsoft.com/office/drawing/2014/main" id="{325ECED2-C436-400E-A6AC-1FD102AA0A9F}"/>
                </a:ext>
              </a:extLst>
            </p:cNvPr>
            <p:cNvSpPr/>
            <p:nvPr/>
          </p:nvSpPr>
          <p:spPr>
            <a:xfrm>
              <a:off x="6342750" y="2350725"/>
              <a:ext cx="825" cy="150"/>
            </a:xfrm>
            <a:custGeom>
              <a:avLst/>
              <a:gdLst/>
              <a:ahLst/>
              <a:cxnLst/>
              <a:rect l="l" t="t" r="r" b="b"/>
              <a:pathLst>
                <a:path w="33" h="6" extrusionOk="0">
                  <a:moveTo>
                    <a:pt x="0" y="0"/>
                  </a:moveTo>
                  <a:lnTo>
                    <a:pt x="0" y="0"/>
                  </a:lnTo>
                  <a:cubicBezTo>
                    <a:pt x="20" y="4"/>
                    <a:pt x="28" y="5"/>
                    <a:pt x="29" y="5"/>
                  </a:cubicBezTo>
                  <a:cubicBezTo>
                    <a:pt x="32" y="5"/>
                    <a:pt x="8"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81;p34">
              <a:extLst>
                <a:ext uri="{FF2B5EF4-FFF2-40B4-BE49-F238E27FC236}">
                  <a16:creationId xmlns:a16="http://schemas.microsoft.com/office/drawing/2014/main" id="{553B6027-9FA6-4DDC-8DEF-C0E650E9498F}"/>
                </a:ext>
              </a:extLst>
            </p:cNvPr>
            <p:cNvSpPr/>
            <p:nvPr/>
          </p:nvSpPr>
          <p:spPr>
            <a:xfrm>
              <a:off x="6272500" y="2361125"/>
              <a:ext cx="625" cy="25"/>
            </a:xfrm>
            <a:custGeom>
              <a:avLst/>
              <a:gdLst/>
              <a:ahLst/>
              <a:cxnLst/>
              <a:rect l="l" t="t" r="r" b="b"/>
              <a:pathLst>
                <a:path w="25" h="1" extrusionOk="0">
                  <a:moveTo>
                    <a:pt x="12" y="1"/>
                  </a:moveTo>
                  <a:lnTo>
                    <a:pt x="0" y="1"/>
                  </a:lnTo>
                  <a:cubicBezTo>
                    <a:pt x="24" y="1"/>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82;p34">
              <a:extLst>
                <a:ext uri="{FF2B5EF4-FFF2-40B4-BE49-F238E27FC236}">
                  <a16:creationId xmlns:a16="http://schemas.microsoft.com/office/drawing/2014/main" id="{E2229A94-68DB-4B3A-B848-45527537FDEC}"/>
                </a:ext>
              </a:extLst>
            </p:cNvPr>
            <p:cNvSpPr/>
            <p:nvPr/>
          </p:nvSpPr>
          <p:spPr>
            <a:xfrm>
              <a:off x="6343050" y="2350725"/>
              <a:ext cx="2100" cy="600"/>
            </a:xfrm>
            <a:custGeom>
              <a:avLst/>
              <a:gdLst/>
              <a:ahLst/>
              <a:cxnLst/>
              <a:rect l="l" t="t" r="r" b="b"/>
              <a:pathLst>
                <a:path w="84" h="24" extrusionOk="0">
                  <a:moveTo>
                    <a:pt x="0" y="0"/>
                  </a:moveTo>
                  <a:lnTo>
                    <a:pt x="0" y="0"/>
                  </a:lnTo>
                  <a:cubicBezTo>
                    <a:pt x="8" y="8"/>
                    <a:pt x="20" y="11"/>
                    <a:pt x="41" y="15"/>
                  </a:cubicBezTo>
                  <a:lnTo>
                    <a:pt x="41" y="15"/>
                  </a:lnTo>
                  <a:cubicBezTo>
                    <a:pt x="29" y="10"/>
                    <a:pt x="16" y="5"/>
                    <a:pt x="0" y="0"/>
                  </a:cubicBezTo>
                  <a:close/>
                  <a:moveTo>
                    <a:pt x="41" y="15"/>
                  </a:moveTo>
                  <a:cubicBezTo>
                    <a:pt x="56" y="20"/>
                    <a:pt x="70" y="24"/>
                    <a:pt x="84" y="24"/>
                  </a:cubicBezTo>
                  <a:cubicBezTo>
                    <a:pt x="66" y="20"/>
                    <a:pt x="52" y="17"/>
                    <a:pt x="41"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83;p34">
              <a:extLst>
                <a:ext uri="{FF2B5EF4-FFF2-40B4-BE49-F238E27FC236}">
                  <a16:creationId xmlns:a16="http://schemas.microsoft.com/office/drawing/2014/main" id="{84A658BD-D8C9-4B5A-8C7B-09CEE74E2B29}"/>
                </a:ext>
              </a:extLst>
            </p:cNvPr>
            <p:cNvSpPr/>
            <p:nvPr/>
          </p:nvSpPr>
          <p:spPr>
            <a:xfrm>
              <a:off x="6340650" y="2350300"/>
              <a:ext cx="2425" cy="450"/>
            </a:xfrm>
            <a:custGeom>
              <a:avLst/>
              <a:gdLst/>
              <a:ahLst/>
              <a:cxnLst/>
              <a:rect l="l" t="t" r="r" b="b"/>
              <a:pathLst>
                <a:path w="97" h="18" extrusionOk="0">
                  <a:moveTo>
                    <a:pt x="32" y="0"/>
                  </a:moveTo>
                  <a:cubicBezTo>
                    <a:pt x="22" y="0"/>
                    <a:pt x="11" y="2"/>
                    <a:pt x="1" y="5"/>
                  </a:cubicBezTo>
                  <a:cubicBezTo>
                    <a:pt x="37" y="5"/>
                    <a:pt x="60" y="17"/>
                    <a:pt x="96" y="17"/>
                  </a:cubicBezTo>
                  <a:cubicBezTo>
                    <a:pt x="79" y="9"/>
                    <a:pt x="57"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84;p34">
              <a:extLst>
                <a:ext uri="{FF2B5EF4-FFF2-40B4-BE49-F238E27FC236}">
                  <a16:creationId xmlns:a16="http://schemas.microsoft.com/office/drawing/2014/main" id="{5E05E6EA-9930-466F-97A4-68ADC118D5DF}"/>
                </a:ext>
              </a:extLst>
            </p:cNvPr>
            <p:cNvSpPr/>
            <p:nvPr/>
          </p:nvSpPr>
          <p:spPr>
            <a:xfrm>
              <a:off x="6198375" y="2440600"/>
              <a:ext cx="325" cy="625"/>
            </a:xfrm>
            <a:custGeom>
              <a:avLst/>
              <a:gdLst/>
              <a:ahLst/>
              <a:cxnLst/>
              <a:rect l="l" t="t" r="r" b="b"/>
              <a:pathLst>
                <a:path w="13" h="25" extrusionOk="0">
                  <a:moveTo>
                    <a:pt x="13" y="25"/>
                  </a:moveTo>
                  <a:cubicBezTo>
                    <a:pt x="1" y="1"/>
                    <a:pt x="13" y="25"/>
                    <a:pt x="13"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85;p34">
              <a:extLst>
                <a:ext uri="{FF2B5EF4-FFF2-40B4-BE49-F238E27FC236}">
                  <a16:creationId xmlns:a16="http://schemas.microsoft.com/office/drawing/2014/main" id="{78389665-157C-4DA1-9715-A135EE91D1BE}"/>
                </a:ext>
              </a:extLst>
            </p:cNvPr>
            <p:cNvSpPr/>
            <p:nvPr/>
          </p:nvSpPr>
          <p:spPr>
            <a:xfrm>
              <a:off x="6195700" y="2441200"/>
              <a:ext cx="2700" cy="5100"/>
            </a:xfrm>
            <a:custGeom>
              <a:avLst/>
              <a:gdLst/>
              <a:ahLst/>
              <a:cxnLst/>
              <a:rect l="l" t="t" r="r" b="b"/>
              <a:pathLst>
                <a:path w="108" h="204" extrusionOk="0">
                  <a:moveTo>
                    <a:pt x="108" y="1"/>
                  </a:moveTo>
                  <a:lnTo>
                    <a:pt x="108" y="1"/>
                  </a:lnTo>
                  <a:cubicBezTo>
                    <a:pt x="24" y="13"/>
                    <a:pt x="1" y="36"/>
                    <a:pt x="48" y="108"/>
                  </a:cubicBezTo>
                  <a:cubicBezTo>
                    <a:pt x="48" y="110"/>
                    <a:pt x="48" y="114"/>
                    <a:pt x="48" y="120"/>
                  </a:cubicBezTo>
                  <a:cubicBezTo>
                    <a:pt x="60" y="144"/>
                    <a:pt x="84" y="191"/>
                    <a:pt x="96" y="203"/>
                  </a:cubicBezTo>
                  <a:cubicBezTo>
                    <a:pt x="84" y="132"/>
                    <a:pt x="84" y="60"/>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86;p34">
              <a:extLst>
                <a:ext uri="{FF2B5EF4-FFF2-40B4-BE49-F238E27FC236}">
                  <a16:creationId xmlns:a16="http://schemas.microsoft.com/office/drawing/2014/main" id="{DAC8AA1A-9BE8-4616-81C3-2DBF8052BCE8}"/>
                </a:ext>
              </a:extLst>
            </p:cNvPr>
            <p:cNvSpPr/>
            <p:nvPr/>
          </p:nvSpPr>
          <p:spPr>
            <a:xfrm>
              <a:off x="6253750" y="2372450"/>
              <a:ext cx="2100" cy="725"/>
            </a:xfrm>
            <a:custGeom>
              <a:avLst/>
              <a:gdLst/>
              <a:ahLst/>
              <a:cxnLst/>
              <a:rect l="l" t="t" r="r" b="b"/>
              <a:pathLst>
                <a:path w="84" h="29" extrusionOk="0">
                  <a:moveTo>
                    <a:pt x="84" y="0"/>
                  </a:moveTo>
                  <a:cubicBezTo>
                    <a:pt x="48" y="12"/>
                    <a:pt x="24" y="24"/>
                    <a:pt x="0" y="24"/>
                  </a:cubicBezTo>
                  <a:cubicBezTo>
                    <a:pt x="0" y="27"/>
                    <a:pt x="2" y="29"/>
                    <a:pt x="6" y="29"/>
                  </a:cubicBezTo>
                  <a:cubicBezTo>
                    <a:pt x="16" y="29"/>
                    <a:pt x="40" y="18"/>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87;p34">
              <a:extLst>
                <a:ext uri="{FF2B5EF4-FFF2-40B4-BE49-F238E27FC236}">
                  <a16:creationId xmlns:a16="http://schemas.microsoft.com/office/drawing/2014/main" id="{1017A172-3EC8-419A-9EE0-B19ABCF8BB3E}"/>
                </a:ext>
              </a:extLst>
            </p:cNvPr>
            <p:cNvSpPr/>
            <p:nvPr/>
          </p:nvSpPr>
          <p:spPr>
            <a:xfrm>
              <a:off x="6355250" y="2353400"/>
              <a:ext cx="3300" cy="925"/>
            </a:xfrm>
            <a:custGeom>
              <a:avLst/>
              <a:gdLst/>
              <a:ahLst/>
              <a:cxnLst/>
              <a:rect l="l" t="t" r="r" b="b"/>
              <a:pathLst>
                <a:path w="132" h="37" extrusionOk="0">
                  <a:moveTo>
                    <a:pt x="0" y="0"/>
                  </a:moveTo>
                  <a:lnTo>
                    <a:pt x="0" y="0"/>
                  </a:lnTo>
                  <a:cubicBezTo>
                    <a:pt x="43" y="17"/>
                    <a:pt x="79" y="22"/>
                    <a:pt x="105" y="28"/>
                  </a:cubicBezTo>
                  <a:lnTo>
                    <a:pt x="105" y="28"/>
                  </a:lnTo>
                  <a:cubicBezTo>
                    <a:pt x="74" y="19"/>
                    <a:pt x="37" y="9"/>
                    <a:pt x="0" y="0"/>
                  </a:cubicBezTo>
                  <a:close/>
                  <a:moveTo>
                    <a:pt x="105" y="28"/>
                  </a:moveTo>
                  <a:cubicBezTo>
                    <a:pt x="114" y="31"/>
                    <a:pt x="123" y="33"/>
                    <a:pt x="131" y="36"/>
                  </a:cubicBezTo>
                  <a:cubicBezTo>
                    <a:pt x="124" y="33"/>
                    <a:pt x="116" y="30"/>
                    <a:pt x="105"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88;p34">
              <a:extLst>
                <a:ext uri="{FF2B5EF4-FFF2-40B4-BE49-F238E27FC236}">
                  <a16:creationId xmlns:a16="http://schemas.microsoft.com/office/drawing/2014/main" id="{E2440F64-28E2-490F-B3DF-5CCE0373C7FA}"/>
                </a:ext>
              </a:extLst>
            </p:cNvPr>
            <p:cNvSpPr/>
            <p:nvPr/>
          </p:nvSpPr>
          <p:spPr>
            <a:xfrm>
              <a:off x="6360600" y="2357850"/>
              <a:ext cx="4500" cy="2125"/>
            </a:xfrm>
            <a:custGeom>
              <a:avLst/>
              <a:gdLst/>
              <a:ahLst/>
              <a:cxnLst/>
              <a:rect l="l" t="t" r="r" b="b"/>
              <a:pathLst>
                <a:path w="180" h="85" extrusionOk="0">
                  <a:moveTo>
                    <a:pt x="1" y="1"/>
                  </a:moveTo>
                  <a:cubicBezTo>
                    <a:pt x="1" y="25"/>
                    <a:pt x="24" y="25"/>
                    <a:pt x="36" y="25"/>
                  </a:cubicBezTo>
                  <a:cubicBezTo>
                    <a:pt x="72" y="60"/>
                    <a:pt x="120" y="84"/>
                    <a:pt x="179" y="84"/>
                  </a:cubicBezTo>
                  <a:cubicBezTo>
                    <a:pt x="132" y="25"/>
                    <a:pt x="96" y="2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89;p34">
              <a:extLst>
                <a:ext uri="{FF2B5EF4-FFF2-40B4-BE49-F238E27FC236}">
                  <a16:creationId xmlns:a16="http://schemas.microsoft.com/office/drawing/2014/main" id="{7533AE8E-7F25-482D-AF4B-577A63FF4050}"/>
                </a:ext>
              </a:extLst>
            </p:cNvPr>
            <p:cNvSpPr/>
            <p:nvPr/>
          </p:nvSpPr>
          <p:spPr>
            <a:xfrm>
              <a:off x="6365375" y="2360250"/>
              <a:ext cx="2275" cy="600"/>
            </a:xfrm>
            <a:custGeom>
              <a:avLst/>
              <a:gdLst/>
              <a:ahLst/>
              <a:cxnLst/>
              <a:rect l="l" t="t" r="r" b="b"/>
              <a:pathLst>
                <a:path w="91" h="24" extrusionOk="0">
                  <a:moveTo>
                    <a:pt x="0" y="0"/>
                  </a:moveTo>
                  <a:cubicBezTo>
                    <a:pt x="19" y="5"/>
                    <a:pt x="39" y="8"/>
                    <a:pt x="54" y="10"/>
                  </a:cubicBezTo>
                  <a:lnTo>
                    <a:pt x="54" y="10"/>
                  </a:lnTo>
                  <a:cubicBezTo>
                    <a:pt x="38" y="4"/>
                    <a:pt x="21" y="0"/>
                    <a:pt x="0" y="0"/>
                  </a:cubicBezTo>
                  <a:close/>
                  <a:moveTo>
                    <a:pt x="54" y="10"/>
                  </a:moveTo>
                  <a:cubicBezTo>
                    <a:pt x="64" y="14"/>
                    <a:pt x="74" y="19"/>
                    <a:pt x="84" y="24"/>
                  </a:cubicBezTo>
                  <a:cubicBezTo>
                    <a:pt x="91" y="17"/>
                    <a:pt x="76" y="14"/>
                    <a:pt x="54" y="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90;p34">
              <a:extLst>
                <a:ext uri="{FF2B5EF4-FFF2-40B4-BE49-F238E27FC236}">
                  <a16:creationId xmlns:a16="http://schemas.microsoft.com/office/drawing/2014/main" id="{CBE06D2B-BDAD-4D30-A9DD-32C464C7CD79}"/>
                </a:ext>
              </a:extLst>
            </p:cNvPr>
            <p:cNvSpPr/>
            <p:nvPr/>
          </p:nvSpPr>
          <p:spPr>
            <a:xfrm>
              <a:off x="6333275" y="2349575"/>
              <a:ext cx="6050" cy="925"/>
            </a:xfrm>
            <a:custGeom>
              <a:avLst/>
              <a:gdLst/>
              <a:ahLst/>
              <a:cxnLst/>
              <a:rect l="l" t="t" r="r" b="b"/>
              <a:pathLst>
                <a:path w="242" h="37" extrusionOk="0">
                  <a:moveTo>
                    <a:pt x="195" y="1"/>
                  </a:moveTo>
                  <a:cubicBezTo>
                    <a:pt x="127" y="1"/>
                    <a:pt x="0" y="17"/>
                    <a:pt x="177" y="34"/>
                  </a:cubicBezTo>
                  <a:cubicBezTo>
                    <a:pt x="181" y="36"/>
                    <a:pt x="184" y="36"/>
                    <a:pt x="187" y="36"/>
                  </a:cubicBezTo>
                  <a:cubicBezTo>
                    <a:pt x="207" y="36"/>
                    <a:pt x="205" y="9"/>
                    <a:pt x="218" y="9"/>
                  </a:cubicBezTo>
                  <a:cubicBezTo>
                    <a:pt x="220" y="9"/>
                    <a:pt x="222" y="9"/>
                    <a:pt x="225" y="10"/>
                  </a:cubicBezTo>
                  <a:cubicBezTo>
                    <a:pt x="242" y="3"/>
                    <a:pt x="224"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91;p34">
              <a:extLst>
                <a:ext uri="{FF2B5EF4-FFF2-40B4-BE49-F238E27FC236}">
                  <a16:creationId xmlns:a16="http://schemas.microsoft.com/office/drawing/2014/main" id="{0784695B-DEC0-443C-B4EC-1A187480476D}"/>
                </a:ext>
              </a:extLst>
            </p:cNvPr>
            <p:cNvSpPr/>
            <p:nvPr/>
          </p:nvSpPr>
          <p:spPr>
            <a:xfrm>
              <a:off x="6315075" y="2354575"/>
              <a:ext cx="2100" cy="925"/>
            </a:xfrm>
            <a:custGeom>
              <a:avLst/>
              <a:gdLst/>
              <a:ahLst/>
              <a:cxnLst/>
              <a:rect l="l" t="t" r="r" b="b"/>
              <a:pathLst>
                <a:path w="84" h="37" extrusionOk="0">
                  <a:moveTo>
                    <a:pt x="12" y="1"/>
                  </a:moveTo>
                  <a:lnTo>
                    <a:pt x="12" y="1"/>
                  </a:lnTo>
                  <a:cubicBezTo>
                    <a:pt x="24" y="13"/>
                    <a:pt x="24" y="25"/>
                    <a:pt x="0" y="37"/>
                  </a:cubicBezTo>
                  <a:cubicBezTo>
                    <a:pt x="36" y="25"/>
                    <a:pt x="60" y="25"/>
                    <a:pt x="83" y="13"/>
                  </a:cubicBezTo>
                  <a:cubicBezTo>
                    <a:pt x="48" y="13"/>
                    <a:pt x="24"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92;p34">
              <a:extLst>
                <a:ext uri="{FF2B5EF4-FFF2-40B4-BE49-F238E27FC236}">
                  <a16:creationId xmlns:a16="http://schemas.microsoft.com/office/drawing/2014/main" id="{738342D7-D18C-4BEC-8E92-5D9967F2B32E}"/>
                </a:ext>
              </a:extLst>
            </p:cNvPr>
            <p:cNvSpPr/>
            <p:nvPr/>
          </p:nvSpPr>
          <p:spPr>
            <a:xfrm>
              <a:off x="6314550" y="2354375"/>
              <a:ext cx="825" cy="225"/>
            </a:xfrm>
            <a:custGeom>
              <a:avLst/>
              <a:gdLst/>
              <a:ahLst/>
              <a:cxnLst/>
              <a:rect l="l" t="t" r="r" b="b"/>
              <a:pathLst>
                <a:path w="33" h="9" extrusionOk="0">
                  <a:moveTo>
                    <a:pt x="6" y="0"/>
                  </a:moveTo>
                  <a:cubicBezTo>
                    <a:pt x="0" y="0"/>
                    <a:pt x="3" y="3"/>
                    <a:pt x="33" y="9"/>
                  </a:cubicBezTo>
                  <a:cubicBezTo>
                    <a:pt x="27" y="3"/>
                    <a:pt x="12"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93;p34">
              <a:extLst>
                <a:ext uri="{FF2B5EF4-FFF2-40B4-BE49-F238E27FC236}">
                  <a16:creationId xmlns:a16="http://schemas.microsoft.com/office/drawing/2014/main" id="{3AD33FC1-E0D0-4A4F-A3F1-BC139F9CF4D1}"/>
                </a:ext>
              </a:extLst>
            </p:cNvPr>
            <p:cNvSpPr/>
            <p:nvPr/>
          </p:nvSpPr>
          <p:spPr>
            <a:xfrm>
              <a:off x="6248675" y="2370650"/>
              <a:ext cx="1525" cy="2125"/>
            </a:xfrm>
            <a:custGeom>
              <a:avLst/>
              <a:gdLst/>
              <a:ahLst/>
              <a:cxnLst/>
              <a:rect l="l" t="t" r="r" b="b"/>
              <a:pathLst>
                <a:path w="61" h="85" extrusionOk="0">
                  <a:moveTo>
                    <a:pt x="1" y="1"/>
                  </a:moveTo>
                  <a:cubicBezTo>
                    <a:pt x="1" y="37"/>
                    <a:pt x="13" y="60"/>
                    <a:pt x="13" y="84"/>
                  </a:cubicBezTo>
                  <a:cubicBezTo>
                    <a:pt x="13" y="60"/>
                    <a:pt x="60" y="6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94;p34">
              <a:extLst>
                <a:ext uri="{FF2B5EF4-FFF2-40B4-BE49-F238E27FC236}">
                  <a16:creationId xmlns:a16="http://schemas.microsoft.com/office/drawing/2014/main" id="{1C05B85C-818C-4B79-B779-8B371568A2FA}"/>
                </a:ext>
              </a:extLst>
            </p:cNvPr>
            <p:cNvSpPr/>
            <p:nvPr/>
          </p:nvSpPr>
          <p:spPr>
            <a:xfrm>
              <a:off x="6212075" y="2406375"/>
              <a:ext cx="4500" cy="5375"/>
            </a:xfrm>
            <a:custGeom>
              <a:avLst/>
              <a:gdLst/>
              <a:ahLst/>
              <a:cxnLst/>
              <a:rect l="l" t="t" r="r" b="b"/>
              <a:pathLst>
                <a:path w="180" h="215" extrusionOk="0">
                  <a:moveTo>
                    <a:pt x="120" y="1"/>
                  </a:moveTo>
                  <a:cubicBezTo>
                    <a:pt x="84" y="48"/>
                    <a:pt x="60" y="96"/>
                    <a:pt x="36" y="143"/>
                  </a:cubicBezTo>
                  <a:cubicBezTo>
                    <a:pt x="37" y="142"/>
                    <a:pt x="38" y="141"/>
                    <a:pt x="39" y="139"/>
                  </a:cubicBezTo>
                  <a:lnTo>
                    <a:pt x="39" y="139"/>
                  </a:lnTo>
                  <a:cubicBezTo>
                    <a:pt x="63" y="93"/>
                    <a:pt x="89" y="47"/>
                    <a:pt x="120" y="1"/>
                  </a:cubicBezTo>
                  <a:close/>
                  <a:moveTo>
                    <a:pt x="179" y="1"/>
                  </a:moveTo>
                  <a:cubicBezTo>
                    <a:pt x="179" y="1"/>
                    <a:pt x="77" y="80"/>
                    <a:pt x="39" y="139"/>
                  </a:cubicBezTo>
                  <a:lnTo>
                    <a:pt x="39" y="139"/>
                  </a:lnTo>
                  <a:cubicBezTo>
                    <a:pt x="26" y="164"/>
                    <a:pt x="13" y="190"/>
                    <a:pt x="0" y="215"/>
                  </a:cubicBezTo>
                  <a:cubicBezTo>
                    <a:pt x="11" y="194"/>
                    <a:pt x="21" y="183"/>
                    <a:pt x="32" y="164"/>
                  </a:cubicBezTo>
                  <a:lnTo>
                    <a:pt x="32" y="164"/>
                  </a:lnTo>
                  <a:cubicBezTo>
                    <a:pt x="31" y="173"/>
                    <a:pt x="42" y="179"/>
                    <a:pt x="60" y="179"/>
                  </a:cubicBezTo>
                  <a:cubicBezTo>
                    <a:pt x="51" y="204"/>
                    <a:pt x="48" y="214"/>
                    <a:pt x="50" y="214"/>
                  </a:cubicBezTo>
                  <a:cubicBezTo>
                    <a:pt x="59" y="214"/>
                    <a:pt x="150" y="30"/>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95;p34">
              <a:extLst>
                <a:ext uri="{FF2B5EF4-FFF2-40B4-BE49-F238E27FC236}">
                  <a16:creationId xmlns:a16="http://schemas.microsoft.com/office/drawing/2014/main" id="{D4054A21-B392-4364-909B-C18BBDE238F2}"/>
                </a:ext>
              </a:extLst>
            </p:cNvPr>
            <p:cNvSpPr/>
            <p:nvPr/>
          </p:nvSpPr>
          <p:spPr>
            <a:xfrm>
              <a:off x="6212975" y="2410850"/>
              <a:ext cx="600" cy="150"/>
            </a:xfrm>
            <a:custGeom>
              <a:avLst/>
              <a:gdLst/>
              <a:ahLst/>
              <a:cxnLst/>
              <a:rect l="l" t="t" r="r" b="b"/>
              <a:pathLst>
                <a:path w="24" h="6" extrusionOk="0">
                  <a:moveTo>
                    <a:pt x="24" y="0"/>
                  </a:moveTo>
                  <a:cubicBezTo>
                    <a:pt x="0" y="0"/>
                    <a:pt x="3" y="6"/>
                    <a:pt x="11" y="6"/>
                  </a:cubicBezTo>
                  <a:cubicBezTo>
                    <a:pt x="15" y="6"/>
                    <a:pt x="20" y="4"/>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96;p34">
              <a:extLst>
                <a:ext uri="{FF2B5EF4-FFF2-40B4-BE49-F238E27FC236}">
                  <a16:creationId xmlns:a16="http://schemas.microsoft.com/office/drawing/2014/main" id="{8FB81849-785D-4E3C-A7C1-91013D124571}"/>
                </a:ext>
              </a:extLst>
            </p:cNvPr>
            <p:cNvSpPr/>
            <p:nvPr/>
          </p:nvSpPr>
          <p:spPr>
            <a:xfrm>
              <a:off x="6214450" y="2406375"/>
              <a:ext cx="625" cy="1525"/>
            </a:xfrm>
            <a:custGeom>
              <a:avLst/>
              <a:gdLst/>
              <a:ahLst/>
              <a:cxnLst/>
              <a:rect l="l" t="t" r="r" b="b"/>
              <a:pathLst>
                <a:path w="25" h="61" extrusionOk="0">
                  <a:moveTo>
                    <a:pt x="25" y="1"/>
                  </a:moveTo>
                  <a:cubicBezTo>
                    <a:pt x="19" y="12"/>
                    <a:pt x="16" y="21"/>
                    <a:pt x="13" y="30"/>
                  </a:cubicBezTo>
                  <a:lnTo>
                    <a:pt x="13" y="30"/>
                  </a:lnTo>
                  <a:cubicBezTo>
                    <a:pt x="16" y="22"/>
                    <a:pt x="20" y="13"/>
                    <a:pt x="25" y="1"/>
                  </a:cubicBezTo>
                  <a:close/>
                  <a:moveTo>
                    <a:pt x="13" y="30"/>
                  </a:moveTo>
                  <a:lnTo>
                    <a:pt x="13" y="30"/>
                  </a:lnTo>
                  <a:cubicBezTo>
                    <a:pt x="6" y="44"/>
                    <a:pt x="1" y="52"/>
                    <a:pt x="1" y="60"/>
                  </a:cubicBezTo>
                  <a:cubicBezTo>
                    <a:pt x="7" y="48"/>
                    <a:pt x="10" y="39"/>
                    <a:pt x="13" y="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97;p34">
              <a:extLst>
                <a:ext uri="{FF2B5EF4-FFF2-40B4-BE49-F238E27FC236}">
                  <a16:creationId xmlns:a16="http://schemas.microsoft.com/office/drawing/2014/main" id="{117210F7-5104-4409-933C-5832F45B4790}"/>
                </a:ext>
              </a:extLst>
            </p:cNvPr>
            <p:cNvSpPr/>
            <p:nvPr/>
          </p:nvSpPr>
          <p:spPr>
            <a:xfrm>
              <a:off x="6446925" y="2473350"/>
              <a:ext cx="625" cy="3300"/>
            </a:xfrm>
            <a:custGeom>
              <a:avLst/>
              <a:gdLst/>
              <a:ahLst/>
              <a:cxnLst/>
              <a:rect l="l" t="t" r="r" b="b"/>
              <a:pathLst>
                <a:path w="25" h="132" extrusionOk="0">
                  <a:moveTo>
                    <a:pt x="24" y="1"/>
                  </a:moveTo>
                  <a:lnTo>
                    <a:pt x="24" y="1"/>
                  </a:lnTo>
                  <a:cubicBezTo>
                    <a:pt x="0" y="48"/>
                    <a:pt x="12" y="84"/>
                    <a:pt x="0" y="131"/>
                  </a:cubicBezTo>
                  <a:cubicBezTo>
                    <a:pt x="12" y="84"/>
                    <a:pt x="12" y="48"/>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98;p34">
              <a:extLst>
                <a:ext uri="{FF2B5EF4-FFF2-40B4-BE49-F238E27FC236}">
                  <a16:creationId xmlns:a16="http://schemas.microsoft.com/office/drawing/2014/main" id="{CE0BCCC5-29E1-49A4-8659-0056AFC560E3}"/>
                </a:ext>
              </a:extLst>
            </p:cNvPr>
            <p:cNvSpPr/>
            <p:nvPr/>
          </p:nvSpPr>
          <p:spPr>
            <a:xfrm>
              <a:off x="6445850" y="2470375"/>
              <a:ext cx="200" cy="1300"/>
            </a:xfrm>
            <a:custGeom>
              <a:avLst/>
              <a:gdLst/>
              <a:ahLst/>
              <a:cxnLst/>
              <a:rect l="l" t="t" r="r" b="b"/>
              <a:pathLst>
                <a:path w="8" h="52" extrusionOk="0">
                  <a:moveTo>
                    <a:pt x="8" y="0"/>
                  </a:moveTo>
                  <a:cubicBezTo>
                    <a:pt x="1" y="22"/>
                    <a:pt x="2" y="52"/>
                    <a:pt x="4" y="52"/>
                  </a:cubicBezTo>
                  <a:cubicBezTo>
                    <a:pt x="6" y="52"/>
                    <a:pt x="8" y="39"/>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99;p34">
              <a:extLst>
                <a:ext uri="{FF2B5EF4-FFF2-40B4-BE49-F238E27FC236}">
                  <a16:creationId xmlns:a16="http://schemas.microsoft.com/office/drawing/2014/main" id="{82F7B32A-D68B-440D-B0C8-390F73E4D716}"/>
                </a:ext>
              </a:extLst>
            </p:cNvPr>
            <p:cNvSpPr/>
            <p:nvPr/>
          </p:nvSpPr>
          <p:spPr>
            <a:xfrm>
              <a:off x="6446025" y="2468000"/>
              <a:ext cx="925" cy="2400"/>
            </a:xfrm>
            <a:custGeom>
              <a:avLst/>
              <a:gdLst/>
              <a:ahLst/>
              <a:cxnLst/>
              <a:rect l="l" t="t" r="r" b="b"/>
              <a:pathLst>
                <a:path w="37" h="96" extrusionOk="0">
                  <a:moveTo>
                    <a:pt x="1" y="0"/>
                  </a:moveTo>
                  <a:cubicBezTo>
                    <a:pt x="1" y="36"/>
                    <a:pt x="1" y="72"/>
                    <a:pt x="1" y="95"/>
                  </a:cubicBezTo>
                  <a:cubicBezTo>
                    <a:pt x="9" y="78"/>
                    <a:pt x="18" y="67"/>
                    <a:pt x="27" y="67"/>
                  </a:cubicBezTo>
                  <a:cubicBezTo>
                    <a:pt x="30" y="67"/>
                    <a:pt x="33" y="68"/>
                    <a:pt x="36" y="72"/>
                  </a:cubicBezTo>
                  <a:cubicBezTo>
                    <a:pt x="25" y="48"/>
                    <a:pt x="13" y="2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00;p34">
              <a:extLst>
                <a:ext uri="{FF2B5EF4-FFF2-40B4-BE49-F238E27FC236}">
                  <a16:creationId xmlns:a16="http://schemas.microsoft.com/office/drawing/2014/main" id="{B96A1B70-0A1B-476B-8EF1-CC29B42BB86B}"/>
                </a:ext>
              </a:extLst>
            </p:cNvPr>
            <p:cNvSpPr/>
            <p:nvPr/>
          </p:nvSpPr>
          <p:spPr>
            <a:xfrm>
              <a:off x="6242125" y="2576925"/>
              <a:ext cx="925" cy="2725"/>
            </a:xfrm>
            <a:custGeom>
              <a:avLst/>
              <a:gdLst/>
              <a:ahLst/>
              <a:cxnLst/>
              <a:rect l="l" t="t" r="r" b="b"/>
              <a:pathLst>
                <a:path w="37" h="109" extrusionOk="0">
                  <a:moveTo>
                    <a:pt x="1" y="1"/>
                  </a:moveTo>
                  <a:cubicBezTo>
                    <a:pt x="1" y="10"/>
                    <a:pt x="7" y="24"/>
                    <a:pt x="14" y="39"/>
                  </a:cubicBezTo>
                  <a:lnTo>
                    <a:pt x="14" y="39"/>
                  </a:lnTo>
                  <a:cubicBezTo>
                    <a:pt x="9" y="26"/>
                    <a:pt x="5" y="13"/>
                    <a:pt x="1" y="1"/>
                  </a:cubicBezTo>
                  <a:close/>
                  <a:moveTo>
                    <a:pt x="14" y="39"/>
                  </a:moveTo>
                  <a:cubicBezTo>
                    <a:pt x="21" y="62"/>
                    <a:pt x="29" y="85"/>
                    <a:pt x="37" y="108"/>
                  </a:cubicBezTo>
                  <a:cubicBezTo>
                    <a:pt x="37" y="87"/>
                    <a:pt x="24" y="61"/>
                    <a:pt x="14" y="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01;p34">
              <a:extLst>
                <a:ext uri="{FF2B5EF4-FFF2-40B4-BE49-F238E27FC236}">
                  <a16:creationId xmlns:a16="http://schemas.microsoft.com/office/drawing/2014/main" id="{FEC65CE0-494E-48EB-930F-6BFA161D3B11}"/>
                </a:ext>
              </a:extLst>
            </p:cNvPr>
            <p:cNvSpPr/>
            <p:nvPr/>
          </p:nvSpPr>
          <p:spPr>
            <a:xfrm>
              <a:off x="6251475" y="2618900"/>
              <a:ext cx="800" cy="1375"/>
            </a:xfrm>
            <a:custGeom>
              <a:avLst/>
              <a:gdLst/>
              <a:ahLst/>
              <a:cxnLst/>
              <a:rect l="l" t="t" r="r" b="b"/>
              <a:pathLst>
                <a:path w="32" h="55" extrusionOk="0">
                  <a:moveTo>
                    <a:pt x="32" y="1"/>
                  </a:moveTo>
                  <a:cubicBezTo>
                    <a:pt x="12" y="33"/>
                    <a:pt x="0" y="55"/>
                    <a:pt x="0" y="55"/>
                  </a:cubicBezTo>
                  <a:cubicBezTo>
                    <a:pt x="1" y="55"/>
                    <a:pt x="10" y="39"/>
                    <a:pt x="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02;p34">
              <a:extLst>
                <a:ext uri="{FF2B5EF4-FFF2-40B4-BE49-F238E27FC236}">
                  <a16:creationId xmlns:a16="http://schemas.microsoft.com/office/drawing/2014/main" id="{2FAEFA25-3F3B-4E25-A840-621DB3F0ED90}"/>
                </a:ext>
              </a:extLst>
            </p:cNvPr>
            <p:cNvSpPr/>
            <p:nvPr/>
          </p:nvSpPr>
          <p:spPr>
            <a:xfrm>
              <a:off x="6254050" y="2648975"/>
              <a:ext cx="900" cy="2375"/>
            </a:xfrm>
            <a:custGeom>
              <a:avLst/>
              <a:gdLst/>
              <a:ahLst/>
              <a:cxnLst/>
              <a:rect l="l" t="t" r="r" b="b"/>
              <a:pathLst>
                <a:path w="36" h="95" extrusionOk="0">
                  <a:moveTo>
                    <a:pt x="0" y="0"/>
                  </a:moveTo>
                  <a:cubicBezTo>
                    <a:pt x="0" y="14"/>
                    <a:pt x="4" y="26"/>
                    <a:pt x="9" y="37"/>
                  </a:cubicBezTo>
                  <a:lnTo>
                    <a:pt x="9" y="37"/>
                  </a:lnTo>
                  <a:cubicBezTo>
                    <a:pt x="8" y="25"/>
                    <a:pt x="5" y="13"/>
                    <a:pt x="0" y="0"/>
                  </a:cubicBezTo>
                  <a:close/>
                  <a:moveTo>
                    <a:pt x="9" y="37"/>
                  </a:moveTo>
                  <a:cubicBezTo>
                    <a:pt x="12" y="69"/>
                    <a:pt x="5" y="94"/>
                    <a:pt x="16" y="94"/>
                  </a:cubicBezTo>
                  <a:cubicBezTo>
                    <a:pt x="20" y="94"/>
                    <a:pt x="26" y="91"/>
                    <a:pt x="36" y="84"/>
                  </a:cubicBezTo>
                  <a:cubicBezTo>
                    <a:pt x="29" y="69"/>
                    <a:pt x="17" y="54"/>
                    <a:pt x="9"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3;p34">
              <a:extLst>
                <a:ext uri="{FF2B5EF4-FFF2-40B4-BE49-F238E27FC236}">
                  <a16:creationId xmlns:a16="http://schemas.microsoft.com/office/drawing/2014/main" id="{E171464A-0BD4-4858-AE27-89DE679C66C3}"/>
                </a:ext>
              </a:extLst>
            </p:cNvPr>
            <p:cNvSpPr/>
            <p:nvPr/>
          </p:nvSpPr>
          <p:spPr>
            <a:xfrm>
              <a:off x="6332250" y="2662125"/>
              <a:ext cx="1100" cy="1400"/>
            </a:xfrm>
            <a:custGeom>
              <a:avLst/>
              <a:gdLst/>
              <a:ahLst/>
              <a:cxnLst/>
              <a:rect l="l" t="t" r="r" b="b"/>
              <a:pathLst>
                <a:path w="44" h="56" extrusionOk="0">
                  <a:moveTo>
                    <a:pt x="42" y="0"/>
                  </a:moveTo>
                  <a:lnTo>
                    <a:pt x="42" y="0"/>
                  </a:lnTo>
                  <a:cubicBezTo>
                    <a:pt x="42" y="0"/>
                    <a:pt x="35" y="9"/>
                    <a:pt x="15" y="34"/>
                  </a:cubicBezTo>
                  <a:cubicBezTo>
                    <a:pt x="4" y="50"/>
                    <a:pt x="0" y="56"/>
                    <a:pt x="1" y="56"/>
                  </a:cubicBezTo>
                  <a:cubicBezTo>
                    <a:pt x="2" y="56"/>
                    <a:pt x="43" y="0"/>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04;p34">
              <a:extLst>
                <a:ext uri="{FF2B5EF4-FFF2-40B4-BE49-F238E27FC236}">
                  <a16:creationId xmlns:a16="http://schemas.microsoft.com/office/drawing/2014/main" id="{3BC437D9-1B8C-4597-9773-BC01C3340CD8}"/>
                </a:ext>
              </a:extLst>
            </p:cNvPr>
            <p:cNvSpPr/>
            <p:nvPr/>
          </p:nvSpPr>
          <p:spPr>
            <a:xfrm>
              <a:off x="6328450" y="2661825"/>
              <a:ext cx="2150" cy="550"/>
            </a:xfrm>
            <a:custGeom>
              <a:avLst/>
              <a:gdLst/>
              <a:ahLst/>
              <a:cxnLst/>
              <a:rect l="l" t="t" r="r" b="b"/>
              <a:pathLst>
                <a:path w="86" h="22" extrusionOk="0">
                  <a:moveTo>
                    <a:pt x="83" y="1"/>
                  </a:moveTo>
                  <a:cubicBezTo>
                    <a:pt x="81" y="1"/>
                    <a:pt x="60" y="6"/>
                    <a:pt x="1" y="22"/>
                  </a:cubicBezTo>
                  <a:cubicBezTo>
                    <a:pt x="9" y="22"/>
                    <a:pt x="85" y="1"/>
                    <a:pt x="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05;p34">
              <a:extLst>
                <a:ext uri="{FF2B5EF4-FFF2-40B4-BE49-F238E27FC236}">
                  <a16:creationId xmlns:a16="http://schemas.microsoft.com/office/drawing/2014/main" id="{D9765022-6009-42CA-B26D-D246E8E16899}"/>
                </a:ext>
              </a:extLst>
            </p:cNvPr>
            <p:cNvSpPr/>
            <p:nvPr/>
          </p:nvSpPr>
          <p:spPr>
            <a:xfrm>
              <a:off x="6326075" y="2661775"/>
              <a:ext cx="2700" cy="1200"/>
            </a:xfrm>
            <a:custGeom>
              <a:avLst/>
              <a:gdLst/>
              <a:ahLst/>
              <a:cxnLst/>
              <a:rect l="l" t="t" r="r" b="b"/>
              <a:pathLst>
                <a:path w="108" h="48" extrusionOk="0">
                  <a:moveTo>
                    <a:pt x="108" y="0"/>
                  </a:moveTo>
                  <a:cubicBezTo>
                    <a:pt x="84" y="12"/>
                    <a:pt x="84" y="12"/>
                    <a:pt x="96" y="12"/>
                  </a:cubicBezTo>
                  <a:cubicBezTo>
                    <a:pt x="60" y="24"/>
                    <a:pt x="36" y="36"/>
                    <a:pt x="1" y="48"/>
                  </a:cubicBezTo>
                  <a:cubicBezTo>
                    <a:pt x="36" y="36"/>
                    <a:pt x="72" y="24"/>
                    <a:pt x="96" y="24"/>
                  </a:cubicBezTo>
                  <a:cubicBezTo>
                    <a:pt x="84" y="24"/>
                    <a:pt x="96" y="12"/>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06;p34">
              <a:extLst>
                <a:ext uri="{FF2B5EF4-FFF2-40B4-BE49-F238E27FC236}">
                  <a16:creationId xmlns:a16="http://schemas.microsoft.com/office/drawing/2014/main" id="{87D3A356-343E-4F9A-8A57-014529233076}"/>
                </a:ext>
              </a:extLst>
            </p:cNvPr>
            <p:cNvSpPr/>
            <p:nvPr/>
          </p:nvSpPr>
          <p:spPr>
            <a:xfrm>
              <a:off x="6322800" y="2663725"/>
              <a:ext cx="925" cy="450"/>
            </a:xfrm>
            <a:custGeom>
              <a:avLst/>
              <a:gdLst/>
              <a:ahLst/>
              <a:cxnLst/>
              <a:rect l="l" t="t" r="r" b="b"/>
              <a:pathLst>
                <a:path w="37" h="18" extrusionOk="0">
                  <a:moveTo>
                    <a:pt x="6" y="1"/>
                  </a:moveTo>
                  <a:cubicBezTo>
                    <a:pt x="3" y="1"/>
                    <a:pt x="1" y="2"/>
                    <a:pt x="1" y="6"/>
                  </a:cubicBezTo>
                  <a:cubicBezTo>
                    <a:pt x="12" y="6"/>
                    <a:pt x="24" y="17"/>
                    <a:pt x="36" y="17"/>
                  </a:cubicBezTo>
                  <a:cubicBezTo>
                    <a:pt x="28" y="9"/>
                    <a:pt x="13"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07;p34">
              <a:extLst>
                <a:ext uri="{FF2B5EF4-FFF2-40B4-BE49-F238E27FC236}">
                  <a16:creationId xmlns:a16="http://schemas.microsoft.com/office/drawing/2014/main" id="{C38708FA-3A87-4607-8095-F802AA95EA14}"/>
                </a:ext>
              </a:extLst>
            </p:cNvPr>
            <p:cNvSpPr/>
            <p:nvPr/>
          </p:nvSpPr>
          <p:spPr>
            <a:xfrm>
              <a:off x="6290050" y="2762975"/>
              <a:ext cx="625" cy="325"/>
            </a:xfrm>
            <a:custGeom>
              <a:avLst/>
              <a:gdLst/>
              <a:ahLst/>
              <a:cxnLst/>
              <a:rect l="l" t="t" r="r" b="b"/>
              <a:pathLst>
                <a:path w="25" h="13" extrusionOk="0">
                  <a:moveTo>
                    <a:pt x="13" y="0"/>
                  </a:moveTo>
                  <a:lnTo>
                    <a:pt x="1" y="12"/>
                  </a:lnTo>
                  <a:cubicBezTo>
                    <a:pt x="13" y="12"/>
                    <a:pt x="25"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08;p34">
              <a:extLst>
                <a:ext uri="{FF2B5EF4-FFF2-40B4-BE49-F238E27FC236}">
                  <a16:creationId xmlns:a16="http://schemas.microsoft.com/office/drawing/2014/main" id="{1B26E243-525C-48E6-B0E9-E09306F17182}"/>
                </a:ext>
              </a:extLst>
            </p:cNvPr>
            <p:cNvSpPr/>
            <p:nvPr/>
          </p:nvSpPr>
          <p:spPr>
            <a:xfrm>
              <a:off x="6254925" y="2688850"/>
              <a:ext cx="1825" cy="2100"/>
            </a:xfrm>
            <a:custGeom>
              <a:avLst/>
              <a:gdLst/>
              <a:ahLst/>
              <a:cxnLst/>
              <a:rect l="l" t="t" r="r" b="b"/>
              <a:pathLst>
                <a:path w="73" h="84" extrusionOk="0">
                  <a:moveTo>
                    <a:pt x="49" y="1"/>
                  </a:moveTo>
                  <a:lnTo>
                    <a:pt x="49" y="1"/>
                  </a:lnTo>
                  <a:cubicBezTo>
                    <a:pt x="13" y="24"/>
                    <a:pt x="1" y="48"/>
                    <a:pt x="13" y="84"/>
                  </a:cubicBezTo>
                  <a:cubicBezTo>
                    <a:pt x="60" y="72"/>
                    <a:pt x="72" y="48"/>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09;p34">
              <a:extLst>
                <a:ext uri="{FF2B5EF4-FFF2-40B4-BE49-F238E27FC236}">
                  <a16:creationId xmlns:a16="http://schemas.microsoft.com/office/drawing/2014/main" id="{62A634D2-3835-49C5-ADB9-484638FD2655}"/>
                </a:ext>
              </a:extLst>
            </p:cNvPr>
            <p:cNvSpPr/>
            <p:nvPr/>
          </p:nvSpPr>
          <p:spPr>
            <a:xfrm>
              <a:off x="6260300" y="2742425"/>
              <a:ext cx="750" cy="950"/>
            </a:xfrm>
            <a:custGeom>
              <a:avLst/>
              <a:gdLst/>
              <a:ahLst/>
              <a:cxnLst/>
              <a:rect l="l" t="t" r="r" b="b"/>
              <a:pathLst>
                <a:path w="30" h="38" extrusionOk="0">
                  <a:moveTo>
                    <a:pt x="0" y="1"/>
                  </a:moveTo>
                  <a:lnTo>
                    <a:pt x="0" y="1"/>
                  </a:lnTo>
                  <a:cubicBezTo>
                    <a:pt x="16" y="27"/>
                    <a:pt x="25" y="37"/>
                    <a:pt x="27" y="37"/>
                  </a:cubicBezTo>
                  <a:cubicBezTo>
                    <a:pt x="29" y="37"/>
                    <a:pt x="20" y="2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10;p34">
              <a:extLst>
                <a:ext uri="{FF2B5EF4-FFF2-40B4-BE49-F238E27FC236}">
                  <a16:creationId xmlns:a16="http://schemas.microsoft.com/office/drawing/2014/main" id="{222E2958-C19E-4100-86D5-6B6EC2C7D9C7}"/>
                </a:ext>
              </a:extLst>
            </p:cNvPr>
            <p:cNvSpPr/>
            <p:nvPr/>
          </p:nvSpPr>
          <p:spPr>
            <a:xfrm>
              <a:off x="6293325" y="2771000"/>
              <a:ext cx="925" cy="325"/>
            </a:xfrm>
            <a:custGeom>
              <a:avLst/>
              <a:gdLst/>
              <a:ahLst/>
              <a:cxnLst/>
              <a:rect l="l" t="t" r="r" b="b"/>
              <a:pathLst>
                <a:path w="37" h="13" extrusionOk="0">
                  <a:moveTo>
                    <a:pt x="37" y="1"/>
                  </a:moveTo>
                  <a:cubicBezTo>
                    <a:pt x="13" y="1"/>
                    <a:pt x="1" y="13"/>
                    <a:pt x="13" y="13"/>
                  </a:cubicBezTo>
                  <a:cubicBezTo>
                    <a:pt x="25" y="13"/>
                    <a:pt x="37"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11;p34">
              <a:extLst>
                <a:ext uri="{FF2B5EF4-FFF2-40B4-BE49-F238E27FC236}">
                  <a16:creationId xmlns:a16="http://schemas.microsoft.com/office/drawing/2014/main" id="{D8EC12C2-9488-446E-AB87-625F58EDFF62}"/>
                </a:ext>
              </a:extLst>
            </p:cNvPr>
            <p:cNvSpPr/>
            <p:nvPr/>
          </p:nvSpPr>
          <p:spPr>
            <a:xfrm>
              <a:off x="6378475" y="2671600"/>
              <a:ext cx="25" cy="1200"/>
            </a:xfrm>
            <a:custGeom>
              <a:avLst/>
              <a:gdLst/>
              <a:ahLst/>
              <a:cxnLst/>
              <a:rect l="l" t="t" r="r" b="b"/>
              <a:pathLst>
                <a:path w="1" h="48" extrusionOk="0">
                  <a:moveTo>
                    <a:pt x="0" y="0"/>
                  </a:moveTo>
                  <a:cubicBezTo>
                    <a:pt x="0" y="12"/>
                    <a:pt x="0" y="36"/>
                    <a:pt x="0" y="48"/>
                  </a:cubicBezTo>
                  <a:cubicBezTo>
                    <a:pt x="0" y="48"/>
                    <a:pt x="0" y="2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12;p34">
              <a:extLst>
                <a:ext uri="{FF2B5EF4-FFF2-40B4-BE49-F238E27FC236}">
                  <a16:creationId xmlns:a16="http://schemas.microsoft.com/office/drawing/2014/main" id="{FBFFD1F0-137D-406D-9C1A-F6B8CA82458A}"/>
                </a:ext>
              </a:extLst>
            </p:cNvPr>
            <p:cNvSpPr/>
            <p:nvPr/>
          </p:nvSpPr>
          <p:spPr>
            <a:xfrm>
              <a:off x="6301675" y="2662825"/>
              <a:ext cx="875" cy="150"/>
            </a:xfrm>
            <a:custGeom>
              <a:avLst/>
              <a:gdLst/>
              <a:ahLst/>
              <a:cxnLst/>
              <a:rect l="l" t="t" r="r" b="b"/>
              <a:pathLst>
                <a:path w="35" h="6" extrusionOk="0">
                  <a:moveTo>
                    <a:pt x="25" y="0"/>
                  </a:moveTo>
                  <a:cubicBezTo>
                    <a:pt x="20" y="0"/>
                    <a:pt x="12" y="2"/>
                    <a:pt x="0" y="6"/>
                  </a:cubicBezTo>
                  <a:lnTo>
                    <a:pt x="24" y="6"/>
                  </a:lnTo>
                  <a:cubicBezTo>
                    <a:pt x="32" y="6"/>
                    <a:pt x="35"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13;p34">
              <a:extLst>
                <a:ext uri="{FF2B5EF4-FFF2-40B4-BE49-F238E27FC236}">
                  <a16:creationId xmlns:a16="http://schemas.microsoft.com/office/drawing/2014/main" id="{1427B99F-2243-4BC2-992C-A09CBB93A892}"/>
                </a:ext>
              </a:extLst>
            </p:cNvPr>
            <p:cNvSpPr/>
            <p:nvPr/>
          </p:nvSpPr>
          <p:spPr>
            <a:xfrm>
              <a:off x="6368350" y="2755975"/>
              <a:ext cx="325" cy="475"/>
            </a:xfrm>
            <a:custGeom>
              <a:avLst/>
              <a:gdLst/>
              <a:ahLst/>
              <a:cxnLst/>
              <a:rect l="l" t="t" r="r" b="b"/>
              <a:pathLst>
                <a:path w="13" h="19" extrusionOk="0">
                  <a:moveTo>
                    <a:pt x="11" y="0"/>
                  </a:moveTo>
                  <a:cubicBezTo>
                    <a:pt x="9" y="0"/>
                    <a:pt x="6" y="6"/>
                    <a:pt x="0" y="18"/>
                  </a:cubicBezTo>
                  <a:lnTo>
                    <a:pt x="12" y="18"/>
                  </a:lnTo>
                  <a:cubicBezTo>
                    <a:pt x="12" y="6"/>
                    <a:pt x="12" y="0"/>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14;p34">
              <a:extLst>
                <a:ext uri="{FF2B5EF4-FFF2-40B4-BE49-F238E27FC236}">
                  <a16:creationId xmlns:a16="http://schemas.microsoft.com/office/drawing/2014/main" id="{D6C6D23F-F642-4D57-859C-EF38A16AA979}"/>
                </a:ext>
              </a:extLst>
            </p:cNvPr>
            <p:cNvSpPr/>
            <p:nvPr/>
          </p:nvSpPr>
          <p:spPr>
            <a:xfrm>
              <a:off x="6262075" y="2706725"/>
              <a:ext cx="3000" cy="2400"/>
            </a:xfrm>
            <a:custGeom>
              <a:avLst/>
              <a:gdLst/>
              <a:ahLst/>
              <a:cxnLst/>
              <a:rect l="l" t="t" r="r" b="b"/>
              <a:pathLst>
                <a:path w="120" h="96" extrusionOk="0">
                  <a:moveTo>
                    <a:pt x="84" y="0"/>
                  </a:moveTo>
                  <a:cubicBezTo>
                    <a:pt x="60" y="12"/>
                    <a:pt x="25" y="24"/>
                    <a:pt x="1" y="36"/>
                  </a:cubicBezTo>
                  <a:cubicBezTo>
                    <a:pt x="36" y="60"/>
                    <a:pt x="72" y="71"/>
                    <a:pt x="120" y="95"/>
                  </a:cubicBezTo>
                  <a:cubicBezTo>
                    <a:pt x="84" y="71"/>
                    <a:pt x="72" y="36"/>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15;p34">
              <a:extLst>
                <a:ext uri="{FF2B5EF4-FFF2-40B4-BE49-F238E27FC236}">
                  <a16:creationId xmlns:a16="http://schemas.microsoft.com/office/drawing/2014/main" id="{93E334A6-6E33-4C23-B37E-B21D4C4BF900}"/>
                </a:ext>
              </a:extLst>
            </p:cNvPr>
            <p:cNvSpPr/>
            <p:nvPr/>
          </p:nvSpPr>
          <p:spPr>
            <a:xfrm>
              <a:off x="6263825" y="2687875"/>
              <a:ext cx="2150" cy="2850"/>
            </a:xfrm>
            <a:custGeom>
              <a:avLst/>
              <a:gdLst/>
              <a:ahLst/>
              <a:cxnLst/>
              <a:rect l="l" t="t" r="r" b="b"/>
              <a:pathLst>
                <a:path w="86" h="114" extrusionOk="0">
                  <a:moveTo>
                    <a:pt x="44" y="1"/>
                  </a:moveTo>
                  <a:cubicBezTo>
                    <a:pt x="38" y="1"/>
                    <a:pt x="38" y="18"/>
                    <a:pt x="38" y="28"/>
                  </a:cubicBezTo>
                  <a:cubicBezTo>
                    <a:pt x="19" y="56"/>
                    <a:pt x="0" y="113"/>
                    <a:pt x="34" y="113"/>
                  </a:cubicBezTo>
                  <a:cubicBezTo>
                    <a:pt x="43" y="113"/>
                    <a:pt x="56" y="109"/>
                    <a:pt x="74" y="99"/>
                  </a:cubicBezTo>
                  <a:cubicBezTo>
                    <a:pt x="85" y="28"/>
                    <a:pt x="26" y="75"/>
                    <a:pt x="50" y="4"/>
                  </a:cubicBezTo>
                  <a:cubicBezTo>
                    <a:pt x="47" y="2"/>
                    <a:pt x="46" y="1"/>
                    <a:pt x="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16;p34">
              <a:extLst>
                <a:ext uri="{FF2B5EF4-FFF2-40B4-BE49-F238E27FC236}">
                  <a16:creationId xmlns:a16="http://schemas.microsoft.com/office/drawing/2014/main" id="{09A3F97D-C65A-4860-98E7-3019828AA150}"/>
                </a:ext>
              </a:extLst>
            </p:cNvPr>
            <p:cNvSpPr/>
            <p:nvPr/>
          </p:nvSpPr>
          <p:spPr>
            <a:xfrm>
              <a:off x="6279650" y="2760875"/>
              <a:ext cx="700" cy="600"/>
            </a:xfrm>
            <a:custGeom>
              <a:avLst/>
              <a:gdLst/>
              <a:ahLst/>
              <a:cxnLst/>
              <a:rect l="l" t="t" r="r" b="b"/>
              <a:pathLst>
                <a:path w="28" h="24" extrusionOk="0">
                  <a:moveTo>
                    <a:pt x="0" y="1"/>
                  </a:moveTo>
                  <a:cubicBezTo>
                    <a:pt x="6" y="17"/>
                    <a:pt x="16" y="23"/>
                    <a:pt x="21" y="23"/>
                  </a:cubicBezTo>
                  <a:cubicBezTo>
                    <a:pt x="27" y="23"/>
                    <a:pt x="26" y="1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17;p34">
              <a:extLst>
                <a:ext uri="{FF2B5EF4-FFF2-40B4-BE49-F238E27FC236}">
                  <a16:creationId xmlns:a16="http://schemas.microsoft.com/office/drawing/2014/main" id="{54277B28-6C6C-4A87-8E1E-CA695F587FA9}"/>
                </a:ext>
              </a:extLst>
            </p:cNvPr>
            <p:cNvSpPr/>
            <p:nvPr/>
          </p:nvSpPr>
          <p:spPr>
            <a:xfrm>
              <a:off x="6297200" y="2761775"/>
              <a:ext cx="525" cy="925"/>
            </a:xfrm>
            <a:custGeom>
              <a:avLst/>
              <a:gdLst/>
              <a:ahLst/>
              <a:cxnLst/>
              <a:rect l="l" t="t" r="r" b="b"/>
              <a:pathLst>
                <a:path w="21" h="37" extrusionOk="0">
                  <a:moveTo>
                    <a:pt x="1" y="1"/>
                  </a:moveTo>
                  <a:cubicBezTo>
                    <a:pt x="7" y="21"/>
                    <a:pt x="18" y="37"/>
                    <a:pt x="19" y="37"/>
                  </a:cubicBezTo>
                  <a:cubicBezTo>
                    <a:pt x="21" y="37"/>
                    <a:pt x="16" y="2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18;p34">
              <a:extLst>
                <a:ext uri="{FF2B5EF4-FFF2-40B4-BE49-F238E27FC236}">
                  <a16:creationId xmlns:a16="http://schemas.microsoft.com/office/drawing/2014/main" id="{AA3A3275-0C3E-47EB-9A05-1B1770AABA98}"/>
                </a:ext>
              </a:extLst>
            </p:cNvPr>
            <p:cNvSpPr/>
            <p:nvPr/>
          </p:nvSpPr>
          <p:spPr>
            <a:xfrm>
              <a:off x="6311200" y="2760600"/>
              <a:ext cx="2100" cy="550"/>
            </a:xfrm>
            <a:custGeom>
              <a:avLst/>
              <a:gdLst/>
              <a:ahLst/>
              <a:cxnLst/>
              <a:rect l="l" t="t" r="r" b="b"/>
              <a:pathLst>
                <a:path w="84" h="22" extrusionOk="0">
                  <a:moveTo>
                    <a:pt x="0" y="0"/>
                  </a:moveTo>
                  <a:cubicBezTo>
                    <a:pt x="8" y="4"/>
                    <a:pt x="17" y="5"/>
                    <a:pt x="27" y="5"/>
                  </a:cubicBezTo>
                  <a:cubicBezTo>
                    <a:pt x="29" y="5"/>
                    <a:pt x="31" y="5"/>
                    <a:pt x="34" y="5"/>
                  </a:cubicBezTo>
                  <a:lnTo>
                    <a:pt x="34" y="5"/>
                  </a:lnTo>
                  <a:cubicBezTo>
                    <a:pt x="54" y="11"/>
                    <a:pt x="67" y="21"/>
                    <a:pt x="75" y="21"/>
                  </a:cubicBezTo>
                  <a:cubicBezTo>
                    <a:pt x="81" y="21"/>
                    <a:pt x="84" y="16"/>
                    <a:pt x="84" y="0"/>
                  </a:cubicBezTo>
                  <a:cubicBezTo>
                    <a:pt x="69" y="0"/>
                    <a:pt x="51" y="4"/>
                    <a:pt x="34" y="5"/>
                  </a:cubicBezTo>
                  <a:lnTo>
                    <a:pt x="34" y="5"/>
                  </a:lnTo>
                  <a:cubicBezTo>
                    <a:pt x="24" y="2"/>
                    <a:pt x="13"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019;p34">
              <a:extLst>
                <a:ext uri="{FF2B5EF4-FFF2-40B4-BE49-F238E27FC236}">
                  <a16:creationId xmlns:a16="http://schemas.microsoft.com/office/drawing/2014/main" id="{4D394680-09E8-4F5C-B652-2EB4D732C9CE}"/>
                </a:ext>
              </a:extLst>
            </p:cNvPr>
            <p:cNvSpPr/>
            <p:nvPr/>
          </p:nvSpPr>
          <p:spPr>
            <a:xfrm>
              <a:off x="6326600" y="2760800"/>
              <a:ext cx="325" cy="1075"/>
            </a:xfrm>
            <a:custGeom>
              <a:avLst/>
              <a:gdLst/>
              <a:ahLst/>
              <a:cxnLst/>
              <a:rect l="l" t="t" r="r" b="b"/>
              <a:pathLst>
                <a:path w="13" h="43" extrusionOk="0">
                  <a:moveTo>
                    <a:pt x="12" y="1"/>
                  </a:moveTo>
                  <a:cubicBezTo>
                    <a:pt x="11" y="1"/>
                    <a:pt x="9" y="8"/>
                    <a:pt x="3" y="28"/>
                  </a:cubicBezTo>
                  <a:cubicBezTo>
                    <a:pt x="1" y="39"/>
                    <a:pt x="1" y="43"/>
                    <a:pt x="1" y="43"/>
                  </a:cubicBezTo>
                  <a:cubicBezTo>
                    <a:pt x="2" y="43"/>
                    <a:pt x="13"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020;p34">
              <a:extLst>
                <a:ext uri="{FF2B5EF4-FFF2-40B4-BE49-F238E27FC236}">
                  <a16:creationId xmlns:a16="http://schemas.microsoft.com/office/drawing/2014/main" id="{DD4CBED3-8FA3-4341-863D-2C536A310C92}"/>
                </a:ext>
              </a:extLst>
            </p:cNvPr>
            <p:cNvSpPr/>
            <p:nvPr/>
          </p:nvSpPr>
          <p:spPr>
            <a:xfrm>
              <a:off x="6324500" y="2760375"/>
              <a:ext cx="1175" cy="1475"/>
            </a:xfrm>
            <a:custGeom>
              <a:avLst/>
              <a:gdLst/>
              <a:ahLst/>
              <a:cxnLst/>
              <a:rect l="l" t="t" r="r" b="b"/>
              <a:pathLst>
                <a:path w="47" h="59" extrusionOk="0">
                  <a:moveTo>
                    <a:pt x="41" y="0"/>
                  </a:moveTo>
                  <a:cubicBezTo>
                    <a:pt x="37" y="0"/>
                    <a:pt x="28" y="15"/>
                    <a:pt x="16" y="45"/>
                  </a:cubicBezTo>
                  <a:cubicBezTo>
                    <a:pt x="1" y="55"/>
                    <a:pt x="5" y="58"/>
                    <a:pt x="14" y="58"/>
                  </a:cubicBezTo>
                  <a:cubicBezTo>
                    <a:pt x="26" y="58"/>
                    <a:pt x="47" y="52"/>
                    <a:pt x="40" y="45"/>
                  </a:cubicBezTo>
                  <a:cubicBezTo>
                    <a:pt x="46" y="15"/>
                    <a:pt x="46"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21;p34">
              <a:extLst>
                <a:ext uri="{FF2B5EF4-FFF2-40B4-BE49-F238E27FC236}">
                  <a16:creationId xmlns:a16="http://schemas.microsoft.com/office/drawing/2014/main" id="{B2A2D26B-02B1-4E7D-B230-BA33B4471C50}"/>
                </a:ext>
              </a:extLst>
            </p:cNvPr>
            <p:cNvSpPr/>
            <p:nvPr/>
          </p:nvSpPr>
          <p:spPr>
            <a:xfrm>
              <a:off x="6325475" y="2761175"/>
              <a:ext cx="325" cy="325"/>
            </a:xfrm>
            <a:custGeom>
              <a:avLst/>
              <a:gdLst/>
              <a:ahLst/>
              <a:cxnLst/>
              <a:rect l="l" t="t" r="r" b="b"/>
              <a:pathLst>
                <a:path w="13" h="13" extrusionOk="0">
                  <a:moveTo>
                    <a:pt x="1" y="13"/>
                  </a:moveTo>
                  <a:cubicBezTo>
                    <a:pt x="13" y="1"/>
                    <a:pt x="1" y="13"/>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22;p34">
              <a:extLst>
                <a:ext uri="{FF2B5EF4-FFF2-40B4-BE49-F238E27FC236}">
                  <a16:creationId xmlns:a16="http://schemas.microsoft.com/office/drawing/2014/main" id="{937727FF-56B3-4EE4-BC9F-602A8187334C}"/>
                </a:ext>
              </a:extLst>
            </p:cNvPr>
            <p:cNvSpPr/>
            <p:nvPr/>
          </p:nvSpPr>
          <p:spPr>
            <a:xfrm>
              <a:off x="6291850" y="2761975"/>
              <a:ext cx="2100" cy="1025"/>
            </a:xfrm>
            <a:custGeom>
              <a:avLst/>
              <a:gdLst/>
              <a:ahLst/>
              <a:cxnLst/>
              <a:rect l="l" t="t" r="r" b="b"/>
              <a:pathLst>
                <a:path w="84" h="41" extrusionOk="0">
                  <a:moveTo>
                    <a:pt x="20" y="0"/>
                  </a:moveTo>
                  <a:cubicBezTo>
                    <a:pt x="13" y="0"/>
                    <a:pt x="6" y="2"/>
                    <a:pt x="0" y="5"/>
                  </a:cubicBezTo>
                  <a:cubicBezTo>
                    <a:pt x="36" y="28"/>
                    <a:pt x="48" y="28"/>
                    <a:pt x="84" y="40"/>
                  </a:cubicBezTo>
                  <a:cubicBezTo>
                    <a:pt x="66" y="13"/>
                    <a:pt x="41"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23;p34">
              <a:extLst>
                <a:ext uri="{FF2B5EF4-FFF2-40B4-BE49-F238E27FC236}">
                  <a16:creationId xmlns:a16="http://schemas.microsoft.com/office/drawing/2014/main" id="{10FCF6CC-90B2-4A66-8A88-C55CE8DFC232}"/>
                </a:ext>
              </a:extLst>
            </p:cNvPr>
            <p:cNvSpPr/>
            <p:nvPr/>
          </p:nvSpPr>
          <p:spPr>
            <a:xfrm>
              <a:off x="6299000" y="2781125"/>
              <a:ext cx="1000" cy="150"/>
            </a:xfrm>
            <a:custGeom>
              <a:avLst/>
              <a:gdLst/>
              <a:ahLst/>
              <a:cxnLst/>
              <a:rect l="l" t="t" r="r" b="b"/>
              <a:pathLst>
                <a:path w="40" h="6" extrusionOk="0">
                  <a:moveTo>
                    <a:pt x="0" y="1"/>
                  </a:moveTo>
                  <a:cubicBezTo>
                    <a:pt x="8" y="5"/>
                    <a:pt x="17" y="6"/>
                    <a:pt x="24" y="6"/>
                  </a:cubicBezTo>
                  <a:cubicBezTo>
                    <a:pt x="37" y="6"/>
                    <a:pt x="4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024;p34">
              <a:extLst>
                <a:ext uri="{FF2B5EF4-FFF2-40B4-BE49-F238E27FC236}">
                  <a16:creationId xmlns:a16="http://schemas.microsoft.com/office/drawing/2014/main" id="{7188B0D4-6E4C-4469-9FB3-68F627517F9A}"/>
                </a:ext>
              </a:extLst>
            </p:cNvPr>
            <p:cNvSpPr/>
            <p:nvPr/>
          </p:nvSpPr>
          <p:spPr>
            <a:xfrm>
              <a:off x="6315075" y="2785900"/>
              <a:ext cx="600" cy="600"/>
            </a:xfrm>
            <a:custGeom>
              <a:avLst/>
              <a:gdLst/>
              <a:ahLst/>
              <a:cxnLst/>
              <a:rect l="l" t="t" r="r" b="b"/>
              <a:pathLst>
                <a:path w="24" h="24" extrusionOk="0">
                  <a:moveTo>
                    <a:pt x="24" y="0"/>
                  </a:moveTo>
                  <a:cubicBezTo>
                    <a:pt x="0" y="0"/>
                    <a:pt x="12" y="12"/>
                    <a:pt x="12" y="24"/>
                  </a:cubicBezTo>
                  <a:lnTo>
                    <a:pt x="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025;p34">
              <a:extLst>
                <a:ext uri="{FF2B5EF4-FFF2-40B4-BE49-F238E27FC236}">
                  <a16:creationId xmlns:a16="http://schemas.microsoft.com/office/drawing/2014/main" id="{77D486C0-9256-4709-987D-C1E51CC5B491}"/>
                </a:ext>
              </a:extLst>
            </p:cNvPr>
            <p:cNvSpPr/>
            <p:nvPr/>
          </p:nvSpPr>
          <p:spPr>
            <a:xfrm>
              <a:off x="6328750" y="2789175"/>
              <a:ext cx="325" cy="300"/>
            </a:xfrm>
            <a:custGeom>
              <a:avLst/>
              <a:gdLst/>
              <a:ahLst/>
              <a:cxnLst/>
              <a:rect l="l" t="t" r="r" b="b"/>
              <a:pathLst>
                <a:path w="13" h="12" extrusionOk="0">
                  <a:moveTo>
                    <a:pt x="1" y="0"/>
                  </a:moveTo>
                  <a:lnTo>
                    <a:pt x="1" y="12"/>
                  </a:lnTo>
                  <a:cubicBezTo>
                    <a:pt x="13"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26;p34">
              <a:extLst>
                <a:ext uri="{FF2B5EF4-FFF2-40B4-BE49-F238E27FC236}">
                  <a16:creationId xmlns:a16="http://schemas.microsoft.com/office/drawing/2014/main" id="{6B84E078-40EB-40E4-95D3-AC3E390446F5}"/>
                </a:ext>
              </a:extLst>
            </p:cNvPr>
            <p:cNvSpPr/>
            <p:nvPr/>
          </p:nvSpPr>
          <p:spPr>
            <a:xfrm>
              <a:off x="6298550" y="2771800"/>
              <a:ext cx="3450" cy="1600"/>
            </a:xfrm>
            <a:custGeom>
              <a:avLst/>
              <a:gdLst/>
              <a:ahLst/>
              <a:cxnLst/>
              <a:rect l="l" t="t" r="r" b="b"/>
              <a:pathLst>
                <a:path w="138" h="64" extrusionOk="0">
                  <a:moveTo>
                    <a:pt x="5" y="0"/>
                  </a:moveTo>
                  <a:cubicBezTo>
                    <a:pt x="1" y="0"/>
                    <a:pt x="18" y="10"/>
                    <a:pt x="78" y="40"/>
                  </a:cubicBezTo>
                  <a:cubicBezTo>
                    <a:pt x="92" y="47"/>
                    <a:pt x="105" y="50"/>
                    <a:pt x="117" y="54"/>
                  </a:cubicBezTo>
                  <a:lnTo>
                    <a:pt x="117" y="54"/>
                  </a:lnTo>
                  <a:cubicBezTo>
                    <a:pt x="103" y="46"/>
                    <a:pt x="97" y="40"/>
                    <a:pt x="113" y="40"/>
                  </a:cubicBezTo>
                  <a:cubicBezTo>
                    <a:pt x="90" y="33"/>
                    <a:pt x="13" y="0"/>
                    <a:pt x="5" y="0"/>
                  </a:cubicBezTo>
                  <a:close/>
                  <a:moveTo>
                    <a:pt x="117" y="54"/>
                  </a:moveTo>
                  <a:cubicBezTo>
                    <a:pt x="123" y="57"/>
                    <a:pt x="130" y="60"/>
                    <a:pt x="137" y="64"/>
                  </a:cubicBezTo>
                  <a:cubicBezTo>
                    <a:pt x="132" y="59"/>
                    <a:pt x="125" y="56"/>
                    <a:pt x="117" y="5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027;p34">
              <a:extLst>
                <a:ext uri="{FF2B5EF4-FFF2-40B4-BE49-F238E27FC236}">
                  <a16:creationId xmlns:a16="http://schemas.microsoft.com/office/drawing/2014/main" id="{80CFC891-ACA6-4D2D-9C68-F747029BD5D7}"/>
                </a:ext>
              </a:extLst>
            </p:cNvPr>
            <p:cNvSpPr/>
            <p:nvPr/>
          </p:nvSpPr>
          <p:spPr>
            <a:xfrm>
              <a:off x="6301975" y="2773375"/>
              <a:ext cx="1200" cy="625"/>
            </a:xfrm>
            <a:custGeom>
              <a:avLst/>
              <a:gdLst/>
              <a:ahLst/>
              <a:cxnLst/>
              <a:rect l="l" t="t" r="r" b="b"/>
              <a:pathLst>
                <a:path w="48" h="25" extrusionOk="0">
                  <a:moveTo>
                    <a:pt x="0" y="1"/>
                  </a:moveTo>
                  <a:cubicBezTo>
                    <a:pt x="24" y="13"/>
                    <a:pt x="48" y="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028;p34">
              <a:extLst>
                <a:ext uri="{FF2B5EF4-FFF2-40B4-BE49-F238E27FC236}">
                  <a16:creationId xmlns:a16="http://schemas.microsoft.com/office/drawing/2014/main" id="{721DB78B-75D8-4015-BAE6-45D9AB4F91C0}"/>
                </a:ext>
              </a:extLst>
            </p:cNvPr>
            <p:cNvSpPr/>
            <p:nvPr/>
          </p:nvSpPr>
          <p:spPr>
            <a:xfrm>
              <a:off x="6302050" y="2771375"/>
              <a:ext cx="525" cy="250"/>
            </a:xfrm>
            <a:custGeom>
              <a:avLst/>
              <a:gdLst/>
              <a:ahLst/>
              <a:cxnLst/>
              <a:rect l="l" t="t" r="r" b="b"/>
              <a:pathLst>
                <a:path w="21" h="10" extrusionOk="0">
                  <a:moveTo>
                    <a:pt x="3" y="1"/>
                  </a:moveTo>
                  <a:cubicBezTo>
                    <a:pt x="0" y="1"/>
                    <a:pt x="3" y="4"/>
                    <a:pt x="21" y="10"/>
                  </a:cubicBezTo>
                  <a:cubicBezTo>
                    <a:pt x="15" y="4"/>
                    <a:pt x="6"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029;p34">
              <a:extLst>
                <a:ext uri="{FF2B5EF4-FFF2-40B4-BE49-F238E27FC236}">
                  <a16:creationId xmlns:a16="http://schemas.microsoft.com/office/drawing/2014/main" id="{C7D6B3FB-35C8-42D4-A8CE-A5D63C44541E}"/>
                </a:ext>
              </a:extLst>
            </p:cNvPr>
            <p:cNvSpPr/>
            <p:nvPr/>
          </p:nvSpPr>
          <p:spPr>
            <a:xfrm>
              <a:off x="6307025" y="2784400"/>
              <a:ext cx="1225" cy="1225"/>
            </a:xfrm>
            <a:custGeom>
              <a:avLst/>
              <a:gdLst/>
              <a:ahLst/>
              <a:cxnLst/>
              <a:rect l="l" t="t" r="r" b="b"/>
              <a:pathLst>
                <a:path w="49" h="49" extrusionOk="0">
                  <a:moveTo>
                    <a:pt x="1" y="48"/>
                  </a:moveTo>
                  <a:cubicBezTo>
                    <a:pt x="48" y="1"/>
                    <a:pt x="1" y="48"/>
                    <a:pt x="1"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030;p34">
              <a:extLst>
                <a:ext uri="{FF2B5EF4-FFF2-40B4-BE49-F238E27FC236}">
                  <a16:creationId xmlns:a16="http://schemas.microsoft.com/office/drawing/2014/main" id="{E2A690DE-9E10-4ECF-8C7A-72B7AC0CB2BA}"/>
                </a:ext>
              </a:extLst>
            </p:cNvPr>
            <p:cNvSpPr/>
            <p:nvPr/>
          </p:nvSpPr>
          <p:spPr>
            <a:xfrm>
              <a:off x="6307925" y="2785900"/>
              <a:ext cx="25" cy="1500"/>
            </a:xfrm>
            <a:custGeom>
              <a:avLst/>
              <a:gdLst/>
              <a:ahLst/>
              <a:cxnLst/>
              <a:rect l="l" t="t" r="r" b="b"/>
              <a:pathLst>
                <a:path w="1" h="60" extrusionOk="0">
                  <a:moveTo>
                    <a:pt x="0" y="60"/>
                  </a:moveTo>
                  <a:cubicBezTo>
                    <a:pt x="0" y="12"/>
                    <a:pt x="0" y="0"/>
                    <a:pt x="0"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31;p34">
              <a:extLst>
                <a:ext uri="{FF2B5EF4-FFF2-40B4-BE49-F238E27FC236}">
                  <a16:creationId xmlns:a16="http://schemas.microsoft.com/office/drawing/2014/main" id="{B6DF91A5-AE14-4B25-953C-DE396F1B54A9}"/>
                </a:ext>
              </a:extLst>
            </p:cNvPr>
            <p:cNvSpPr/>
            <p:nvPr/>
          </p:nvSpPr>
          <p:spPr>
            <a:xfrm>
              <a:off x="6311500" y="2784875"/>
              <a:ext cx="600" cy="625"/>
            </a:xfrm>
            <a:custGeom>
              <a:avLst/>
              <a:gdLst/>
              <a:ahLst/>
              <a:cxnLst/>
              <a:rect l="l" t="t" r="r" b="b"/>
              <a:pathLst>
                <a:path w="24" h="25" extrusionOk="0">
                  <a:moveTo>
                    <a:pt x="1" y="5"/>
                  </a:moveTo>
                  <a:cubicBezTo>
                    <a:pt x="0" y="5"/>
                    <a:pt x="0" y="5"/>
                    <a:pt x="0" y="5"/>
                  </a:cubicBezTo>
                  <a:lnTo>
                    <a:pt x="0" y="5"/>
                  </a:lnTo>
                  <a:cubicBezTo>
                    <a:pt x="0" y="5"/>
                    <a:pt x="0" y="5"/>
                    <a:pt x="1" y="5"/>
                  </a:cubicBezTo>
                  <a:close/>
                  <a:moveTo>
                    <a:pt x="12" y="0"/>
                  </a:moveTo>
                  <a:cubicBezTo>
                    <a:pt x="7" y="0"/>
                    <a:pt x="2" y="4"/>
                    <a:pt x="1" y="5"/>
                  </a:cubicBezTo>
                  <a:lnTo>
                    <a:pt x="1" y="5"/>
                  </a:lnTo>
                  <a:cubicBezTo>
                    <a:pt x="2" y="4"/>
                    <a:pt x="3" y="4"/>
                    <a:pt x="3" y="4"/>
                  </a:cubicBezTo>
                  <a:cubicBezTo>
                    <a:pt x="11" y="4"/>
                    <a:pt x="17" y="24"/>
                    <a:pt x="21" y="24"/>
                  </a:cubicBezTo>
                  <a:cubicBezTo>
                    <a:pt x="23" y="24"/>
                    <a:pt x="24" y="19"/>
                    <a:pt x="24" y="5"/>
                  </a:cubicBezTo>
                  <a:cubicBezTo>
                    <a:pt x="20" y="1"/>
                    <a:pt x="16"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32;p34">
              <a:extLst>
                <a:ext uri="{FF2B5EF4-FFF2-40B4-BE49-F238E27FC236}">
                  <a16:creationId xmlns:a16="http://schemas.microsoft.com/office/drawing/2014/main" id="{2178DEA9-6173-47FE-921C-1E62690AFF89}"/>
                </a:ext>
              </a:extLst>
            </p:cNvPr>
            <p:cNvSpPr/>
            <p:nvPr/>
          </p:nvSpPr>
          <p:spPr>
            <a:xfrm>
              <a:off x="6370725" y="2672775"/>
              <a:ext cx="150" cy="900"/>
            </a:xfrm>
            <a:custGeom>
              <a:avLst/>
              <a:gdLst/>
              <a:ahLst/>
              <a:cxnLst/>
              <a:rect l="l" t="t" r="r" b="b"/>
              <a:pathLst>
                <a:path w="6" h="36" extrusionOk="0">
                  <a:moveTo>
                    <a:pt x="0" y="1"/>
                  </a:moveTo>
                  <a:cubicBezTo>
                    <a:pt x="0" y="8"/>
                    <a:pt x="5" y="35"/>
                    <a:pt x="6" y="35"/>
                  </a:cubicBezTo>
                  <a:cubicBezTo>
                    <a:pt x="6" y="35"/>
                    <a:pt x="5" y="2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33;p34">
              <a:extLst>
                <a:ext uri="{FF2B5EF4-FFF2-40B4-BE49-F238E27FC236}">
                  <a16:creationId xmlns:a16="http://schemas.microsoft.com/office/drawing/2014/main" id="{A184F5A9-63D2-441E-8AD6-4908535C491D}"/>
                </a:ext>
              </a:extLst>
            </p:cNvPr>
            <p:cNvSpPr/>
            <p:nvPr/>
          </p:nvSpPr>
          <p:spPr>
            <a:xfrm>
              <a:off x="6368975" y="2673400"/>
              <a:ext cx="1275" cy="300"/>
            </a:xfrm>
            <a:custGeom>
              <a:avLst/>
              <a:gdLst/>
              <a:ahLst/>
              <a:cxnLst/>
              <a:rect l="l" t="t" r="r" b="b"/>
              <a:pathLst>
                <a:path w="51" h="12" extrusionOk="0">
                  <a:moveTo>
                    <a:pt x="3" y="1"/>
                  </a:moveTo>
                  <a:cubicBezTo>
                    <a:pt x="0" y="1"/>
                    <a:pt x="7" y="3"/>
                    <a:pt x="35" y="11"/>
                  </a:cubicBezTo>
                  <a:cubicBezTo>
                    <a:pt x="51" y="11"/>
                    <a:pt x="8"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34;p34">
              <a:extLst>
                <a:ext uri="{FF2B5EF4-FFF2-40B4-BE49-F238E27FC236}">
                  <a16:creationId xmlns:a16="http://schemas.microsoft.com/office/drawing/2014/main" id="{6BE204FE-45E1-4C43-AE83-97538A72CFD7}"/>
                </a:ext>
              </a:extLst>
            </p:cNvPr>
            <p:cNvSpPr/>
            <p:nvPr/>
          </p:nvSpPr>
          <p:spPr>
            <a:xfrm>
              <a:off x="6369825" y="26736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35;p34">
              <a:extLst>
                <a:ext uri="{FF2B5EF4-FFF2-40B4-BE49-F238E27FC236}">
                  <a16:creationId xmlns:a16="http://schemas.microsoft.com/office/drawing/2014/main" id="{AAE80355-3E60-447F-ACAC-263C475414A0}"/>
                </a:ext>
              </a:extLst>
            </p:cNvPr>
            <p:cNvSpPr/>
            <p:nvPr/>
          </p:nvSpPr>
          <p:spPr>
            <a:xfrm>
              <a:off x="6369525" y="2673675"/>
              <a:ext cx="325" cy="25"/>
            </a:xfrm>
            <a:custGeom>
              <a:avLst/>
              <a:gdLst/>
              <a:ahLst/>
              <a:cxnLst/>
              <a:rect l="l" t="t" r="r" b="b"/>
              <a:pathLst>
                <a:path w="13" h="1" extrusionOk="0">
                  <a:moveTo>
                    <a:pt x="13" y="0"/>
                  </a:moveTo>
                  <a:cubicBezTo>
                    <a:pt x="1" y="0"/>
                    <a:pt x="1"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36;p34">
              <a:extLst>
                <a:ext uri="{FF2B5EF4-FFF2-40B4-BE49-F238E27FC236}">
                  <a16:creationId xmlns:a16="http://schemas.microsoft.com/office/drawing/2014/main" id="{A40A7146-73CE-4C4B-99CE-E433CEF70D77}"/>
                </a:ext>
              </a:extLst>
            </p:cNvPr>
            <p:cNvSpPr/>
            <p:nvPr/>
          </p:nvSpPr>
          <p:spPr>
            <a:xfrm>
              <a:off x="6366000" y="2672100"/>
              <a:ext cx="275" cy="200"/>
            </a:xfrm>
            <a:custGeom>
              <a:avLst/>
              <a:gdLst/>
              <a:ahLst/>
              <a:cxnLst/>
              <a:rect l="l" t="t" r="r" b="b"/>
              <a:pathLst>
                <a:path w="11" h="8" extrusionOk="0">
                  <a:moveTo>
                    <a:pt x="5" y="0"/>
                  </a:moveTo>
                  <a:cubicBezTo>
                    <a:pt x="1" y="0"/>
                    <a:pt x="1" y="7"/>
                    <a:pt x="5" y="7"/>
                  </a:cubicBezTo>
                  <a:cubicBezTo>
                    <a:pt x="6" y="7"/>
                    <a:pt x="8" y="6"/>
                    <a:pt x="11" y="4"/>
                  </a:cubicBezTo>
                  <a:cubicBezTo>
                    <a:pt x="8" y="1"/>
                    <a:pt x="6"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37;p34">
              <a:extLst>
                <a:ext uri="{FF2B5EF4-FFF2-40B4-BE49-F238E27FC236}">
                  <a16:creationId xmlns:a16="http://schemas.microsoft.com/office/drawing/2014/main" id="{6C92572B-F41F-460F-93E1-318AA597770F}"/>
                </a:ext>
              </a:extLst>
            </p:cNvPr>
            <p:cNvSpPr/>
            <p:nvPr/>
          </p:nvSpPr>
          <p:spPr>
            <a:xfrm>
              <a:off x="6365950" y="2672175"/>
              <a:ext cx="325" cy="625"/>
            </a:xfrm>
            <a:custGeom>
              <a:avLst/>
              <a:gdLst/>
              <a:ahLst/>
              <a:cxnLst/>
              <a:rect l="l" t="t" r="r" b="b"/>
              <a:pathLst>
                <a:path w="13" h="25" extrusionOk="0">
                  <a:moveTo>
                    <a:pt x="13" y="1"/>
                  </a:moveTo>
                  <a:cubicBezTo>
                    <a:pt x="13" y="1"/>
                    <a:pt x="1" y="25"/>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38;p34">
              <a:extLst>
                <a:ext uri="{FF2B5EF4-FFF2-40B4-BE49-F238E27FC236}">
                  <a16:creationId xmlns:a16="http://schemas.microsoft.com/office/drawing/2014/main" id="{1306E96F-83EA-4114-ABDF-497ED26E3719}"/>
                </a:ext>
              </a:extLst>
            </p:cNvPr>
            <p:cNvSpPr/>
            <p:nvPr/>
          </p:nvSpPr>
          <p:spPr>
            <a:xfrm>
              <a:off x="6366100" y="26719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39;p34">
              <a:extLst>
                <a:ext uri="{FF2B5EF4-FFF2-40B4-BE49-F238E27FC236}">
                  <a16:creationId xmlns:a16="http://schemas.microsoft.com/office/drawing/2014/main" id="{5186AA1F-43FA-4CD6-B2A4-0AA870EA8405}"/>
                </a:ext>
              </a:extLst>
            </p:cNvPr>
            <p:cNvSpPr/>
            <p:nvPr/>
          </p:nvSpPr>
          <p:spPr>
            <a:xfrm>
              <a:off x="6364850" y="2671975"/>
              <a:ext cx="550" cy="300"/>
            </a:xfrm>
            <a:custGeom>
              <a:avLst/>
              <a:gdLst/>
              <a:ahLst/>
              <a:cxnLst/>
              <a:rect l="l" t="t" r="r" b="b"/>
              <a:pathLst>
                <a:path w="22" h="12" extrusionOk="0">
                  <a:moveTo>
                    <a:pt x="7" y="0"/>
                  </a:moveTo>
                  <a:cubicBezTo>
                    <a:pt x="1" y="0"/>
                    <a:pt x="2" y="11"/>
                    <a:pt x="12" y="11"/>
                  </a:cubicBezTo>
                  <a:cubicBezTo>
                    <a:pt x="15" y="11"/>
                    <a:pt x="18" y="11"/>
                    <a:pt x="21" y="9"/>
                  </a:cubicBezTo>
                  <a:cubicBezTo>
                    <a:pt x="15" y="3"/>
                    <a:pt x="10"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040;p34">
              <a:extLst>
                <a:ext uri="{FF2B5EF4-FFF2-40B4-BE49-F238E27FC236}">
                  <a16:creationId xmlns:a16="http://schemas.microsoft.com/office/drawing/2014/main" id="{D64AF163-919F-4388-A472-CB2F8C3F41AB}"/>
                </a:ext>
              </a:extLst>
            </p:cNvPr>
            <p:cNvSpPr/>
            <p:nvPr/>
          </p:nvSpPr>
          <p:spPr>
            <a:xfrm>
              <a:off x="6365375" y="2673375"/>
              <a:ext cx="25" cy="625"/>
            </a:xfrm>
            <a:custGeom>
              <a:avLst/>
              <a:gdLst/>
              <a:ahLst/>
              <a:cxnLst/>
              <a:rect l="l" t="t" r="r" b="b"/>
              <a:pathLst>
                <a:path w="1" h="25" extrusionOk="0">
                  <a:moveTo>
                    <a:pt x="0" y="24"/>
                  </a:moveTo>
                  <a:lnTo>
                    <a:pt x="0" y="12"/>
                  </a:lnTo>
                  <a:cubicBezTo>
                    <a:pt x="0" y="1"/>
                    <a:pt x="0" y="1"/>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41;p34">
              <a:extLst>
                <a:ext uri="{FF2B5EF4-FFF2-40B4-BE49-F238E27FC236}">
                  <a16:creationId xmlns:a16="http://schemas.microsoft.com/office/drawing/2014/main" id="{EFBB6A91-7E9F-4E0F-AA78-4B22DD637B95}"/>
                </a:ext>
              </a:extLst>
            </p:cNvPr>
            <p:cNvSpPr/>
            <p:nvPr/>
          </p:nvSpPr>
          <p:spPr>
            <a:xfrm>
              <a:off x="6365300" y="2673175"/>
              <a:ext cx="300" cy="725"/>
            </a:xfrm>
            <a:custGeom>
              <a:avLst/>
              <a:gdLst/>
              <a:ahLst/>
              <a:cxnLst/>
              <a:rect l="l" t="t" r="r" b="b"/>
              <a:pathLst>
                <a:path w="12" h="29" extrusionOk="0">
                  <a:moveTo>
                    <a:pt x="1" y="0"/>
                  </a:moveTo>
                  <a:cubicBezTo>
                    <a:pt x="1" y="0"/>
                    <a:pt x="1" y="3"/>
                    <a:pt x="3" y="9"/>
                  </a:cubicBezTo>
                  <a:cubicBezTo>
                    <a:pt x="9" y="23"/>
                    <a:pt x="11" y="29"/>
                    <a:pt x="12" y="29"/>
                  </a:cubicBezTo>
                  <a:cubicBezTo>
                    <a:pt x="12" y="29"/>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042;p34">
              <a:extLst>
                <a:ext uri="{FF2B5EF4-FFF2-40B4-BE49-F238E27FC236}">
                  <a16:creationId xmlns:a16="http://schemas.microsoft.com/office/drawing/2014/main" id="{615C9CD5-5EC6-4699-BD0B-C93643EF557A}"/>
                </a:ext>
              </a:extLst>
            </p:cNvPr>
            <p:cNvSpPr/>
            <p:nvPr/>
          </p:nvSpPr>
          <p:spPr>
            <a:xfrm>
              <a:off x="6365375" y="2673375"/>
              <a:ext cx="275" cy="500"/>
            </a:xfrm>
            <a:custGeom>
              <a:avLst/>
              <a:gdLst/>
              <a:ahLst/>
              <a:cxnLst/>
              <a:rect l="l" t="t" r="r" b="b"/>
              <a:pathLst>
                <a:path w="11" h="20" extrusionOk="0">
                  <a:moveTo>
                    <a:pt x="0" y="1"/>
                  </a:moveTo>
                  <a:lnTo>
                    <a:pt x="0" y="1"/>
                  </a:lnTo>
                  <a:cubicBezTo>
                    <a:pt x="5" y="15"/>
                    <a:pt x="8" y="19"/>
                    <a:pt x="9" y="19"/>
                  </a:cubicBezTo>
                  <a:cubicBezTo>
                    <a:pt x="10" y="19"/>
                    <a:pt x="7" y="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043;p34">
              <a:extLst>
                <a:ext uri="{FF2B5EF4-FFF2-40B4-BE49-F238E27FC236}">
                  <a16:creationId xmlns:a16="http://schemas.microsoft.com/office/drawing/2014/main" id="{AD91AB23-75F1-4CB3-B529-5E6363DEA008}"/>
                </a:ext>
              </a:extLst>
            </p:cNvPr>
            <p:cNvSpPr/>
            <p:nvPr/>
          </p:nvSpPr>
          <p:spPr>
            <a:xfrm>
              <a:off x="6365950" y="2673000"/>
              <a:ext cx="825" cy="1000"/>
            </a:xfrm>
            <a:custGeom>
              <a:avLst/>
              <a:gdLst/>
              <a:ahLst/>
              <a:cxnLst/>
              <a:rect l="l" t="t" r="r" b="b"/>
              <a:pathLst>
                <a:path w="33" h="40" extrusionOk="0">
                  <a:moveTo>
                    <a:pt x="13" y="0"/>
                  </a:moveTo>
                  <a:cubicBezTo>
                    <a:pt x="9" y="0"/>
                    <a:pt x="5" y="1"/>
                    <a:pt x="1" y="4"/>
                  </a:cubicBezTo>
                  <a:cubicBezTo>
                    <a:pt x="13" y="16"/>
                    <a:pt x="25" y="16"/>
                    <a:pt x="13" y="39"/>
                  </a:cubicBezTo>
                  <a:cubicBezTo>
                    <a:pt x="32" y="20"/>
                    <a:pt x="28"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044;p34">
              <a:extLst>
                <a:ext uri="{FF2B5EF4-FFF2-40B4-BE49-F238E27FC236}">
                  <a16:creationId xmlns:a16="http://schemas.microsoft.com/office/drawing/2014/main" id="{64B0E1ED-FF09-4744-9585-F6C97FA38F58}"/>
                </a:ext>
              </a:extLst>
            </p:cNvPr>
            <p:cNvSpPr/>
            <p:nvPr/>
          </p:nvSpPr>
          <p:spPr>
            <a:xfrm>
              <a:off x="6368950" y="2675150"/>
              <a:ext cx="1200" cy="25"/>
            </a:xfrm>
            <a:custGeom>
              <a:avLst/>
              <a:gdLst/>
              <a:ahLst/>
              <a:cxnLst/>
              <a:rect l="l" t="t" r="r" b="b"/>
              <a:pathLst>
                <a:path w="48" h="1" extrusionOk="0">
                  <a:moveTo>
                    <a:pt x="0" y="1"/>
                  </a:moveTo>
                  <a:cubicBezTo>
                    <a:pt x="48"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045;p34">
              <a:extLst>
                <a:ext uri="{FF2B5EF4-FFF2-40B4-BE49-F238E27FC236}">
                  <a16:creationId xmlns:a16="http://schemas.microsoft.com/office/drawing/2014/main" id="{25CC97A6-6125-4A85-AF8C-FB4B5CCF528C}"/>
                </a:ext>
              </a:extLst>
            </p:cNvPr>
            <p:cNvSpPr/>
            <p:nvPr/>
          </p:nvSpPr>
          <p:spPr>
            <a:xfrm>
              <a:off x="6362750" y="2673325"/>
              <a:ext cx="950" cy="425"/>
            </a:xfrm>
            <a:custGeom>
              <a:avLst/>
              <a:gdLst/>
              <a:ahLst/>
              <a:cxnLst/>
              <a:rect l="l" t="t" r="r" b="b"/>
              <a:pathLst>
                <a:path w="38" h="17" extrusionOk="0">
                  <a:moveTo>
                    <a:pt x="1" y="1"/>
                  </a:moveTo>
                  <a:cubicBezTo>
                    <a:pt x="1" y="1"/>
                    <a:pt x="36" y="16"/>
                    <a:pt x="37" y="16"/>
                  </a:cubicBezTo>
                  <a:cubicBezTo>
                    <a:pt x="37" y="16"/>
                    <a:pt x="36" y="16"/>
                    <a:pt x="34" y="14"/>
                  </a:cubicBezTo>
                  <a:cubicBezTo>
                    <a:pt x="10" y="4"/>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046;p34">
              <a:extLst>
                <a:ext uri="{FF2B5EF4-FFF2-40B4-BE49-F238E27FC236}">
                  <a16:creationId xmlns:a16="http://schemas.microsoft.com/office/drawing/2014/main" id="{7B073436-F2D1-45C3-9E47-94E93030E854}"/>
                </a:ext>
              </a:extLst>
            </p:cNvPr>
            <p:cNvSpPr/>
            <p:nvPr/>
          </p:nvSpPr>
          <p:spPr>
            <a:xfrm>
              <a:off x="6363275" y="2674275"/>
              <a:ext cx="325" cy="625"/>
            </a:xfrm>
            <a:custGeom>
              <a:avLst/>
              <a:gdLst/>
              <a:ahLst/>
              <a:cxnLst/>
              <a:rect l="l" t="t" r="r" b="b"/>
              <a:pathLst>
                <a:path w="13" h="25" extrusionOk="0">
                  <a:moveTo>
                    <a:pt x="13" y="0"/>
                  </a:moveTo>
                  <a:lnTo>
                    <a:pt x="1" y="24"/>
                  </a:lnTo>
                  <a:cubicBezTo>
                    <a:pt x="13" y="12"/>
                    <a:pt x="1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047;p34">
              <a:extLst>
                <a:ext uri="{FF2B5EF4-FFF2-40B4-BE49-F238E27FC236}">
                  <a16:creationId xmlns:a16="http://schemas.microsoft.com/office/drawing/2014/main" id="{B74BBB7E-8763-4C3B-9421-75442BA774AB}"/>
                </a:ext>
              </a:extLst>
            </p:cNvPr>
            <p:cNvSpPr/>
            <p:nvPr/>
          </p:nvSpPr>
          <p:spPr>
            <a:xfrm>
              <a:off x="6365675" y="2673975"/>
              <a:ext cx="300" cy="1500"/>
            </a:xfrm>
            <a:custGeom>
              <a:avLst/>
              <a:gdLst/>
              <a:ahLst/>
              <a:cxnLst/>
              <a:rect l="l" t="t" r="r" b="b"/>
              <a:pathLst>
                <a:path w="12" h="60" extrusionOk="0">
                  <a:moveTo>
                    <a:pt x="12" y="0"/>
                  </a:moveTo>
                  <a:cubicBezTo>
                    <a:pt x="0" y="60"/>
                    <a:pt x="0" y="6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048;p34">
              <a:extLst>
                <a:ext uri="{FF2B5EF4-FFF2-40B4-BE49-F238E27FC236}">
                  <a16:creationId xmlns:a16="http://schemas.microsoft.com/office/drawing/2014/main" id="{D2E49690-DC41-40BC-9C5F-DD33CDBFBD07}"/>
                </a:ext>
              </a:extLst>
            </p:cNvPr>
            <p:cNvSpPr/>
            <p:nvPr/>
          </p:nvSpPr>
          <p:spPr>
            <a:xfrm>
              <a:off x="6360900" y="2671600"/>
              <a:ext cx="925" cy="3575"/>
            </a:xfrm>
            <a:custGeom>
              <a:avLst/>
              <a:gdLst/>
              <a:ahLst/>
              <a:cxnLst/>
              <a:rect l="l" t="t" r="r" b="b"/>
              <a:pathLst>
                <a:path w="37" h="143" extrusionOk="0">
                  <a:moveTo>
                    <a:pt x="24" y="95"/>
                  </a:moveTo>
                  <a:cubicBezTo>
                    <a:pt x="1" y="0"/>
                    <a:pt x="36" y="143"/>
                    <a:pt x="24" y="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049;p34">
              <a:extLst>
                <a:ext uri="{FF2B5EF4-FFF2-40B4-BE49-F238E27FC236}">
                  <a16:creationId xmlns:a16="http://schemas.microsoft.com/office/drawing/2014/main" id="{45CF55F7-14E4-437B-B928-D6EC3796DBC6}"/>
                </a:ext>
              </a:extLst>
            </p:cNvPr>
            <p:cNvSpPr/>
            <p:nvPr/>
          </p:nvSpPr>
          <p:spPr>
            <a:xfrm>
              <a:off x="6359800" y="2673350"/>
              <a:ext cx="825" cy="950"/>
            </a:xfrm>
            <a:custGeom>
              <a:avLst/>
              <a:gdLst/>
              <a:ahLst/>
              <a:cxnLst/>
              <a:rect l="l" t="t" r="r" b="b"/>
              <a:pathLst>
                <a:path w="33" h="38" extrusionOk="0">
                  <a:moveTo>
                    <a:pt x="11" y="1"/>
                  </a:moveTo>
                  <a:cubicBezTo>
                    <a:pt x="3" y="1"/>
                    <a:pt x="1" y="17"/>
                    <a:pt x="21" y="37"/>
                  </a:cubicBezTo>
                  <a:lnTo>
                    <a:pt x="33" y="37"/>
                  </a:lnTo>
                  <a:cubicBezTo>
                    <a:pt x="27" y="11"/>
                    <a:pt x="18"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050;p34">
              <a:extLst>
                <a:ext uri="{FF2B5EF4-FFF2-40B4-BE49-F238E27FC236}">
                  <a16:creationId xmlns:a16="http://schemas.microsoft.com/office/drawing/2014/main" id="{5C62A4E0-1170-4AE2-891E-F67A0B17E66A}"/>
                </a:ext>
              </a:extLst>
            </p:cNvPr>
            <p:cNvSpPr/>
            <p:nvPr/>
          </p:nvSpPr>
          <p:spPr>
            <a:xfrm>
              <a:off x="6362075" y="2674125"/>
              <a:ext cx="625" cy="775"/>
            </a:xfrm>
            <a:custGeom>
              <a:avLst/>
              <a:gdLst/>
              <a:ahLst/>
              <a:cxnLst/>
              <a:rect l="l" t="t" r="r" b="b"/>
              <a:pathLst>
                <a:path w="25" h="31" extrusionOk="0">
                  <a:moveTo>
                    <a:pt x="1" y="1"/>
                  </a:moveTo>
                  <a:lnTo>
                    <a:pt x="1" y="1"/>
                  </a:lnTo>
                  <a:cubicBezTo>
                    <a:pt x="0" y="1"/>
                    <a:pt x="17" y="23"/>
                    <a:pt x="25" y="30"/>
                  </a:cubicBezTo>
                  <a:cubicBezTo>
                    <a:pt x="7" y="8"/>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051;p34">
              <a:extLst>
                <a:ext uri="{FF2B5EF4-FFF2-40B4-BE49-F238E27FC236}">
                  <a16:creationId xmlns:a16="http://schemas.microsoft.com/office/drawing/2014/main" id="{F33D810B-070D-4A10-882A-2D59A56D07CE}"/>
                </a:ext>
              </a:extLst>
            </p:cNvPr>
            <p:cNvSpPr/>
            <p:nvPr/>
          </p:nvSpPr>
          <p:spPr>
            <a:xfrm>
              <a:off x="6361800" y="2674875"/>
              <a:ext cx="625" cy="300"/>
            </a:xfrm>
            <a:custGeom>
              <a:avLst/>
              <a:gdLst/>
              <a:ahLst/>
              <a:cxnLst/>
              <a:rect l="l" t="t" r="r" b="b"/>
              <a:pathLst>
                <a:path w="25" h="12" extrusionOk="0">
                  <a:moveTo>
                    <a:pt x="24" y="0"/>
                  </a:moveTo>
                  <a:cubicBezTo>
                    <a:pt x="24" y="0"/>
                    <a:pt x="0" y="12"/>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052;p34">
              <a:extLst>
                <a:ext uri="{FF2B5EF4-FFF2-40B4-BE49-F238E27FC236}">
                  <a16:creationId xmlns:a16="http://schemas.microsoft.com/office/drawing/2014/main" id="{AE128474-A684-4ACA-9231-DBB9971D8B5A}"/>
                </a:ext>
              </a:extLst>
            </p:cNvPr>
            <p:cNvSpPr/>
            <p:nvPr/>
          </p:nvSpPr>
          <p:spPr>
            <a:xfrm>
              <a:off x="6364475" y="2674875"/>
              <a:ext cx="625" cy="1800"/>
            </a:xfrm>
            <a:custGeom>
              <a:avLst/>
              <a:gdLst/>
              <a:ahLst/>
              <a:cxnLst/>
              <a:rect l="l" t="t" r="r" b="b"/>
              <a:pathLst>
                <a:path w="25" h="72" extrusionOk="0">
                  <a:moveTo>
                    <a:pt x="12" y="0"/>
                  </a:moveTo>
                  <a:cubicBezTo>
                    <a:pt x="0" y="24"/>
                    <a:pt x="0" y="48"/>
                    <a:pt x="24" y="71"/>
                  </a:cubicBezTo>
                  <a:cubicBezTo>
                    <a:pt x="24" y="48"/>
                    <a:pt x="0" y="36"/>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053;p34">
              <a:extLst>
                <a:ext uri="{FF2B5EF4-FFF2-40B4-BE49-F238E27FC236}">
                  <a16:creationId xmlns:a16="http://schemas.microsoft.com/office/drawing/2014/main" id="{0107B40B-9543-4E71-BE97-E8C1C3D52383}"/>
                </a:ext>
              </a:extLst>
            </p:cNvPr>
            <p:cNvSpPr/>
            <p:nvPr/>
          </p:nvSpPr>
          <p:spPr>
            <a:xfrm>
              <a:off x="6363275" y="2675150"/>
              <a:ext cx="525" cy="625"/>
            </a:xfrm>
            <a:custGeom>
              <a:avLst/>
              <a:gdLst/>
              <a:ahLst/>
              <a:cxnLst/>
              <a:rect l="l" t="t" r="r" b="b"/>
              <a:pathLst>
                <a:path w="21" h="25" extrusionOk="0">
                  <a:moveTo>
                    <a:pt x="20" y="1"/>
                  </a:moveTo>
                  <a:cubicBezTo>
                    <a:pt x="19" y="1"/>
                    <a:pt x="14" y="7"/>
                    <a:pt x="1" y="25"/>
                  </a:cubicBezTo>
                  <a:cubicBezTo>
                    <a:pt x="8" y="17"/>
                    <a:pt x="20"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054;p34">
              <a:extLst>
                <a:ext uri="{FF2B5EF4-FFF2-40B4-BE49-F238E27FC236}">
                  <a16:creationId xmlns:a16="http://schemas.microsoft.com/office/drawing/2014/main" id="{9205C3D5-02AE-4D75-A69D-2F3FF682920A}"/>
                </a:ext>
              </a:extLst>
            </p:cNvPr>
            <p:cNvSpPr/>
            <p:nvPr/>
          </p:nvSpPr>
          <p:spPr>
            <a:xfrm>
              <a:off x="6360600" y="2675450"/>
              <a:ext cx="200" cy="850"/>
            </a:xfrm>
            <a:custGeom>
              <a:avLst/>
              <a:gdLst/>
              <a:ahLst/>
              <a:cxnLst/>
              <a:rect l="l" t="t" r="r" b="b"/>
              <a:pathLst>
                <a:path w="8" h="34" extrusionOk="0">
                  <a:moveTo>
                    <a:pt x="1" y="1"/>
                  </a:moveTo>
                  <a:cubicBezTo>
                    <a:pt x="1" y="25"/>
                    <a:pt x="3" y="33"/>
                    <a:pt x="4" y="33"/>
                  </a:cubicBezTo>
                  <a:cubicBezTo>
                    <a:pt x="6" y="33"/>
                    <a:pt x="8" y="1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055;p34">
              <a:extLst>
                <a:ext uri="{FF2B5EF4-FFF2-40B4-BE49-F238E27FC236}">
                  <a16:creationId xmlns:a16="http://schemas.microsoft.com/office/drawing/2014/main" id="{2B9FBDF0-7385-42D7-9590-3A28FEA4C1CE}"/>
                </a:ext>
              </a:extLst>
            </p:cNvPr>
            <p:cNvSpPr/>
            <p:nvPr/>
          </p:nvSpPr>
          <p:spPr>
            <a:xfrm>
              <a:off x="6360600" y="2675750"/>
              <a:ext cx="925" cy="925"/>
            </a:xfrm>
            <a:custGeom>
              <a:avLst/>
              <a:gdLst/>
              <a:ahLst/>
              <a:cxnLst/>
              <a:rect l="l" t="t" r="r" b="b"/>
              <a:pathLst>
                <a:path w="37" h="37" extrusionOk="0">
                  <a:moveTo>
                    <a:pt x="36" y="1"/>
                  </a:moveTo>
                  <a:cubicBezTo>
                    <a:pt x="1" y="36"/>
                    <a:pt x="36"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056;p34">
              <a:extLst>
                <a:ext uri="{FF2B5EF4-FFF2-40B4-BE49-F238E27FC236}">
                  <a16:creationId xmlns:a16="http://schemas.microsoft.com/office/drawing/2014/main" id="{2944543C-BB49-4943-B09C-12C4382BCFB9}"/>
                </a:ext>
              </a:extLst>
            </p:cNvPr>
            <p:cNvSpPr/>
            <p:nvPr/>
          </p:nvSpPr>
          <p:spPr>
            <a:xfrm>
              <a:off x="6359325" y="2675625"/>
              <a:ext cx="400" cy="450"/>
            </a:xfrm>
            <a:custGeom>
              <a:avLst/>
              <a:gdLst/>
              <a:ahLst/>
              <a:cxnLst/>
              <a:rect l="l" t="t" r="r" b="b"/>
              <a:pathLst>
                <a:path w="16" h="18" extrusionOk="0">
                  <a:moveTo>
                    <a:pt x="1" y="1"/>
                  </a:moveTo>
                  <a:cubicBezTo>
                    <a:pt x="0" y="1"/>
                    <a:pt x="1" y="2"/>
                    <a:pt x="4" y="6"/>
                  </a:cubicBezTo>
                  <a:cubicBezTo>
                    <a:pt x="4" y="6"/>
                    <a:pt x="16" y="18"/>
                    <a:pt x="16" y="18"/>
                  </a:cubicBezTo>
                  <a:cubicBezTo>
                    <a:pt x="16" y="9"/>
                    <a:pt x="4"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057;p34">
              <a:extLst>
                <a:ext uri="{FF2B5EF4-FFF2-40B4-BE49-F238E27FC236}">
                  <a16:creationId xmlns:a16="http://schemas.microsoft.com/office/drawing/2014/main" id="{90B2B4E0-4AD2-4DED-BE50-1371B19AB63D}"/>
                </a:ext>
              </a:extLst>
            </p:cNvPr>
            <p:cNvSpPr/>
            <p:nvPr/>
          </p:nvSpPr>
          <p:spPr>
            <a:xfrm>
              <a:off x="6361375" y="2675150"/>
              <a:ext cx="325" cy="650"/>
            </a:xfrm>
            <a:custGeom>
              <a:avLst/>
              <a:gdLst/>
              <a:ahLst/>
              <a:cxnLst/>
              <a:rect l="l" t="t" r="r" b="b"/>
              <a:pathLst>
                <a:path w="13" h="26" extrusionOk="0">
                  <a:moveTo>
                    <a:pt x="5" y="1"/>
                  </a:moveTo>
                  <a:cubicBezTo>
                    <a:pt x="1" y="19"/>
                    <a:pt x="1" y="25"/>
                    <a:pt x="3" y="25"/>
                  </a:cubicBezTo>
                  <a:cubicBezTo>
                    <a:pt x="6" y="25"/>
                    <a:pt x="13" y="8"/>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058;p34">
              <a:extLst>
                <a:ext uri="{FF2B5EF4-FFF2-40B4-BE49-F238E27FC236}">
                  <a16:creationId xmlns:a16="http://schemas.microsoft.com/office/drawing/2014/main" id="{91723BBA-766C-49A8-886B-A27615E696D8}"/>
                </a:ext>
              </a:extLst>
            </p:cNvPr>
            <p:cNvSpPr/>
            <p:nvPr/>
          </p:nvSpPr>
          <p:spPr>
            <a:xfrm>
              <a:off x="6358225" y="2677425"/>
              <a:ext cx="1500" cy="4600"/>
            </a:xfrm>
            <a:custGeom>
              <a:avLst/>
              <a:gdLst/>
              <a:ahLst/>
              <a:cxnLst/>
              <a:rect l="l" t="t" r="r" b="b"/>
              <a:pathLst>
                <a:path w="60" h="184" extrusionOk="0">
                  <a:moveTo>
                    <a:pt x="29" y="1"/>
                  </a:moveTo>
                  <a:cubicBezTo>
                    <a:pt x="22" y="1"/>
                    <a:pt x="12" y="12"/>
                    <a:pt x="0" y="41"/>
                  </a:cubicBezTo>
                  <a:cubicBezTo>
                    <a:pt x="18" y="59"/>
                    <a:pt x="56" y="89"/>
                    <a:pt x="44" y="89"/>
                  </a:cubicBezTo>
                  <a:cubicBezTo>
                    <a:pt x="40" y="89"/>
                    <a:pt x="31" y="86"/>
                    <a:pt x="12" y="77"/>
                  </a:cubicBezTo>
                  <a:lnTo>
                    <a:pt x="12" y="77"/>
                  </a:lnTo>
                  <a:cubicBezTo>
                    <a:pt x="24" y="112"/>
                    <a:pt x="24" y="148"/>
                    <a:pt x="36" y="184"/>
                  </a:cubicBezTo>
                  <a:cubicBezTo>
                    <a:pt x="36" y="166"/>
                    <a:pt x="39" y="157"/>
                    <a:pt x="44" y="157"/>
                  </a:cubicBezTo>
                  <a:cubicBezTo>
                    <a:pt x="48" y="157"/>
                    <a:pt x="54" y="166"/>
                    <a:pt x="60" y="184"/>
                  </a:cubicBezTo>
                  <a:cubicBezTo>
                    <a:pt x="60" y="184"/>
                    <a:pt x="60" y="1"/>
                    <a:pt x="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059;p34">
              <a:extLst>
                <a:ext uri="{FF2B5EF4-FFF2-40B4-BE49-F238E27FC236}">
                  <a16:creationId xmlns:a16="http://schemas.microsoft.com/office/drawing/2014/main" id="{6DB9E20B-0297-42A5-AAF8-FCE162EB2A6D}"/>
                </a:ext>
              </a:extLst>
            </p:cNvPr>
            <p:cNvSpPr/>
            <p:nvPr/>
          </p:nvSpPr>
          <p:spPr>
            <a:xfrm>
              <a:off x="6358300" y="2676500"/>
              <a:ext cx="850" cy="475"/>
            </a:xfrm>
            <a:custGeom>
              <a:avLst/>
              <a:gdLst/>
              <a:ahLst/>
              <a:cxnLst/>
              <a:rect l="l" t="t" r="r" b="b"/>
              <a:pathLst>
                <a:path w="34" h="19" extrusionOk="0">
                  <a:moveTo>
                    <a:pt x="2" y="1"/>
                  </a:moveTo>
                  <a:cubicBezTo>
                    <a:pt x="0" y="1"/>
                    <a:pt x="9" y="6"/>
                    <a:pt x="33" y="18"/>
                  </a:cubicBezTo>
                  <a:cubicBezTo>
                    <a:pt x="15" y="6"/>
                    <a:pt x="3"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060;p34">
              <a:extLst>
                <a:ext uri="{FF2B5EF4-FFF2-40B4-BE49-F238E27FC236}">
                  <a16:creationId xmlns:a16="http://schemas.microsoft.com/office/drawing/2014/main" id="{C8FA4BA9-D74C-435B-B4F9-AC0C27C166F3}"/>
                </a:ext>
              </a:extLst>
            </p:cNvPr>
            <p:cNvSpPr/>
            <p:nvPr/>
          </p:nvSpPr>
          <p:spPr>
            <a:xfrm>
              <a:off x="6359125" y="2675950"/>
              <a:ext cx="1925" cy="2500"/>
            </a:xfrm>
            <a:custGeom>
              <a:avLst/>
              <a:gdLst/>
              <a:ahLst/>
              <a:cxnLst/>
              <a:rect l="l" t="t" r="r" b="b"/>
              <a:pathLst>
                <a:path w="77" h="100" extrusionOk="0">
                  <a:moveTo>
                    <a:pt x="31" y="0"/>
                  </a:moveTo>
                  <a:lnTo>
                    <a:pt x="31" y="0"/>
                  </a:lnTo>
                  <a:cubicBezTo>
                    <a:pt x="30" y="0"/>
                    <a:pt x="31" y="5"/>
                    <a:pt x="36" y="17"/>
                  </a:cubicBezTo>
                  <a:cubicBezTo>
                    <a:pt x="12" y="17"/>
                    <a:pt x="0" y="28"/>
                    <a:pt x="48" y="100"/>
                  </a:cubicBezTo>
                  <a:cubicBezTo>
                    <a:pt x="76" y="81"/>
                    <a:pt x="36"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61;p34">
              <a:extLst>
                <a:ext uri="{FF2B5EF4-FFF2-40B4-BE49-F238E27FC236}">
                  <a16:creationId xmlns:a16="http://schemas.microsoft.com/office/drawing/2014/main" id="{F9CD26B1-0D98-46AC-A145-BAB4C2EB9942}"/>
                </a:ext>
              </a:extLst>
            </p:cNvPr>
            <p:cNvSpPr/>
            <p:nvPr/>
          </p:nvSpPr>
          <p:spPr>
            <a:xfrm>
              <a:off x="6363575" y="2676350"/>
              <a:ext cx="625" cy="925"/>
            </a:xfrm>
            <a:custGeom>
              <a:avLst/>
              <a:gdLst/>
              <a:ahLst/>
              <a:cxnLst/>
              <a:rect l="l" t="t" r="r" b="b"/>
              <a:pathLst>
                <a:path w="25" h="37" extrusionOk="0">
                  <a:moveTo>
                    <a:pt x="25" y="36"/>
                  </a:moveTo>
                  <a:cubicBezTo>
                    <a:pt x="25" y="24"/>
                    <a:pt x="13" y="12"/>
                    <a:pt x="1" y="1"/>
                  </a:cubicBezTo>
                  <a:cubicBezTo>
                    <a:pt x="13" y="12"/>
                    <a:pt x="25" y="24"/>
                    <a:pt x="25"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062;p34">
              <a:extLst>
                <a:ext uri="{FF2B5EF4-FFF2-40B4-BE49-F238E27FC236}">
                  <a16:creationId xmlns:a16="http://schemas.microsoft.com/office/drawing/2014/main" id="{7C8E1C32-9988-4CA8-AD00-D1046A56C682}"/>
                </a:ext>
              </a:extLst>
            </p:cNvPr>
            <p:cNvSpPr/>
            <p:nvPr/>
          </p:nvSpPr>
          <p:spPr>
            <a:xfrm>
              <a:off x="6364175" y="2677250"/>
              <a:ext cx="2100" cy="625"/>
            </a:xfrm>
            <a:custGeom>
              <a:avLst/>
              <a:gdLst/>
              <a:ahLst/>
              <a:cxnLst/>
              <a:rect l="l" t="t" r="r" b="b"/>
              <a:pathLst>
                <a:path w="84" h="25" extrusionOk="0">
                  <a:moveTo>
                    <a:pt x="1" y="0"/>
                  </a:moveTo>
                  <a:lnTo>
                    <a:pt x="1" y="0"/>
                  </a:lnTo>
                  <a:cubicBezTo>
                    <a:pt x="5" y="2"/>
                    <a:pt x="8" y="4"/>
                    <a:pt x="11" y="5"/>
                  </a:cubicBezTo>
                  <a:lnTo>
                    <a:pt x="11" y="5"/>
                  </a:lnTo>
                  <a:cubicBezTo>
                    <a:pt x="8" y="2"/>
                    <a:pt x="5" y="0"/>
                    <a:pt x="1" y="0"/>
                  </a:cubicBezTo>
                  <a:close/>
                  <a:moveTo>
                    <a:pt x="24" y="0"/>
                  </a:moveTo>
                  <a:cubicBezTo>
                    <a:pt x="24" y="6"/>
                    <a:pt x="24" y="9"/>
                    <a:pt x="21" y="9"/>
                  </a:cubicBezTo>
                  <a:cubicBezTo>
                    <a:pt x="19" y="9"/>
                    <a:pt x="16" y="8"/>
                    <a:pt x="11" y="5"/>
                  </a:cubicBezTo>
                  <a:lnTo>
                    <a:pt x="11" y="5"/>
                  </a:lnTo>
                  <a:cubicBezTo>
                    <a:pt x="14" y="10"/>
                    <a:pt x="17" y="17"/>
                    <a:pt x="24" y="24"/>
                  </a:cubicBezTo>
                  <a:cubicBezTo>
                    <a:pt x="24" y="24"/>
                    <a:pt x="84" y="12"/>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063;p34">
              <a:extLst>
                <a:ext uri="{FF2B5EF4-FFF2-40B4-BE49-F238E27FC236}">
                  <a16:creationId xmlns:a16="http://schemas.microsoft.com/office/drawing/2014/main" id="{149E9D4D-AEBB-46B2-A78D-DD648FF04905}"/>
                </a:ext>
              </a:extLst>
            </p:cNvPr>
            <p:cNvSpPr/>
            <p:nvPr/>
          </p:nvSpPr>
          <p:spPr>
            <a:xfrm>
              <a:off x="6362400" y="2678150"/>
              <a:ext cx="25" cy="0"/>
            </a:xfrm>
            <a:custGeom>
              <a:avLst/>
              <a:gdLst/>
              <a:ahLst/>
              <a:cxnLst/>
              <a:rect l="l" t="t" r="r" b="b"/>
              <a:pathLst>
                <a:path w="1" extrusionOk="0">
                  <a:moveTo>
                    <a:pt x="0" y="0"/>
                  </a:move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064;p34">
              <a:extLst>
                <a:ext uri="{FF2B5EF4-FFF2-40B4-BE49-F238E27FC236}">
                  <a16:creationId xmlns:a16="http://schemas.microsoft.com/office/drawing/2014/main" id="{941DCC2A-5112-4718-B7C2-5645EEA4840A}"/>
                </a:ext>
              </a:extLst>
            </p:cNvPr>
            <p:cNvSpPr/>
            <p:nvPr/>
          </p:nvSpPr>
          <p:spPr>
            <a:xfrm>
              <a:off x="6362400" y="2678150"/>
              <a:ext cx="300" cy="0"/>
            </a:xfrm>
            <a:custGeom>
              <a:avLst/>
              <a:gdLst/>
              <a:ahLst/>
              <a:cxnLst/>
              <a:rect l="l" t="t" r="r" b="b"/>
              <a:pathLst>
                <a:path w="12" extrusionOk="0">
                  <a:moveTo>
                    <a:pt x="0" y="0"/>
                  </a:moveTo>
                  <a:cubicBezTo>
                    <a:pt x="12"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65;p34">
              <a:extLst>
                <a:ext uri="{FF2B5EF4-FFF2-40B4-BE49-F238E27FC236}">
                  <a16:creationId xmlns:a16="http://schemas.microsoft.com/office/drawing/2014/main" id="{F79C7AD5-F6B6-482E-9063-398B23FB3C2B}"/>
                </a:ext>
              </a:extLst>
            </p:cNvPr>
            <p:cNvSpPr/>
            <p:nvPr/>
          </p:nvSpPr>
          <p:spPr>
            <a:xfrm>
              <a:off x="6357400" y="2676025"/>
              <a:ext cx="800" cy="825"/>
            </a:xfrm>
            <a:custGeom>
              <a:avLst/>
              <a:gdLst/>
              <a:ahLst/>
              <a:cxnLst/>
              <a:rect l="l" t="t" r="r" b="b"/>
              <a:pathLst>
                <a:path w="32" h="33" extrusionOk="0">
                  <a:moveTo>
                    <a:pt x="1" y="0"/>
                  </a:moveTo>
                  <a:cubicBezTo>
                    <a:pt x="1" y="0"/>
                    <a:pt x="6" y="7"/>
                    <a:pt x="22" y="25"/>
                  </a:cubicBezTo>
                  <a:cubicBezTo>
                    <a:pt x="27" y="31"/>
                    <a:pt x="29" y="33"/>
                    <a:pt x="30" y="33"/>
                  </a:cubicBezTo>
                  <a:cubicBezTo>
                    <a:pt x="31" y="33"/>
                    <a:pt x="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066;p34">
              <a:extLst>
                <a:ext uri="{FF2B5EF4-FFF2-40B4-BE49-F238E27FC236}">
                  <a16:creationId xmlns:a16="http://schemas.microsoft.com/office/drawing/2014/main" id="{60AD83FB-6B03-4C88-B0EE-7A55D5F3E0C5}"/>
                </a:ext>
              </a:extLst>
            </p:cNvPr>
            <p:cNvSpPr/>
            <p:nvPr/>
          </p:nvSpPr>
          <p:spPr>
            <a:xfrm>
              <a:off x="6357025" y="2676650"/>
              <a:ext cx="175" cy="625"/>
            </a:xfrm>
            <a:custGeom>
              <a:avLst/>
              <a:gdLst/>
              <a:ahLst/>
              <a:cxnLst/>
              <a:rect l="l" t="t" r="r" b="b"/>
              <a:pathLst>
                <a:path w="7" h="25" extrusionOk="0">
                  <a:moveTo>
                    <a:pt x="1" y="0"/>
                  </a:moveTo>
                  <a:cubicBezTo>
                    <a:pt x="1" y="8"/>
                    <a:pt x="5" y="25"/>
                    <a:pt x="6" y="25"/>
                  </a:cubicBezTo>
                  <a:cubicBezTo>
                    <a:pt x="6" y="25"/>
                    <a:pt x="5" y="1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067;p34">
              <a:extLst>
                <a:ext uri="{FF2B5EF4-FFF2-40B4-BE49-F238E27FC236}">
                  <a16:creationId xmlns:a16="http://schemas.microsoft.com/office/drawing/2014/main" id="{F8613949-9C94-4585-ACAC-815100A3F557}"/>
                </a:ext>
              </a:extLst>
            </p:cNvPr>
            <p:cNvSpPr/>
            <p:nvPr/>
          </p:nvSpPr>
          <p:spPr>
            <a:xfrm>
              <a:off x="6335600" y="2683500"/>
              <a:ext cx="325" cy="925"/>
            </a:xfrm>
            <a:custGeom>
              <a:avLst/>
              <a:gdLst/>
              <a:ahLst/>
              <a:cxnLst/>
              <a:rect l="l" t="t" r="r" b="b"/>
              <a:pathLst>
                <a:path w="13" h="37" extrusionOk="0">
                  <a:moveTo>
                    <a:pt x="12" y="36"/>
                  </a:moveTo>
                  <a:cubicBezTo>
                    <a:pt x="12" y="36"/>
                    <a:pt x="1" y="0"/>
                    <a:pt x="12"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068;p34">
              <a:extLst>
                <a:ext uri="{FF2B5EF4-FFF2-40B4-BE49-F238E27FC236}">
                  <a16:creationId xmlns:a16="http://schemas.microsoft.com/office/drawing/2014/main" id="{518C3BEB-86F4-465B-AB06-B9C459337B89}"/>
                </a:ext>
              </a:extLst>
            </p:cNvPr>
            <p:cNvSpPr/>
            <p:nvPr/>
          </p:nvSpPr>
          <p:spPr>
            <a:xfrm>
              <a:off x="6335900" y="2684400"/>
              <a:ext cx="1225" cy="1500"/>
            </a:xfrm>
            <a:custGeom>
              <a:avLst/>
              <a:gdLst/>
              <a:ahLst/>
              <a:cxnLst/>
              <a:rect l="l" t="t" r="r" b="b"/>
              <a:pathLst>
                <a:path w="49" h="60" extrusionOk="0">
                  <a:moveTo>
                    <a:pt x="0" y="0"/>
                  </a:moveTo>
                  <a:cubicBezTo>
                    <a:pt x="0" y="0"/>
                    <a:pt x="48"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069;p34">
              <a:extLst>
                <a:ext uri="{FF2B5EF4-FFF2-40B4-BE49-F238E27FC236}">
                  <a16:creationId xmlns:a16="http://schemas.microsoft.com/office/drawing/2014/main" id="{0B4AD4C1-58A5-418C-80A5-EA29B8456529}"/>
                </a:ext>
              </a:extLst>
            </p:cNvPr>
            <p:cNvSpPr/>
            <p:nvPr/>
          </p:nvSpPr>
          <p:spPr>
            <a:xfrm>
              <a:off x="6323100" y="2693025"/>
              <a:ext cx="25" cy="1500"/>
            </a:xfrm>
            <a:custGeom>
              <a:avLst/>
              <a:gdLst/>
              <a:ahLst/>
              <a:cxnLst/>
              <a:rect l="l" t="t" r="r" b="b"/>
              <a:pathLst>
                <a:path w="1" h="60" extrusionOk="0">
                  <a:moveTo>
                    <a:pt x="0" y="0"/>
                  </a:moveTo>
                  <a:cubicBezTo>
                    <a:pt x="0" y="12"/>
                    <a:pt x="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070;p34">
              <a:extLst>
                <a:ext uri="{FF2B5EF4-FFF2-40B4-BE49-F238E27FC236}">
                  <a16:creationId xmlns:a16="http://schemas.microsoft.com/office/drawing/2014/main" id="{7DAA413D-95FE-4F5F-A041-877FA86FEAF2}"/>
                </a:ext>
              </a:extLst>
            </p:cNvPr>
            <p:cNvSpPr/>
            <p:nvPr/>
          </p:nvSpPr>
          <p:spPr>
            <a:xfrm>
              <a:off x="6302275" y="2702850"/>
              <a:ext cx="300" cy="900"/>
            </a:xfrm>
            <a:custGeom>
              <a:avLst/>
              <a:gdLst/>
              <a:ahLst/>
              <a:cxnLst/>
              <a:rect l="l" t="t" r="r" b="b"/>
              <a:pathLst>
                <a:path w="12" h="36" extrusionOk="0">
                  <a:moveTo>
                    <a:pt x="0" y="0"/>
                  </a:moveTo>
                  <a:lnTo>
                    <a:pt x="0" y="36"/>
                  </a:lnTo>
                  <a:cubicBezTo>
                    <a:pt x="12" y="36"/>
                    <a:pt x="0" y="2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071;p34">
              <a:extLst>
                <a:ext uri="{FF2B5EF4-FFF2-40B4-BE49-F238E27FC236}">
                  <a16:creationId xmlns:a16="http://schemas.microsoft.com/office/drawing/2014/main" id="{3A5715BD-A62F-406D-A771-5EDFA8E5CFE5}"/>
                </a:ext>
              </a:extLst>
            </p:cNvPr>
            <p:cNvSpPr/>
            <p:nvPr/>
          </p:nvSpPr>
          <p:spPr>
            <a:xfrm>
              <a:off x="6354050" y="267820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072;p34">
              <a:extLst>
                <a:ext uri="{FF2B5EF4-FFF2-40B4-BE49-F238E27FC236}">
                  <a16:creationId xmlns:a16="http://schemas.microsoft.com/office/drawing/2014/main" id="{CDE40927-C489-412E-95B7-86689E20C430}"/>
                </a:ext>
              </a:extLst>
            </p:cNvPr>
            <p:cNvSpPr/>
            <p:nvPr/>
          </p:nvSpPr>
          <p:spPr>
            <a:xfrm>
              <a:off x="6287975" y="2701950"/>
              <a:ext cx="25" cy="625"/>
            </a:xfrm>
            <a:custGeom>
              <a:avLst/>
              <a:gdLst/>
              <a:ahLst/>
              <a:cxnLst/>
              <a:rect l="l" t="t" r="r" b="b"/>
              <a:pathLst>
                <a:path w="1" h="25" extrusionOk="0">
                  <a:moveTo>
                    <a:pt x="1" y="1"/>
                  </a:moveTo>
                  <a:cubicBezTo>
                    <a:pt x="1" y="24"/>
                    <a:pt x="1" y="12"/>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073;p34">
              <a:extLst>
                <a:ext uri="{FF2B5EF4-FFF2-40B4-BE49-F238E27FC236}">
                  <a16:creationId xmlns:a16="http://schemas.microsoft.com/office/drawing/2014/main" id="{7798D3CB-7E5D-46BA-9E8A-86E708981314}"/>
                </a:ext>
              </a:extLst>
            </p:cNvPr>
            <p:cNvSpPr/>
            <p:nvPr/>
          </p:nvSpPr>
          <p:spPr>
            <a:xfrm>
              <a:off x="6333225" y="2692125"/>
              <a:ext cx="900" cy="3000"/>
            </a:xfrm>
            <a:custGeom>
              <a:avLst/>
              <a:gdLst/>
              <a:ahLst/>
              <a:cxnLst/>
              <a:rect l="l" t="t" r="r" b="b"/>
              <a:pathLst>
                <a:path w="36" h="120" extrusionOk="0">
                  <a:moveTo>
                    <a:pt x="0" y="1"/>
                  </a:moveTo>
                  <a:cubicBezTo>
                    <a:pt x="0" y="36"/>
                    <a:pt x="12" y="72"/>
                    <a:pt x="12" y="120"/>
                  </a:cubicBezTo>
                  <a:cubicBezTo>
                    <a:pt x="12" y="72"/>
                    <a:pt x="36"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074;p34">
              <a:extLst>
                <a:ext uri="{FF2B5EF4-FFF2-40B4-BE49-F238E27FC236}">
                  <a16:creationId xmlns:a16="http://schemas.microsoft.com/office/drawing/2014/main" id="{69120D97-88EF-437B-AD40-E6521DAA1CA0}"/>
                </a:ext>
              </a:extLst>
            </p:cNvPr>
            <p:cNvSpPr/>
            <p:nvPr/>
          </p:nvSpPr>
          <p:spPr>
            <a:xfrm>
              <a:off x="6355250" y="2677400"/>
              <a:ext cx="425" cy="175"/>
            </a:xfrm>
            <a:custGeom>
              <a:avLst/>
              <a:gdLst/>
              <a:ahLst/>
              <a:cxnLst/>
              <a:rect l="l" t="t" r="r" b="b"/>
              <a:pathLst>
                <a:path w="17" h="7" extrusionOk="0">
                  <a:moveTo>
                    <a:pt x="14" y="1"/>
                  </a:moveTo>
                  <a:cubicBezTo>
                    <a:pt x="12" y="1"/>
                    <a:pt x="8" y="2"/>
                    <a:pt x="0" y="6"/>
                  </a:cubicBezTo>
                  <a:cubicBezTo>
                    <a:pt x="8" y="6"/>
                    <a:pt x="16" y="1"/>
                    <a:pt x="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075;p34">
              <a:extLst>
                <a:ext uri="{FF2B5EF4-FFF2-40B4-BE49-F238E27FC236}">
                  <a16:creationId xmlns:a16="http://schemas.microsoft.com/office/drawing/2014/main" id="{36CD260F-AB9D-4D36-B17F-70FAEE1E9A3D}"/>
                </a:ext>
              </a:extLst>
            </p:cNvPr>
            <p:cNvSpPr/>
            <p:nvPr/>
          </p:nvSpPr>
          <p:spPr>
            <a:xfrm>
              <a:off x="6360700" y="2680275"/>
              <a:ext cx="225" cy="575"/>
            </a:xfrm>
            <a:custGeom>
              <a:avLst/>
              <a:gdLst/>
              <a:ahLst/>
              <a:cxnLst/>
              <a:rect l="l" t="t" r="r" b="b"/>
              <a:pathLst>
                <a:path w="9" h="23" extrusionOk="0">
                  <a:moveTo>
                    <a:pt x="6" y="1"/>
                  </a:moveTo>
                  <a:lnTo>
                    <a:pt x="6" y="1"/>
                  </a:lnTo>
                  <a:cubicBezTo>
                    <a:pt x="3" y="1"/>
                    <a:pt x="1" y="22"/>
                    <a:pt x="9" y="22"/>
                  </a:cubicBezTo>
                  <a:cubicBezTo>
                    <a:pt x="9" y="6"/>
                    <a:pt x="7"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076;p34">
              <a:extLst>
                <a:ext uri="{FF2B5EF4-FFF2-40B4-BE49-F238E27FC236}">
                  <a16:creationId xmlns:a16="http://schemas.microsoft.com/office/drawing/2014/main" id="{6D24A62B-7483-444C-83F5-851515789394}"/>
                </a:ext>
              </a:extLst>
            </p:cNvPr>
            <p:cNvSpPr/>
            <p:nvPr/>
          </p:nvSpPr>
          <p:spPr>
            <a:xfrm>
              <a:off x="6356825" y="2679525"/>
              <a:ext cx="825" cy="425"/>
            </a:xfrm>
            <a:custGeom>
              <a:avLst/>
              <a:gdLst/>
              <a:ahLst/>
              <a:cxnLst/>
              <a:rect l="l" t="t" r="r" b="b"/>
              <a:pathLst>
                <a:path w="33" h="17" extrusionOk="0">
                  <a:moveTo>
                    <a:pt x="3" y="1"/>
                  </a:moveTo>
                  <a:cubicBezTo>
                    <a:pt x="1" y="1"/>
                    <a:pt x="25" y="16"/>
                    <a:pt x="33" y="16"/>
                  </a:cubicBezTo>
                  <a:cubicBezTo>
                    <a:pt x="13" y="5"/>
                    <a:pt x="5"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077;p34">
              <a:extLst>
                <a:ext uri="{FF2B5EF4-FFF2-40B4-BE49-F238E27FC236}">
                  <a16:creationId xmlns:a16="http://schemas.microsoft.com/office/drawing/2014/main" id="{08CCB31C-ED7D-411C-9155-052EB20FEEBA}"/>
                </a:ext>
              </a:extLst>
            </p:cNvPr>
            <p:cNvSpPr/>
            <p:nvPr/>
          </p:nvSpPr>
          <p:spPr>
            <a:xfrm>
              <a:off x="6357625" y="2679500"/>
              <a:ext cx="325" cy="450"/>
            </a:xfrm>
            <a:custGeom>
              <a:avLst/>
              <a:gdLst/>
              <a:ahLst/>
              <a:cxnLst/>
              <a:rect l="l" t="t" r="r" b="b"/>
              <a:pathLst>
                <a:path w="13" h="18" extrusionOk="0">
                  <a:moveTo>
                    <a:pt x="5" y="1"/>
                  </a:moveTo>
                  <a:cubicBezTo>
                    <a:pt x="1" y="1"/>
                    <a:pt x="1" y="9"/>
                    <a:pt x="1" y="17"/>
                  </a:cubicBezTo>
                  <a:cubicBezTo>
                    <a:pt x="1" y="6"/>
                    <a:pt x="13" y="6"/>
                    <a:pt x="13" y="6"/>
                  </a:cubicBezTo>
                  <a:cubicBezTo>
                    <a:pt x="9" y="2"/>
                    <a:pt x="7"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078;p34">
              <a:extLst>
                <a:ext uri="{FF2B5EF4-FFF2-40B4-BE49-F238E27FC236}">
                  <a16:creationId xmlns:a16="http://schemas.microsoft.com/office/drawing/2014/main" id="{D9E66C25-36CF-42A5-82DA-2EE37C01EC38}"/>
                </a:ext>
              </a:extLst>
            </p:cNvPr>
            <p:cNvSpPr/>
            <p:nvPr/>
          </p:nvSpPr>
          <p:spPr>
            <a:xfrm>
              <a:off x="6353000" y="2678500"/>
              <a:ext cx="750" cy="950"/>
            </a:xfrm>
            <a:custGeom>
              <a:avLst/>
              <a:gdLst/>
              <a:ahLst/>
              <a:cxnLst/>
              <a:rect l="l" t="t" r="r" b="b"/>
              <a:pathLst>
                <a:path w="30" h="38" extrusionOk="0">
                  <a:moveTo>
                    <a:pt x="13" y="1"/>
                  </a:moveTo>
                  <a:cubicBezTo>
                    <a:pt x="5" y="1"/>
                    <a:pt x="1" y="38"/>
                    <a:pt x="11" y="38"/>
                  </a:cubicBezTo>
                  <a:cubicBezTo>
                    <a:pt x="13" y="38"/>
                    <a:pt x="16" y="37"/>
                    <a:pt x="19" y="34"/>
                  </a:cubicBezTo>
                  <a:cubicBezTo>
                    <a:pt x="29" y="34"/>
                    <a:pt x="13" y="7"/>
                    <a:pt x="16" y="7"/>
                  </a:cubicBezTo>
                  <a:lnTo>
                    <a:pt x="16" y="7"/>
                  </a:lnTo>
                  <a:cubicBezTo>
                    <a:pt x="16" y="7"/>
                    <a:pt x="17" y="8"/>
                    <a:pt x="19" y="10"/>
                  </a:cubicBezTo>
                  <a:cubicBezTo>
                    <a:pt x="17" y="3"/>
                    <a:pt x="1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079;p34">
              <a:extLst>
                <a:ext uri="{FF2B5EF4-FFF2-40B4-BE49-F238E27FC236}">
                  <a16:creationId xmlns:a16="http://schemas.microsoft.com/office/drawing/2014/main" id="{52BE8B11-AA24-4AB8-909C-53268E75E084}"/>
                </a:ext>
              </a:extLst>
            </p:cNvPr>
            <p:cNvSpPr/>
            <p:nvPr/>
          </p:nvSpPr>
          <p:spPr>
            <a:xfrm>
              <a:off x="6357600" y="2681150"/>
              <a:ext cx="650" cy="875"/>
            </a:xfrm>
            <a:custGeom>
              <a:avLst/>
              <a:gdLst/>
              <a:ahLst/>
              <a:cxnLst/>
              <a:rect l="l" t="t" r="r" b="b"/>
              <a:pathLst>
                <a:path w="26" h="35" extrusionOk="0">
                  <a:moveTo>
                    <a:pt x="1" y="0"/>
                  </a:moveTo>
                  <a:cubicBezTo>
                    <a:pt x="1" y="0"/>
                    <a:pt x="18" y="27"/>
                    <a:pt x="25" y="35"/>
                  </a:cubicBezTo>
                  <a:cubicBezTo>
                    <a:pt x="8" y="9"/>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080;p34">
              <a:extLst>
                <a:ext uri="{FF2B5EF4-FFF2-40B4-BE49-F238E27FC236}">
                  <a16:creationId xmlns:a16="http://schemas.microsoft.com/office/drawing/2014/main" id="{18BC6D60-01F0-461D-A156-F973A89E51BB}"/>
                </a:ext>
              </a:extLst>
            </p:cNvPr>
            <p:cNvSpPr/>
            <p:nvPr/>
          </p:nvSpPr>
          <p:spPr>
            <a:xfrm>
              <a:off x="6355850" y="2682000"/>
              <a:ext cx="1200" cy="325"/>
            </a:xfrm>
            <a:custGeom>
              <a:avLst/>
              <a:gdLst/>
              <a:ahLst/>
              <a:cxnLst/>
              <a:rect l="l" t="t" r="r" b="b"/>
              <a:pathLst>
                <a:path w="48" h="13" extrusionOk="0">
                  <a:moveTo>
                    <a:pt x="0" y="13"/>
                  </a:moveTo>
                  <a:cubicBezTo>
                    <a:pt x="48" y="1"/>
                    <a:pt x="0" y="13"/>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081;p34">
              <a:extLst>
                <a:ext uri="{FF2B5EF4-FFF2-40B4-BE49-F238E27FC236}">
                  <a16:creationId xmlns:a16="http://schemas.microsoft.com/office/drawing/2014/main" id="{DCDCCD02-B011-4DA3-9622-8612C2441FED}"/>
                </a:ext>
              </a:extLst>
            </p:cNvPr>
            <p:cNvSpPr/>
            <p:nvPr/>
          </p:nvSpPr>
          <p:spPr>
            <a:xfrm>
              <a:off x="6357025" y="2682300"/>
              <a:ext cx="1225" cy="25"/>
            </a:xfrm>
            <a:custGeom>
              <a:avLst/>
              <a:gdLst/>
              <a:ahLst/>
              <a:cxnLst/>
              <a:rect l="l" t="t" r="r" b="b"/>
              <a:pathLst>
                <a:path w="49" h="1" extrusionOk="0">
                  <a:moveTo>
                    <a:pt x="1" y="1"/>
                  </a:moveTo>
                  <a:cubicBezTo>
                    <a:pt x="48" y="1"/>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082;p34">
              <a:extLst>
                <a:ext uri="{FF2B5EF4-FFF2-40B4-BE49-F238E27FC236}">
                  <a16:creationId xmlns:a16="http://schemas.microsoft.com/office/drawing/2014/main" id="{2E03DBA1-5146-461A-9B31-9B98B8F2911F}"/>
                </a:ext>
              </a:extLst>
            </p:cNvPr>
            <p:cNvSpPr/>
            <p:nvPr/>
          </p:nvSpPr>
          <p:spPr>
            <a:xfrm>
              <a:off x="6350475" y="2684300"/>
              <a:ext cx="700" cy="200"/>
            </a:xfrm>
            <a:custGeom>
              <a:avLst/>
              <a:gdLst/>
              <a:ahLst/>
              <a:cxnLst/>
              <a:rect l="l" t="t" r="r" b="b"/>
              <a:pathLst>
                <a:path w="28" h="8" extrusionOk="0">
                  <a:moveTo>
                    <a:pt x="20" y="1"/>
                  </a:moveTo>
                  <a:cubicBezTo>
                    <a:pt x="17" y="1"/>
                    <a:pt x="11" y="2"/>
                    <a:pt x="1" y="4"/>
                  </a:cubicBezTo>
                  <a:cubicBezTo>
                    <a:pt x="1" y="7"/>
                    <a:pt x="3" y="7"/>
                    <a:pt x="6" y="7"/>
                  </a:cubicBezTo>
                  <a:cubicBezTo>
                    <a:pt x="14" y="7"/>
                    <a:pt x="28"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083;p34">
              <a:extLst>
                <a:ext uri="{FF2B5EF4-FFF2-40B4-BE49-F238E27FC236}">
                  <a16:creationId xmlns:a16="http://schemas.microsoft.com/office/drawing/2014/main" id="{652D863D-1765-492B-9C74-BAE34C8714E0}"/>
                </a:ext>
              </a:extLst>
            </p:cNvPr>
            <p:cNvSpPr/>
            <p:nvPr/>
          </p:nvSpPr>
          <p:spPr>
            <a:xfrm>
              <a:off x="6352725" y="2685250"/>
              <a:ext cx="650" cy="400"/>
            </a:xfrm>
            <a:custGeom>
              <a:avLst/>
              <a:gdLst/>
              <a:ahLst/>
              <a:cxnLst/>
              <a:rect l="l" t="t" r="r" b="b"/>
              <a:pathLst>
                <a:path w="26" h="16" extrusionOk="0">
                  <a:moveTo>
                    <a:pt x="1" y="0"/>
                  </a:moveTo>
                  <a:lnTo>
                    <a:pt x="1" y="0"/>
                  </a:lnTo>
                  <a:cubicBezTo>
                    <a:pt x="1" y="0"/>
                    <a:pt x="5" y="4"/>
                    <a:pt x="18" y="14"/>
                  </a:cubicBezTo>
                  <a:cubicBezTo>
                    <a:pt x="21" y="15"/>
                    <a:pt x="22" y="16"/>
                    <a:pt x="23" y="16"/>
                  </a:cubicBezTo>
                  <a:cubicBezTo>
                    <a:pt x="26" y="16"/>
                    <a:pt x="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084;p34">
              <a:extLst>
                <a:ext uri="{FF2B5EF4-FFF2-40B4-BE49-F238E27FC236}">
                  <a16:creationId xmlns:a16="http://schemas.microsoft.com/office/drawing/2014/main" id="{5293C2A4-4ECC-44F8-9DF6-2C968E690FBD}"/>
                </a:ext>
              </a:extLst>
            </p:cNvPr>
            <p:cNvSpPr/>
            <p:nvPr/>
          </p:nvSpPr>
          <p:spPr>
            <a:xfrm>
              <a:off x="6351675" y="2686475"/>
              <a:ext cx="925" cy="925"/>
            </a:xfrm>
            <a:custGeom>
              <a:avLst/>
              <a:gdLst/>
              <a:ahLst/>
              <a:cxnLst/>
              <a:rect l="l" t="t" r="r" b="b"/>
              <a:pathLst>
                <a:path w="37" h="37" extrusionOk="0">
                  <a:moveTo>
                    <a:pt x="12" y="0"/>
                  </a:moveTo>
                  <a:cubicBezTo>
                    <a:pt x="12" y="12"/>
                    <a:pt x="0" y="36"/>
                    <a:pt x="24" y="36"/>
                  </a:cubicBezTo>
                  <a:cubicBezTo>
                    <a:pt x="12" y="12"/>
                    <a:pt x="36"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085;p34">
              <a:extLst>
                <a:ext uri="{FF2B5EF4-FFF2-40B4-BE49-F238E27FC236}">
                  <a16:creationId xmlns:a16="http://schemas.microsoft.com/office/drawing/2014/main" id="{392D2C26-6B70-4EE5-9631-84D412CD3FA4}"/>
                </a:ext>
              </a:extLst>
            </p:cNvPr>
            <p:cNvSpPr/>
            <p:nvPr/>
          </p:nvSpPr>
          <p:spPr>
            <a:xfrm>
              <a:off x="6343775" y="2686100"/>
              <a:ext cx="475" cy="1575"/>
            </a:xfrm>
            <a:custGeom>
              <a:avLst/>
              <a:gdLst/>
              <a:ahLst/>
              <a:cxnLst/>
              <a:rect l="l" t="t" r="r" b="b"/>
              <a:pathLst>
                <a:path w="19" h="63" extrusionOk="0">
                  <a:moveTo>
                    <a:pt x="1" y="0"/>
                  </a:moveTo>
                  <a:cubicBezTo>
                    <a:pt x="0" y="0"/>
                    <a:pt x="6" y="25"/>
                    <a:pt x="19" y="63"/>
                  </a:cubicBezTo>
                  <a:cubicBezTo>
                    <a:pt x="8" y="19"/>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086;p34">
              <a:extLst>
                <a:ext uri="{FF2B5EF4-FFF2-40B4-BE49-F238E27FC236}">
                  <a16:creationId xmlns:a16="http://schemas.microsoft.com/office/drawing/2014/main" id="{8A830DDD-F611-4E4C-9525-DDB62292C0ED}"/>
                </a:ext>
              </a:extLst>
            </p:cNvPr>
            <p:cNvSpPr/>
            <p:nvPr/>
          </p:nvSpPr>
          <p:spPr>
            <a:xfrm>
              <a:off x="6338550" y="2692725"/>
              <a:ext cx="350" cy="1025"/>
            </a:xfrm>
            <a:custGeom>
              <a:avLst/>
              <a:gdLst/>
              <a:ahLst/>
              <a:cxnLst/>
              <a:rect l="l" t="t" r="r" b="b"/>
              <a:pathLst>
                <a:path w="14" h="41" extrusionOk="0">
                  <a:moveTo>
                    <a:pt x="14" y="0"/>
                  </a:moveTo>
                  <a:cubicBezTo>
                    <a:pt x="1" y="26"/>
                    <a:pt x="2" y="41"/>
                    <a:pt x="5" y="41"/>
                  </a:cubicBezTo>
                  <a:cubicBezTo>
                    <a:pt x="8" y="41"/>
                    <a:pt x="14" y="29"/>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087;p34">
              <a:extLst>
                <a:ext uri="{FF2B5EF4-FFF2-40B4-BE49-F238E27FC236}">
                  <a16:creationId xmlns:a16="http://schemas.microsoft.com/office/drawing/2014/main" id="{5F697078-DBFF-4734-9FC7-087E4EE6610F}"/>
                </a:ext>
              </a:extLst>
            </p:cNvPr>
            <p:cNvSpPr/>
            <p:nvPr/>
          </p:nvSpPr>
          <p:spPr>
            <a:xfrm>
              <a:off x="6315075" y="2701050"/>
              <a:ext cx="800" cy="700"/>
            </a:xfrm>
            <a:custGeom>
              <a:avLst/>
              <a:gdLst/>
              <a:ahLst/>
              <a:cxnLst/>
              <a:rect l="l" t="t" r="r" b="b"/>
              <a:pathLst>
                <a:path w="32" h="28" extrusionOk="0">
                  <a:moveTo>
                    <a:pt x="0" y="1"/>
                  </a:moveTo>
                  <a:cubicBezTo>
                    <a:pt x="20" y="21"/>
                    <a:pt x="28" y="27"/>
                    <a:pt x="29" y="27"/>
                  </a:cubicBezTo>
                  <a:cubicBezTo>
                    <a:pt x="32" y="27"/>
                    <a:pt x="8"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088;p34">
              <a:extLst>
                <a:ext uri="{FF2B5EF4-FFF2-40B4-BE49-F238E27FC236}">
                  <a16:creationId xmlns:a16="http://schemas.microsoft.com/office/drawing/2014/main" id="{DC9E7F62-7318-4BB1-94CE-133272FC8FA8}"/>
                </a:ext>
              </a:extLst>
            </p:cNvPr>
            <p:cNvSpPr/>
            <p:nvPr/>
          </p:nvSpPr>
          <p:spPr>
            <a:xfrm>
              <a:off x="6309850" y="2700975"/>
              <a:ext cx="175" cy="700"/>
            </a:xfrm>
            <a:custGeom>
              <a:avLst/>
              <a:gdLst/>
              <a:ahLst/>
              <a:cxnLst/>
              <a:rect l="l" t="t" r="r" b="b"/>
              <a:pathLst>
                <a:path w="7" h="28" extrusionOk="0">
                  <a:moveTo>
                    <a:pt x="2" y="0"/>
                  </a:moveTo>
                  <a:lnTo>
                    <a:pt x="2" y="0"/>
                  </a:lnTo>
                  <a:cubicBezTo>
                    <a:pt x="1" y="0"/>
                    <a:pt x="2" y="7"/>
                    <a:pt x="7" y="28"/>
                  </a:cubicBezTo>
                  <a:cubicBezTo>
                    <a:pt x="7" y="14"/>
                    <a:pt x="3"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089;p34">
              <a:extLst>
                <a:ext uri="{FF2B5EF4-FFF2-40B4-BE49-F238E27FC236}">
                  <a16:creationId xmlns:a16="http://schemas.microsoft.com/office/drawing/2014/main" id="{1290950A-B37A-494C-BC83-B5483C0933CB}"/>
                </a:ext>
              </a:extLst>
            </p:cNvPr>
            <p:cNvSpPr/>
            <p:nvPr/>
          </p:nvSpPr>
          <p:spPr>
            <a:xfrm>
              <a:off x="6305725" y="2703350"/>
              <a:ext cx="725" cy="700"/>
            </a:xfrm>
            <a:custGeom>
              <a:avLst/>
              <a:gdLst/>
              <a:ahLst/>
              <a:cxnLst/>
              <a:rect l="l" t="t" r="r" b="b"/>
              <a:pathLst>
                <a:path w="29" h="28" extrusionOk="0">
                  <a:moveTo>
                    <a:pt x="3" y="1"/>
                  </a:moveTo>
                  <a:cubicBezTo>
                    <a:pt x="1" y="1"/>
                    <a:pt x="1" y="7"/>
                    <a:pt x="5" y="28"/>
                  </a:cubicBezTo>
                  <a:cubicBezTo>
                    <a:pt x="14" y="28"/>
                    <a:pt x="16" y="20"/>
                    <a:pt x="23" y="17"/>
                  </a:cubicBezTo>
                  <a:lnTo>
                    <a:pt x="23" y="17"/>
                  </a:lnTo>
                  <a:cubicBezTo>
                    <a:pt x="24" y="17"/>
                    <a:pt x="24" y="18"/>
                    <a:pt x="25" y="18"/>
                  </a:cubicBezTo>
                  <a:cubicBezTo>
                    <a:pt x="26" y="18"/>
                    <a:pt x="28" y="17"/>
                    <a:pt x="29" y="16"/>
                  </a:cubicBezTo>
                  <a:lnTo>
                    <a:pt x="29" y="16"/>
                  </a:lnTo>
                  <a:cubicBezTo>
                    <a:pt x="26" y="16"/>
                    <a:pt x="24" y="16"/>
                    <a:pt x="23" y="17"/>
                  </a:cubicBezTo>
                  <a:lnTo>
                    <a:pt x="23" y="17"/>
                  </a:lnTo>
                  <a:cubicBezTo>
                    <a:pt x="16" y="15"/>
                    <a:pt x="7"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090;p34">
              <a:extLst>
                <a:ext uri="{FF2B5EF4-FFF2-40B4-BE49-F238E27FC236}">
                  <a16:creationId xmlns:a16="http://schemas.microsoft.com/office/drawing/2014/main" id="{3908230D-44BE-4587-A3B6-835320D4CB08}"/>
                </a:ext>
              </a:extLst>
            </p:cNvPr>
            <p:cNvSpPr/>
            <p:nvPr/>
          </p:nvSpPr>
          <p:spPr>
            <a:xfrm>
              <a:off x="6370725" y="2693025"/>
              <a:ext cx="150" cy="875"/>
            </a:xfrm>
            <a:custGeom>
              <a:avLst/>
              <a:gdLst/>
              <a:ahLst/>
              <a:cxnLst/>
              <a:rect l="l" t="t" r="r" b="b"/>
              <a:pathLst>
                <a:path w="6" h="35" extrusionOk="0">
                  <a:moveTo>
                    <a:pt x="0" y="0"/>
                  </a:moveTo>
                  <a:cubicBezTo>
                    <a:pt x="0" y="8"/>
                    <a:pt x="5" y="35"/>
                    <a:pt x="6" y="35"/>
                  </a:cubicBezTo>
                  <a:cubicBezTo>
                    <a:pt x="6" y="35"/>
                    <a:pt x="5" y="26"/>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091;p34">
              <a:extLst>
                <a:ext uri="{FF2B5EF4-FFF2-40B4-BE49-F238E27FC236}">
                  <a16:creationId xmlns:a16="http://schemas.microsoft.com/office/drawing/2014/main" id="{A05742DA-AB37-4EF1-BA22-200B7445A755}"/>
                </a:ext>
              </a:extLst>
            </p:cNvPr>
            <p:cNvSpPr/>
            <p:nvPr/>
          </p:nvSpPr>
          <p:spPr>
            <a:xfrm>
              <a:off x="6369825" y="26939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092;p34">
              <a:extLst>
                <a:ext uri="{FF2B5EF4-FFF2-40B4-BE49-F238E27FC236}">
                  <a16:creationId xmlns:a16="http://schemas.microsoft.com/office/drawing/2014/main" id="{BA1B41A8-0E5D-4B35-BD8C-A773F573C33C}"/>
                </a:ext>
              </a:extLst>
            </p:cNvPr>
            <p:cNvSpPr/>
            <p:nvPr/>
          </p:nvSpPr>
          <p:spPr>
            <a:xfrm>
              <a:off x="6369525" y="2693925"/>
              <a:ext cx="325" cy="25"/>
            </a:xfrm>
            <a:custGeom>
              <a:avLst/>
              <a:gdLst/>
              <a:ahLst/>
              <a:cxnLst/>
              <a:rect l="l" t="t" r="r" b="b"/>
              <a:pathLst>
                <a:path w="13" h="1" extrusionOk="0">
                  <a:moveTo>
                    <a:pt x="13" y="0"/>
                  </a:moveTo>
                  <a:cubicBezTo>
                    <a:pt x="1" y="0"/>
                    <a:pt x="1"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093;p34">
              <a:extLst>
                <a:ext uri="{FF2B5EF4-FFF2-40B4-BE49-F238E27FC236}">
                  <a16:creationId xmlns:a16="http://schemas.microsoft.com/office/drawing/2014/main" id="{D5B38B34-36AF-4931-ABD9-E9F310A07772}"/>
                </a:ext>
              </a:extLst>
            </p:cNvPr>
            <p:cNvSpPr/>
            <p:nvPr/>
          </p:nvSpPr>
          <p:spPr>
            <a:xfrm>
              <a:off x="6368975" y="2693650"/>
              <a:ext cx="1275" cy="300"/>
            </a:xfrm>
            <a:custGeom>
              <a:avLst/>
              <a:gdLst/>
              <a:ahLst/>
              <a:cxnLst/>
              <a:rect l="l" t="t" r="r" b="b"/>
              <a:pathLst>
                <a:path w="51" h="12" extrusionOk="0">
                  <a:moveTo>
                    <a:pt x="3" y="0"/>
                  </a:moveTo>
                  <a:cubicBezTo>
                    <a:pt x="0" y="0"/>
                    <a:pt x="7" y="3"/>
                    <a:pt x="35" y="11"/>
                  </a:cubicBezTo>
                  <a:cubicBezTo>
                    <a:pt x="51" y="11"/>
                    <a:pt x="8"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094;p34">
              <a:extLst>
                <a:ext uri="{FF2B5EF4-FFF2-40B4-BE49-F238E27FC236}">
                  <a16:creationId xmlns:a16="http://schemas.microsoft.com/office/drawing/2014/main" id="{3A5F4A4A-A262-40BF-9C11-E8191372DB44}"/>
                </a:ext>
              </a:extLst>
            </p:cNvPr>
            <p:cNvSpPr/>
            <p:nvPr/>
          </p:nvSpPr>
          <p:spPr>
            <a:xfrm>
              <a:off x="6366000" y="2692350"/>
              <a:ext cx="275" cy="175"/>
            </a:xfrm>
            <a:custGeom>
              <a:avLst/>
              <a:gdLst/>
              <a:ahLst/>
              <a:cxnLst/>
              <a:rect l="l" t="t" r="r" b="b"/>
              <a:pathLst>
                <a:path w="11" h="7" extrusionOk="0">
                  <a:moveTo>
                    <a:pt x="5" y="0"/>
                  </a:moveTo>
                  <a:cubicBezTo>
                    <a:pt x="1" y="0"/>
                    <a:pt x="1" y="7"/>
                    <a:pt x="5" y="7"/>
                  </a:cubicBezTo>
                  <a:cubicBezTo>
                    <a:pt x="6" y="7"/>
                    <a:pt x="8" y="6"/>
                    <a:pt x="11" y="4"/>
                  </a:cubicBezTo>
                  <a:cubicBezTo>
                    <a:pt x="8" y="1"/>
                    <a:pt x="6"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095;p34">
              <a:extLst>
                <a:ext uri="{FF2B5EF4-FFF2-40B4-BE49-F238E27FC236}">
                  <a16:creationId xmlns:a16="http://schemas.microsoft.com/office/drawing/2014/main" id="{496617F2-71B8-4FB4-8EC7-D0DCB606B94E}"/>
                </a:ext>
              </a:extLst>
            </p:cNvPr>
            <p:cNvSpPr/>
            <p:nvPr/>
          </p:nvSpPr>
          <p:spPr>
            <a:xfrm>
              <a:off x="6365950" y="2692425"/>
              <a:ext cx="325" cy="625"/>
            </a:xfrm>
            <a:custGeom>
              <a:avLst/>
              <a:gdLst/>
              <a:ahLst/>
              <a:cxnLst/>
              <a:rect l="l" t="t" r="r" b="b"/>
              <a:pathLst>
                <a:path w="13" h="25" extrusionOk="0">
                  <a:moveTo>
                    <a:pt x="13" y="1"/>
                  </a:moveTo>
                  <a:cubicBezTo>
                    <a:pt x="13" y="1"/>
                    <a:pt x="1" y="24"/>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096;p34">
              <a:extLst>
                <a:ext uri="{FF2B5EF4-FFF2-40B4-BE49-F238E27FC236}">
                  <a16:creationId xmlns:a16="http://schemas.microsoft.com/office/drawing/2014/main" id="{E96EB207-1A95-4FFE-AF31-2F6D0FCAA4AE}"/>
                </a:ext>
              </a:extLst>
            </p:cNvPr>
            <p:cNvSpPr/>
            <p:nvPr/>
          </p:nvSpPr>
          <p:spPr>
            <a:xfrm>
              <a:off x="6366100" y="269220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097;p34">
              <a:extLst>
                <a:ext uri="{FF2B5EF4-FFF2-40B4-BE49-F238E27FC236}">
                  <a16:creationId xmlns:a16="http://schemas.microsoft.com/office/drawing/2014/main" id="{93EA8CFE-433E-4F25-8240-35DAD9DF871D}"/>
                </a:ext>
              </a:extLst>
            </p:cNvPr>
            <p:cNvSpPr/>
            <p:nvPr/>
          </p:nvSpPr>
          <p:spPr>
            <a:xfrm>
              <a:off x="6364775" y="2692100"/>
              <a:ext cx="200" cy="775"/>
            </a:xfrm>
            <a:custGeom>
              <a:avLst/>
              <a:gdLst/>
              <a:ahLst/>
              <a:cxnLst/>
              <a:rect l="l" t="t" r="r" b="b"/>
              <a:pathLst>
                <a:path w="8" h="31" extrusionOk="0">
                  <a:moveTo>
                    <a:pt x="2" y="0"/>
                  </a:moveTo>
                  <a:cubicBezTo>
                    <a:pt x="2" y="0"/>
                    <a:pt x="1" y="1"/>
                    <a:pt x="0" y="2"/>
                  </a:cubicBezTo>
                  <a:cubicBezTo>
                    <a:pt x="0" y="24"/>
                    <a:pt x="1" y="31"/>
                    <a:pt x="3" y="31"/>
                  </a:cubicBezTo>
                  <a:cubicBezTo>
                    <a:pt x="5" y="31"/>
                    <a:pt x="8"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098;p34">
              <a:extLst>
                <a:ext uri="{FF2B5EF4-FFF2-40B4-BE49-F238E27FC236}">
                  <a16:creationId xmlns:a16="http://schemas.microsoft.com/office/drawing/2014/main" id="{780FCE66-171B-4577-9EAF-B6A60601A60F}"/>
                </a:ext>
              </a:extLst>
            </p:cNvPr>
            <p:cNvSpPr/>
            <p:nvPr/>
          </p:nvSpPr>
          <p:spPr>
            <a:xfrm>
              <a:off x="6365375" y="2693625"/>
              <a:ext cx="25" cy="600"/>
            </a:xfrm>
            <a:custGeom>
              <a:avLst/>
              <a:gdLst/>
              <a:ahLst/>
              <a:cxnLst/>
              <a:rect l="l" t="t" r="r" b="b"/>
              <a:pathLst>
                <a:path w="1" h="24" extrusionOk="0">
                  <a:moveTo>
                    <a:pt x="0" y="24"/>
                  </a:moveTo>
                  <a:lnTo>
                    <a:pt x="0" y="12"/>
                  </a:lnTo>
                  <a:cubicBezTo>
                    <a:pt x="0" y="0"/>
                    <a:pt x="0" y="0"/>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099;p34">
              <a:extLst>
                <a:ext uri="{FF2B5EF4-FFF2-40B4-BE49-F238E27FC236}">
                  <a16:creationId xmlns:a16="http://schemas.microsoft.com/office/drawing/2014/main" id="{6A246327-6B8D-466E-9730-962485236A8D}"/>
                </a:ext>
              </a:extLst>
            </p:cNvPr>
            <p:cNvSpPr/>
            <p:nvPr/>
          </p:nvSpPr>
          <p:spPr>
            <a:xfrm>
              <a:off x="6365375" y="2693325"/>
              <a:ext cx="325" cy="900"/>
            </a:xfrm>
            <a:custGeom>
              <a:avLst/>
              <a:gdLst/>
              <a:ahLst/>
              <a:cxnLst/>
              <a:rect l="l" t="t" r="r" b="b"/>
              <a:pathLst>
                <a:path w="13" h="36" extrusionOk="0">
                  <a:moveTo>
                    <a:pt x="12" y="0"/>
                  </a:moveTo>
                  <a:cubicBezTo>
                    <a:pt x="0" y="36"/>
                    <a:pt x="0" y="36"/>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00;p34">
              <a:extLst>
                <a:ext uri="{FF2B5EF4-FFF2-40B4-BE49-F238E27FC236}">
                  <a16:creationId xmlns:a16="http://schemas.microsoft.com/office/drawing/2014/main" id="{30A087FA-5C15-4944-85BC-394B018DC6C6}"/>
                </a:ext>
              </a:extLst>
            </p:cNvPr>
            <p:cNvSpPr/>
            <p:nvPr/>
          </p:nvSpPr>
          <p:spPr>
            <a:xfrm>
              <a:off x="6365950" y="2693250"/>
              <a:ext cx="825" cy="975"/>
            </a:xfrm>
            <a:custGeom>
              <a:avLst/>
              <a:gdLst/>
              <a:ahLst/>
              <a:cxnLst/>
              <a:rect l="l" t="t" r="r" b="b"/>
              <a:pathLst>
                <a:path w="33" h="39" extrusionOk="0">
                  <a:moveTo>
                    <a:pt x="13" y="0"/>
                  </a:moveTo>
                  <a:cubicBezTo>
                    <a:pt x="9" y="0"/>
                    <a:pt x="5" y="1"/>
                    <a:pt x="1" y="3"/>
                  </a:cubicBezTo>
                  <a:cubicBezTo>
                    <a:pt x="13" y="15"/>
                    <a:pt x="25" y="15"/>
                    <a:pt x="13" y="39"/>
                  </a:cubicBezTo>
                  <a:cubicBezTo>
                    <a:pt x="32" y="19"/>
                    <a:pt x="28"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01;p34">
              <a:extLst>
                <a:ext uri="{FF2B5EF4-FFF2-40B4-BE49-F238E27FC236}">
                  <a16:creationId xmlns:a16="http://schemas.microsoft.com/office/drawing/2014/main" id="{96239BC9-6FBA-4AD3-AD21-14C16D47FB86}"/>
                </a:ext>
              </a:extLst>
            </p:cNvPr>
            <p:cNvSpPr/>
            <p:nvPr/>
          </p:nvSpPr>
          <p:spPr>
            <a:xfrm>
              <a:off x="6368650" y="2695400"/>
              <a:ext cx="900" cy="625"/>
            </a:xfrm>
            <a:custGeom>
              <a:avLst/>
              <a:gdLst/>
              <a:ahLst/>
              <a:cxnLst/>
              <a:rect l="l" t="t" r="r" b="b"/>
              <a:pathLst>
                <a:path w="36" h="25" extrusionOk="0">
                  <a:moveTo>
                    <a:pt x="36" y="1"/>
                  </a:moveTo>
                  <a:cubicBezTo>
                    <a:pt x="0" y="24"/>
                    <a:pt x="36"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02;p34">
              <a:extLst>
                <a:ext uri="{FF2B5EF4-FFF2-40B4-BE49-F238E27FC236}">
                  <a16:creationId xmlns:a16="http://schemas.microsoft.com/office/drawing/2014/main" id="{132473A9-EA89-48FB-8D3E-A309562CE752}"/>
                </a:ext>
              </a:extLst>
            </p:cNvPr>
            <p:cNvSpPr/>
            <p:nvPr/>
          </p:nvSpPr>
          <p:spPr>
            <a:xfrm>
              <a:off x="6362750" y="2693575"/>
              <a:ext cx="950" cy="400"/>
            </a:xfrm>
            <a:custGeom>
              <a:avLst/>
              <a:gdLst/>
              <a:ahLst/>
              <a:cxnLst/>
              <a:rect l="l" t="t" r="r" b="b"/>
              <a:pathLst>
                <a:path w="38" h="16" extrusionOk="0">
                  <a:moveTo>
                    <a:pt x="1" y="0"/>
                  </a:moveTo>
                  <a:cubicBezTo>
                    <a:pt x="1" y="0"/>
                    <a:pt x="36" y="16"/>
                    <a:pt x="37" y="16"/>
                  </a:cubicBezTo>
                  <a:cubicBezTo>
                    <a:pt x="37" y="16"/>
                    <a:pt x="36" y="15"/>
                    <a:pt x="34" y="14"/>
                  </a:cubicBezTo>
                  <a:cubicBezTo>
                    <a:pt x="10" y="4"/>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03;p34">
              <a:extLst>
                <a:ext uri="{FF2B5EF4-FFF2-40B4-BE49-F238E27FC236}">
                  <a16:creationId xmlns:a16="http://schemas.microsoft.com/office/drawing/2014/main" id="{D440E801-CC82-47ED-AA1C-6394FD125599}"/>
                </a:ext>
              </a:extLst>
            </p:cNvPr>
            <p:cNvSpPr/>
            <p:nvPr/>
          </p:nvSpPr>
          <p:spPr>
            <a:xfrm>
              <a:off x="6363275" y="2694500"/>
              <a:ext cx="325" cy="625"/>
            </a:xfrm>
            <a:custGeom>
              <a:avLst/>
              <a:gdLst/>
              <a:ahLst/>
              <a:cxnLst/>
              <a:rect l="l" t="t" r="r" b="b"/>
              <a:pathLst>
                <a:path w="13" h="25" extrusionOk="0">
                  <a:moveTo>
                    <a:pt x="13" y="1"/>
                  </a:moveTo>
                  <a:lnTo>
                    <a:pt x="1" y="25"/>
                  </a:lnTo>
                  <a:cubicBezTo>
                    <a:pt x="13" y="13"/>
                    <a:pt x="13"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104;p34">
              <a:extLst>
                <a:ext uri="{FF2B5EF4-FFF2-40B4-BE49-F238E27FC236}">
                  <a16:creationId xmlns:a16="http://schemas.microsoft.com/office/drawing/2014/main" id="{D7C90D27-7286-4D2A-92BF-DA9B2A5A3A5E}"/>
                </a:ext>
              </a:extLst>
            </p:cNvPr>
            <p:cNvSpPr/>
            <p:nvPr/>
          </p:nvSpPr>
          <p:spPr>
            <a:xfrm>
              <a:off x="6365675" y="2694200"/>
              <a:ext cx="300" cy="1525"/>
            </a:xfrm>
            <a:custGeom>
              <a:avLst/>
              <a:gdLst/>
              <a:ahLst/>
              <a:cxnLst/>
              <a:rect l="l" t="t" r="r" b="b"/>
              <a:pathLst>
                <a:path w="12" h="61" extrusionOk="0">
                  <a:moveTo>
                    <a:pt x="12" y="1"/>
                  </a:moveTo>
                  <a:cubicBezTo>
                    <a:pt x="0" y="60"/>
                    <a:pt x="0" y="60"/>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105;p34">
              <a:extLst>
                <a:ext uri="{FF2B5EF4-FFF2-40B4-BE49-F238E27FC236}">
                  <a16:creationId xmlns:a16="http://schemas.microsoft.com/office/drawing/2014/main" id="{EB2E4287-53AF-4A61-87B9-99EA3271CEB9}"/>
                </a:ext>
              </a:extLst>
            </p:cNvPr>
            <p:cNvSpPr/>
            <p:nvPr/>
          </p:nvSpPr>
          <p:spPr>
            <a:xfrm>
              <a:off x="6360900" y="2691825"/>
              <a:ext cx="925" cy="3600"/>
            </a:xfrm>
            <a:custGeom>
              <a:avLst/>
              <a:gdLst/>
              <a:ahLst/>
              <a:cxnLst/>
              <a:rect l="l" t="t" r="r" b="b"/>
              <a:pathLst>
                <a:path w="37" h="144" extrusionOk="0">
                  <a:moveTo>
                    <a:pt x="24" y="96"/>
                  </a:moveTo>
                  <a:cubicBezTo>
                    <a:pt x="1" y="1"/>
                    <a:pt x="36" y="144"/>
                    <a:pt x="24" y="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106;p34">
              <a:extLst>
                <a:ext uri="{FF2B5EF4-FFF2-40B4-BE49-F238E27FC236}">
                  <a16:creationId xmlns:a16="http://schemas.microsoft.com/office/drawing/2014/main" id="{16E0C055-F354-4CD2-B2FA-E8CA52830A8A}"/>
                </a:ext>
              </a:extLst>
            </p:cNvPr>
            <p:cNvSpPr/>
            <p:nvPr/>
          </p:nvSpPr>
          <p:spPr>
            <a:xfrm>
              <a:off x="6359700" y="2693675"/>
              <a:ext cx="300" cy="1150"/>
            </a:xfrm>
            <a:custGeom>
              <a:avLst/>
              <a:gdLst/>
              <a:ahLst/>
              <a:cxnLst/>
              <a:rect l="l" t="t" r="r" b="b"/>
              <a:pathLst>
                <a:path w="12" h="46" extrusionOk="0">
                  <a:moveTo>
                    <a:pt x="9" y="1"/>
                  </a:moveTo>
                  <a:cubicBezTo>
                    <a:pt x="8" y="1"/>
                    <a:pt x="5" y="12"/>
                    <a:pt x="1" y="46"/>
                  </a:cubicBezTo>
                  <a:cubicBezTo>
                    <a:pt x="9" y="38"/>
                    <a:pt x="11"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107;p34">
              <a:extLst>
                <a:ext uri="{FF2B5EF4-FFF2-40B4-BE49-F238E27FC236}">
                  <a16:creationId xmlns:a16="http://schemas.microsoft.com/office/drawing/2014/main" id="{D966E04D-C602-4F40-991A-B446241A3B52}"/>
                </a:ext>
              </a:extLst>
            </p:cNvPr>
            <p:cNvSpPr/>
            <p:nvPr/>
          </p:nvSpPr>
          <p:spPr>
            <a:xfrm>
              <a:off x="6362100" y="2694500"/>
              <a:ext cx="1200" cy="1525"/>
            </a:xfrm>
            <a:custGeom>
              <a:avLst/>
              <a:gdLst/>
              <a:ahLst/>
              <a:cxnLst/>
              <a:rect l="l" t="t" r="r" b="b"/>
              <a:pathLst>
                <a:path w="48" h="61" extrusionOk="0">
                  <a:moveTo>
                    <a:pt x="0" y="1"/>
                  </a:moveTo>
                  <a:cubicBezTo>
                    <a:pt x="48" y="60"/>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108;p34">
              <a:extLst>
                <a:ext uri="{FF2B5EF4-FFF2-40B4-BE49-F238E27FC236}">
                  <a16:creationId xmlns:a16="http://schemas.microsoft.com/office/drawing/2014/main" id="{697F553C-A8B2-429B-9BB4-6203981EA1F5}"/>
                </a:ext>
              </a:extLst>
            </p:cNvPr>
            <p:cNvSpPr/>
            <p:nvPr/>
          </p:nvSpPr>
          <p:spPr>
            <a:xfrm>
              <a:off x="6361800" y="2695100"/>
              <a:ext cx="625" cy="325"/>
            </a:xfrm>
            <a:custGeom>
              <a:avLst/>
              <a:gdLst/>
              <a:ahLst/>
              <a:cxnLst/>
              <a:rect l="l" t="t" r="r" b="b"/>
              <a:pathLst>
                <a:path w="25" h="13" extrusionOk="0">
                  <a:moveTo>
                    <a:pt x="24" y="1"/>
                  </a:moveTo>
                  <a:cubicBezTo>
                    <a:pt x="24" y="1"/>
                    <a:pt x="0" y="13"/>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109;p34">
              <a:extLst>
                <a:ext uri="{FF2B5EF4-FFF2-40B4-BE49-F238E27FC236}">
                  <a16:creationId xmlns:a16="http://schemas.microsoft.com/office/drawing/2014/main" id="{7A52B89D-FD64-41D6-AA05-9DE9790C5F42}"/>
                </a:ext>
              </a:extLst>
            </p:cNvPr>
            <p:cNvSpPr/>
            <p:nvPr/>
          </p:nvSpPr>
          <p:spPr>
            <a:xfrm>
              <a:off x="6364475" y="2695100"/>
              <a:ext cx="625" cy="1825"/>
            </a:xfrm>
            <a:custGeom>
              <a:avLst/>
              <a:gdLst/>
              <a:ahLst/>
              <a:cxnLst/>
              <a:rect l="l" t="t" r="r" b="b"/>
              <a:pathLst>
                <a:path w="25" h="73" extrusionOk="0">
                  <a:moveTo>
                    <a:pt x="0" y="1"/>
                  </a:moveTo>
                  <a:cubicBezTo>
                    <a:pt x="0" y="25"/>
                    <a:pt x="0" y="48"/>
                    <a:pt x="24" y="72"/>
                  </a:cubicBezTo>
                  <a:cubicBezTo>
                    <a:pt x="24" y="48"/>
                    <a:pt x="0" y="3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110;p34">
              <a:extLst>
                <a:ext uri="{FF2B5EF4-FFF2-40B4-BE49-F238E27FC236}">
                  <a16:creationId xmlns:a16="http://schemas.microsoft.com/office/drawing/2014/main" id="{BE1E908E-4BE5-4C03-8180-B98E83D70CF1}"/>
                </a:ext>
              </a:extLst>
            </p:cNvPr>
            <p:cNvSpPr/>
            <p:nvPr/>
          </p:nvSpPr>
          <p:spPr>
            <a:xfrm>
              <a:off x="6363425" y="2695100"/>
              <a:ext cx="175" cy="825"/>
            </a:xfrm>
            <a:custGeom>
              <a:avLst/>
              <a:gdLst/>
              <a:ahLst/>
              <a:cxnLst/>
              <a:rect l="l" t="t" r="r" b="b"/>
              <a:pathLst>
                <a:path w="7" h="33" extrusionOk="0">
                  <a:moveTo>
                    <a:pt x="7" y="1"/>
                  </a:moveTo>
                  <a:lnTo>
                    <a:pt x="7" y="1"/>
                  </a:lnTo>
                  <a:cubicBezTo>
                    <a:pt x="0" y="20"/>
                    <a:pt x="1" y="32"/>
                    <a:pt x="3" y="32"/>
                  </a:cubicBezTo>
                  <a:cubicBezTo>
                    <a:pt x="4" y="32"/>
                    <a:pt x="7" y="23"/>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111;p34">
              <a:extLst>
                <a:ext uri="{FF2B5EF4-FFF2-40B4-BE49-F238E27FC236}">
                  <a16:creationId xmlns:a16="http://schemas.microsoft.com/office/drawing/2014/main" id="{A1DED770-BD46-4416-BC69-8DE61E5CA74E}"/>
                </a:ext>
              </a:extLst>
            </p:cNvPr>
            <p:cNvSpPr/>
            <p:nvPr/>
          </p:nvSpPr>
          <p:spPr>
            <a:xfrm>
              <a:off x="6360600" y="2695700"/>
              <a:ext cx="200" cy="850"/>
            </a:xfrm>
            <a:custGeom>
              <a:avLst/>
              <a:gdLst/>
              <a:ahLst/>
              <a:cxnLst/>
              <a:rect l="l" t="t" r="r" b="b"/>
              <a:pathLst>
                <a:path w="8" h="34" extrusionOk="0">
                  <a:moveTo>
                    <a:pt x="1" y="0"/>
                  </a:moveTo>
                  <a:cubicBezTo>
                    <a:pt x="1" y="25"/>
                    <a:pt x="3" y="33"/>
                    <a:pt x="4" y="33"/>
                  </a:cubicBezTo>
                  <a:cubicBezTo>
                    <a:pt x="6" y="33"/>
                    <a:pt x="8" y="1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112;p34">
              <a:extLst>
                <a:ext uri="{FF2B5EF4-FFF2-40B4-BE49-F238E27FC236}">
                  <a16:creationId xmlns:a16="http://schemas.microsoft.com/office/drawing/2014/main" id="{4BA480EF-33E0-4717-90D6-F0F909E76CC7}"/>
                </a:ext>
              </a:extLst>
            </p:cNvPr>
            <p:cNvSpPr/>
            <p:nvPr/>
          </p:nvSpPr>
          <p:spPr>
            <a:xfrm>
              <a:off x="6360600" y="2696000"/>
              <a:ext cx="925" cy="925"/>
            </a:xfrm>
            <a:custGeom>
              <a:avLst/>
              <a:gdLst/>
              <a:ahLst/>
              <a:cxnLst/>
              <a:rect l="l" t="t" r="r" b="b"/>
              <a:pathLst>
                <a:path w="37" h="37" extrusionOk="0">
                  <a:moveTo>
                    <a:pt x="36" y="0"/>
                  </a:moveTo>
                  <a:cubicBezTo>
                    <a:pt x="1" y="36"/>
                    <a:pt x="36"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113;p34">
              <a:extLst>
                <a:ext uri="{FF2B5EF4-FFF2-40B4-BE49-F238E27FC236}">
                  <a16:creationId xmlns:a16="http://schemas.microsoft.com/office/drawing/2014/main" id="{B3E709B8-684B-4C06-AC7C-E7007D435C81}"/>
                </a:ext>
              </a:extLst>
            </p:cNvPr>
            <p:cNvSpPr/>
            <p:nvPr/>
          </p:nvSpPr>
          <p:spPr>
            <a:xfrm>
              <a:off x="6359325" y="2695875"/>
              <a:ext cx="400" cy="450"/>
            </a:xfrm>
            <a:custGeom>
              <a:avLst/>
              <a:gdLst/>
              <a:ahLst/>
              <a:cxnLst/>
              <a:rect l="l" t="t" r="r" b="b"/>
              <a:pathLst>
                <a:path w="16" h="18" extrusionOk="0">
                  <a:moveTo>
                    <a:pt x="1" y="0"/>
                  </a:moveTo>
                  <a:cubicBezTo>
                    <a:pt x="0" y="0"/>
                    <a:pt x="1" y="2"/>
                    <a:pt x="4" y="5"/>
                  </a:cubicBezTo>
                  <a:cubicBezTo>
                    <a:pt x="4" y="5"/>
                    <a:pt x="16" y="17"/>
                    <a:pt x="16" y="17"/>
                  </a:cubicBezTo>
                  <a:cubicBezTo>
                    <a:pt x="16" y="9"/>
                    <a:pt x="4"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114;p34">
              <a:extLst>
                <a:ext uri="{FF2B5EF4-FFF2-40B4-BE49-F238E27FC236}">
                  <a16:creationId xmlns:a16="http://schemas.microsoft.com/office/drawing/2014/main" id="{5233038F-E8B2-4D20-9549-6D4D85CAE16C}"/>
                </a:ext>
              </a:extLst>
            </p:cNvPr>
            <p:cNvSpPr/>
            <p:nvPr/>
          </p:nvSpPr>
          <p:spPr>
            <a:xfrm>
              <a:off x="6361375" y="2695400"/>
              <a:ext cx="325" cy="625"/>
            </a:xfrm>
            <a:custGeom>
              <a:avLst/>
              <a:gdLst/>
              <a:ahLst/>
              <a:cxnLst/>
              <a:rect l="l" t="t" r="r" b="b"/>
              <a:pathLst>
                <a:path w="13" h="25" extrusionOk="0">
                  <a:moveTo>
                    <a:pt x="5" y="1"/>
                  </a:moveTo>
                  <a:cubicBezTo>
                    <a:pt x="1" y="19"/>
                    <a:pt x="1" y="25"/>
                    <a:pt x="3" y="25"/>
                  </a:cubicBezTo>
                  <a:cubicBezTo>
                    <a:pt x="6" y="25"/>
                    <a:pt x="13" y="8"/>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115;p34">
              <a:extLst>
                <a:ext uri="{FF2B5EF4-FFF2-40B4-BE49-F238E27FC236}">
                  <a16:creationId xmlns:a16="http://schemas.microsoft.com/office/drawing/2014/main" id="{F5AD135F-6560-4610-B060-5293CFD41BCF}"/>
                </a:ext>
              </a:extLst>
            </p:cNvPr>
            <p:cNvSpPr/>
            <p:nvPr/>
          </p:nvSpPr>
          <p:spPr>
            <a:xfrm>
              <a:off x="6358225" y="2697475"/>
              <a:ext cx="2625" cy="4800"/>
            </a:xfrm>
            <a:custGeom>
              <a:avLst/>
              <a:gdLst/>
              <a:ahLst/>
              <a:cxnLst/>
              <a:rect l="l" t="t" r="r" b="b"/>
              <a:pathLst>
                <a:path w="105" h="192" extrusionOk="0">
                  <a:moveTo>
                    <a:pt x="0" y="1"/>
                  </a:moveTo>
                  <a:lnTo>
                    <a:pt x="0" y="1"/>
                  </a:lnTo>
                  <a:cubicBezTo>
                    <a:pt x="4" y="5"/>
                    <a:pt x="8" y="10"/>
                    <a:pt x="12" y="14"/>
                  </a:cubicBezTo>
                  <a:lnTo>
                    <a:pt x="12" y="14"/>
                  </a:lnTo>
                  <a:cubicBezTo>
                    <a:pt x="7" y="6"/>
                    <a:pt x="3" y="1"/>
                    <a:pt x="0" y="1"/>
                  </a:cubicBezTo>
                  <a:close/>
                  <a:moveTo>
                    <a:pt x="12" y="14"/>
                  </a:moveTo>
                  <a:lnTo>
                    <a:pt x="12" y="14"/>
                  </a:lnTo>
                  <a:cubicBezTo>
                    <a:pt x="27" y="40"/>
                    <a:pt x="48" y="96"/>
                    <a:pt x="48" y="96"/>
                  </a:cubicBezTo>
                  <a:cubicBezTo>
                    <a:pt x="45" y="100"/>
                    <a:pt x="41" y="101"/>
                    <a:pt x="38" y="101"/>
                  </a:cubicBezTo>
                  <a:cubicBezTo>
                    <a:pt x="29" y="101"/>
                    <a:pt x="21" y="93"/>
                    <a:pt x="12" y="84"/>
                  </a:cubicBezTo>
                  <a:lnTo>
                    <a:pt x="12" y="84"/>
                  </a:lnTo>
                  <a:cubicBezTo>
                    <a:pt x="24" y="120"/>
                    <a:pt x="24" y="156"/>
                    <a:pt x="36" y="191"/>
                  </a:cubicBezTo>
                  <a:cubicBezTo>
                    <a:pt x="59" y="157"/>
                    <a:pt x="104" y="123"/>
                    <a:pt x="12" y="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116;p34">
              <a:extLst>
                <a:ext uri="{FF2B5EF4-FFF2-40B4-BE49-F238E27FC236}">
                  <a16:creationId xmlns:a16="http://schemas.microsoft.com/office/drawing/2014/main" id="{A2D5AE86-1EC8-4874-850C-C90CBFA92C7B}"/>
                </a:ext>
              </a:extLst>
            </p:cNvPr>
            <p:cNvSpPr/>
            <p:nvPr/>
          </p:nvSpPr>
          <p:spPr>
            <a:xfrm>
              <a:off x="6358175" y="2696850"/>
              <a:ext cx="975" cy="350"/>
            </a:xfrm>
            <a:custGeom>
              <a:avLst/>
              <a:gdLst/>
              <a:ahLst/>
              <a:cxnLst/>
              <a:rect l="l" t="t" r="r" b="b"/>
              <a:pathLst>
                <a:path w="39" h="14" extrusionOk="0">
                  <a:moveTo>
                    <a:pt x="2" y="0"/>
                  </a:moveTo>
                  <a:lnTo>
                    <a:pt x="2" y="0"/>
                  </a:lnTo>
                  <a:cubicBezTo>
                    <a:pt x="1" y="0"/>
                    <a:pt x="18" y="7"/>
                    <a:pt x="38" y="14"/>
                  </a:cubicBezTo>
                  <a:cubicBezTo>
                    <a:pt x="13" y="4"/>
                    <a:pt x="3"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117;p34">
              <a:extLst>
                <a:ext uri="{FF2B5EF4-FFF2-40B4-BE49-F238E27FC236}">
                  <a16:creationId xmlns:a16="http://schemas.microsoft.com/office/drawing/2014/main" id="{663D63DD-23FF-4DE2-9FA4-84D6DDCC9320}"/>
                </a:ext>
              </a:extLst>
            </p:cNvPr>
            <p:cNvSpPr/>
            <p:nvPr/>
          </p:nvSpPr>
          <p:spPr>
            <a:xfrm>
              <a:off x="6359125" y="2696175"/>
              <a:ext cx="1925" cy="2525"/>
            </a:xfrm>
            <a:custGeom>
              <a:avLst/>
              <a:gdLst/>
              <a:ahLst/>
              <a:cxnLst/>
              <a:rect l="l" t="t" r="r" b="b"/>
              <a:pathLst>
                <a:path w="77" h="101" extrusionOk="0">
                  <a:moveTo>
                    <a:pt x="31" y="1"/>
                  </a:moveTo>
                  <a:lnTo>
                    <a:pt x="31" y="1"/>
                  </a:lnTo>
                  <a:cubicBezTo>
                    <a:pt x="30" y="1"/>
                    <a:pt x="31" y="6"/>
                    <a:pt x="36" y="17"/>
                  </a:cubicBezTo>
                  <a:cubicBezTo>
                    <a:pt x="12" y="17"/>
                    <a:pt x="0" y="29"/>
                    <a:pt x="48" y="101"/>
                  </a:cubicBezTo>
                  <a:cubicBezTo>
                    <a:pt x="76" y="81"/>
                    <a:pt x="36"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118;p34">
              <a:extLst>
                <a:ext uri="{FF2B5EF4-FFF2-40B4-BE49-F238E27FC236}">
                  <a16:creationId xmlns:a16="http://schemas.microsoft.com/office/drawing/2014/main" id="{A4DA6EDE-1660-4431-B333-9A5085CD7FDC}"/>
                </a:ext>
              </a:extLst>
            </p:cNvPr>
            <p:cNvSpPr/>
            <p:nvPr/>
          </p:nvSpPr>
          <p:spPr>
            <a:xfrm>
              <a:off x="6364475" y="2697200"/>
              <a:ext cx="925" cy="1325"/>
            </a:xfrm>
            <a:custGeom>
              <a:avLst/>
              <a:gdLst/>
              <a:ahLst/>
              <a:cxnLst/>
              <a:rect l="l" t="t" r="r" b="b"/>
              <a:pathLst>
                <a:path w="37" h="53" extrusionOk="0">
                  <a:moveTo>
                    <a:pt x="27" y="0"/>
                  </a:moveTo>
                  <a:cubicBezTo>
                    <a:pt x="21" y="0"/>
                    <a:pt x="12" y="12"/>
                    <a:pt x="0" y="24"/>
                  </a:cubicBezTo>
                  <a:cubicBezTo>
                    <a:pt x="16" y="46"/>
                    <a:pt x="23" y="53"/>
                    <a:pt x="27" y="53"/>
                  </a:cubicBezTo>
                  <a:cubicBezTo>
                    <a:pt x="33" y="53"/>
                    <a:pt x="22" y="25"/>
                    <a:pt x="24" y="25"/>
                  </a:cubicBezTo>
                  <a:lnTo>
                    <a:pt x="24" y="25"/>
                  </a:lnTo>
                  <a:cubicBezTo>
                    <a:pt x="25" y="25"/>
                    <a:pt x="28" y="31"/>
                    <a:pt x="36" y="48"/>
                  </a:cubicBezTo>
                  <a:cubicBezTo>
                    <a:pt x="36" y="12"/>
                    <a:pt x="33"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119;p34">
              <a:extLst>
                <a:ext uri="{FF2B5EF4-FFF2-40B4-BE49-F238E27FC236}">
                  <a16:creationId xmlns:a16="http://schemas.microsoft.com/office/drawing/2014/main" id="{685C6EB1-4CF5-41A5-A1F1-076BBBDADBAE}"/>
                </a:ext>
              </a:extLst>
            </p:cNvPr>
            <p:cNvSpPr/>
            <p:nvPr/>
          </p:nvSpPr>
          <p:spPr>
            <a:xfrm>
              <a:off x="6363575" y="2696600"/>
              <a:ext cx="925" cy="1650"/>
            </a:xfrm>
            <a:custGeom>
              <a:avLst/>
              <a:gdLst/>
              <a:ahLst/>
              <a:cxnLst/>
              <a:rect l="l" t="t" r="r" b="b"/>
              <a:pathLst>
                <a:path w="37" h="66" extrusionOk="0">
                  <a:moveTo>
                    <a:pt x="1" y="0"/>
                  </a:moveTo>
                  <a:cubicBezTo>
                    <a:pt x="1" y="49"/>
                    <a:pt x="5" y="65"/>
                    <a:pt x="13" y="65"/>
                  </a:cubicBezTo>
                  <a:cubicBezTo>
                    <a:pt x="19" y="65"/>
                    <a:pt x="27" y="58"/>
                    <a:pt x="36" y="48"/>
                  </a:cubicBezTo>
                  <a:cubicBezTo>
                    <a:pt x="25" y="36"/>
                    <a:pt x="13" y="2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120;p34">
              <a:extLst>
                <a:ext uri="{FF2B5EF4-FFF2-40B4-BE49-F238E27FC236}">
                  <a16:creationId xmlns:a16="http://schemas.microsoft.com/office/drawing/2014/main" id="{C31B3A71-B94A-44F1-81F7-B9FBD731EF8C}"/>
                </a:ext>
              </a:extLst>
            </p:cNvPr>
            <p:cNvSpPr/>
            <p:nvPr/>
          </p:nvSpPr>
          <p:spPr>
            <a:xfrm>
              <a:off x="6362400" y="2698375"/>
              <a:ext cx="25" cy="25"/>
            </a:xfrm>
            <a:custGeom>
              <a:avLst/>
              <a:gdLst/>
              <a:ahLst/>
              <a:cxnLst/>
              <a:rect l="l" t="t" r="r" b="b"/>
              <a:pathLst>
                <a:path w="1" h="1" extrusionOk="0">
                  <a:moveTo>
                    <a:pt x="0" y="1"/>
                  </a:move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121;p34">
              <a:extLst>
                <a:ext uri="{FF2B5EF4-FFF2-40B4-BE49-F238E27FC236}">
                  <a16:creationId xmlns:a16="http://schemas.microsoft.com/office/drawing/2014/main" id="{FD2122C3-C7E3-41E5-9348-741273ED557F}"/>
                </a:ext>
              </a:extLst>
            </p:cNvPr>
            <p:cNvSpPr/>
            <p:nvPr/>
          </p:nvSpPr>
          <p:spPr>
            <a:xfrm>
              <a:off x="6362400" y="2698375"/>
              <a:ext cx="300" cy="25"/>
            </a:xfrm>
            <a:custGeom>
              <a:avLst/>
              <a:gdLst/>
              <a:ahLst/>
              <a:cxnLst/>
              <a:rect l="l" t="t" r="r" b="b"/>
              <a:pathLst>
                <a:path w="12" h="1" extrusionOk="0">
                  <a:moveTo>
                    <a:pt x="0" y="1"/>
                  </a:moveTo>
                  <a:cubicBezTo>
                    <a:pt x="12"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122;p34">
              <a:extLst>
                <a:ext uri="{FF2B5EF4-FFF2-40B4-BE49-F238E27FC236}">
                  <a16:creationId xmlns:a16="http://schemas.microsoft.com/office/drawing/2014/main" id="{F0A58963-1E9E-4496-82A9-C3F712E8DE67}"/>
                </a:ext>
              </a:extLst>
            </p:cNvPr>
            <p:cNvSpPr/>
            <p:nvPr/>
          </p:nvSpPr>
          <p:spPr>
            <a:xfrm>
              <a:off x="6357400" y="2696300"/>
              <a:ext cx="775" cy="900"/>
            </a:xfrm>
            <a:custGeom>
              <a:avLst/>
              <a:gdLst/>
              <a:ahLst/>
              <a:cxnLst/>
              <a:rect l="l" t="t" r="r" b="b"/>
              <a:pathLst>
                <a:path w="31" h="36" extrusionOk="0">
                  <a:moveTo>
                    <a:pt x="1" y="1"/>
                  </a:moveTo>
                  <a:lnTo>
                    <a:pt x="1" y="1"/>
                  </a:lnTo>
                  <a:cubicBezTo>
                    <a:pt x="1" y="1"/>
                    <a:pt x="29" y="36"/>
                    <a:pt x="30" y="36"/>
                  </a:cubicBezTo>
                  <a:cubicBezTo>
                    <a:pt x="30" y="36"/>
                    <a:pt x="28" y="32"/>
                    <a:pt x="22" y="24"/>
                  </a:cubicBezTo>
                  <a:cubicBezTo>
                    <a:pt x="7" y="7"/>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123;p34">
              <a:extLst>
                <a:ext uri="{FF2B5EF4-FFF2-40B4-BE49-F238E27FC236}">
                  <a16:creationId xmlns:a16="http://schemas.microsoft.com/office/drawing/2014/main" id="{0E11F2B7-ECDD-43A0-BA54-3A29FCA74255}"/>
                </a:ext>
              </a:extLst>
            </p:cNvPr>
            <p:cNvSpPr/>
            <p:nvPr/>
          </p:nvSpPr>
          <p:spPr>
            <a:xfrm>
              <a:off x="6357025" y="2696900"/>
              <a:ext cx="175" cy="625"/>
            </a:xfrm>
            <a:custGeom>
              <a:avLst/>
              <a:gdLst/>
              <a:ahLst/>
              <a:cxnLst/>
              <a:rect l="l" t="t" r="r" b="b"/>
              <a:pathLst>
                <a:path w="7" h="25" extrusionOk="0">
                  <a:moveTo>
                    <a:pt x="1" y="0"/>
                  </a:moveTo>
                  <a:cubicBezTo>
                    <a:pt x="1" y="8"/>
                    <a:pt x="5" y="24"/>
                    <a:pt x="6" y="24"/>
                  </a:cubicBezTo>
                  <a:cubicBezTo>
                    <a:pt x="6" y="24"/>
                    <a:pt x="5" y="1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124;p34">
              <a:extLst>
                <a:ext uri="{FF2B5EF4-FFF2-40B4-BE49-F238E27FC236}">
                  <a16:creationId xmlns:a16="http://schemas.microsoft.com/office/drawing/2014/main" id="{C0945053-39CE-4D86-9D05-B188E2157D22}"/>
                </a:ext>
              </a:extLst>
            </p:cNvPr>
            <p:cNvSpPr/>
            <p:nvPr/>
          </p:nvSpPr>
          <p:spPr>
            <a:xfrm>
              <a:off x="6335600" y="2703725"/>
              <a:ext cx="325" cy="925"/>
            </a:xfrm>
            <a:custGeom>
              <a:avLst/>
              <a:gdLst/>
              <a:ahLst/>
              <a:cxnLst/>
              <a:rect l="l" t="t" r="r" b="b"/>
              <a:pathLst>
                <a:path w="13" h="37" extrusionOk="0">
                  <a:moveTo>
                    <a:pt x="12" y="37"/>
                  </a:moveTo>
                  <a:cubicBezTo>
                    <a:pt x="12" y="37"/>
                    <a:pt x="1" y="1"/>
                    <a:pt x="12"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125;p34">
              <a:extLst>
                <a:ext uri="{FF2B5EF4-FFF2-40B4-BE49-F238E27FC236}">
                  <a16:creationId xmlns:a16="http://schemas.microsoft.com/office/drawing/2014/main" id="{6A0EA834-DF87-406F-947B-74FE722C73D9}"/>
                </a:ext>
              </a:extLst>
            </p:cNvPr>
            <p:cNvSpPr/>
            <p:nvPr/>
          </p:nvSpPr>
          <p:spPr>
            <a:xfrm>
              <a:off x="6335900" y="2704625"/>
              <a:ext cx="1225" cy="1525"/>
            </a:xfrm>
            <a:custGeom>
              <a:avLst/>
              <a:gdLst/>
              <a:ahLst/>
              <a:cxnLst/>
              <a:rect l="l" t="t" r="r" b="b"/>
              <a:pathLst>
                <a:path w="49" h="61" extrusionOk="0">
                  <a:moveTo>
                    <a:pt x="0" y="1"/>
                  </a:moveTo>
                  <a:cubicBezTo>
                    <a:pt x="0" y="1"/>
                    <a:pt x="48"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126;p34">
              <a:extLst>
                <a:ext uri="{FF2B5EF4-FFF2-40B4-BE49-F238E27FC236}">
                  <a16:creationId xmlns:a16="http://schemas.microsoft.com/office/drawing/2014/main" id="{0C8EBC04-717A-4DB2-BFC5-A93A001376B5}"/>
                </a:ext>
              </a:extLst>
            </p:cNvPr>
            <p:cNvSpPr/>
            <p:nvPr/>
          </p:nvSpPr>
          <p:spPr>
            <a:xfrm>
              <a:off x="6323100" y="2713250"/>
              <a:ext cx="25" cy="1525"/>
            </a:xfrm>
            <a:custGeom>
              <a:avLst/>
              <a:gdLst/>
              <a:ahLst/>
              <a:cxnLst/>
              <a:rect l="l" t="t" r="r" b="b"/>
              <a:pathLst>
                <a:path w="1" h="61" extrusionOk="0">
                  <a:moveTo>
                    <a:pt x="0" y="1"/>
                  </a:moveTo>
                  <a:cubicBezTo>
                    <a:pt x="0" y="13"/>
                    <a:pt x="0"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127;p34">
              <a:extLst>
                <a:ext uri="{FF2B5EF4-FFF2-40B4-BE49-F238E27FC236}">
                  <a16:creationId xmlns:a16="http://schemas.microsoft.com/office/drawing/2014/main" id="{58B17A33-9B91-4B78-BDA0-1E62183172FE}"/>
                </a:ext>
              </a:extLst>
            </p:cNvPr>
            <p:cNvSpPr/>
            <p:nvPr/>
          </p:nvSpPr>
          <p:spPr>
            <a:xfrm>
              <a:off x="6302275" y="2723075"/>
              <a:ext cx="300" cy="925"/>
            </a:xfrm>
            <a:custGeom>
              <a:avLst/>
              <a:gdLst/>
              <a:ahLst/>
              <a:cxnLst/>
              <a:rect l="l" t="t" r="r" b="b"/>
              <a:pathLst>
                <a:path w="12" h="37" extrusionOk="0">
                  <a:moveTo>
                    <a:pt x="0" y="1"/>
                  </a:moveTo>
                  <a:lnTo>
                    <a:pt x="0" y="37"/>
                  </a:lnTo>
                  <a:cubicBezTo>
                    <a:pt x="12" y="37"/>
                    <a:pt x="0" y="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128;p34">
              <a:extLst>
                <a:ext uri="{FF2B5EF4-FFF2-40B4-BE49-F238E27FC236}">
                  <a16:creationId xmlns:a16="http://schemas.microsoft.com/office/drawing/2014/main" id="{1A1500F3-F92C-416F-BDC8-CDD19DB3FD69}"/>
                </a:ext>
              </a:extLst>
            </p:cNvPr>
            <p:cNvSpPr/>
            <p:nvPr/>
          </p:nvSpPr>
          <p:spPr>
            <a:xfrm>
              <a:off x="6354050" y="2698450"/>
              <a:ext cx="325" cy="250"/>
            </a:xfrm>
            <a:custGeom>
              <a:avLst/>
              <a:gdLst/>
              <a:ahLst/>
              <a:cxnLst/>
              <a:rect l="l" t="t" r="r" b="b"/>
              <a:pathLst>
                <a:path w="13" h="10" extrusionOk="0">
                  <a:moveTo>
                    <a:pt x="7" y="1"/>
                  </a:moveTo>
                  <a:cubicBezTo>
                    <a:pt x="4" y="1"/>
                    <a:pt x="1" y="4"/>
                    <a:pt x="1" y="10"/>
                  </a:cubicBezTo>
                  <a:lnTo>
                    <a:pt x="13" y="10"/>
                  </a:lnTo>
                  <a:cubicBezTo>
                    <a:pt x="13" y="4"/>
                    <a:pt x="10"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129;p34">
              <a:extLst>
                <a:ext uri="{FF2B5EF4-FFF2-40B4-BE49-F238E27FC236}">
                  <a16:creationId xmlns:a16="http://schemas.microsoft.com/office/drawing/2014/main" id="{2B690480-7631-4D65-B1EC-3CCB3F7AAE86}"/>
                </a:ext>
              </a:extLst>
            </p:cNvPr>
            <p:cNvSpPr/>
            <p:nvPr/>
          </p:nvSpPr>
          <p:spPr>
            <a:xfrm>
              <a:off x="6287975" y="2722500"/>
              <a:ext cx="25" cy="300"/>
            </a:xfrm>
            <a:custGeom>
              <a:avLst/>
              <a:gdLst/>
              <a:ahLst/>
              <a:cxnLst/>
              <a:rect l="l" t="t" r="r" b="b"/>
              <a:pathLst>
                <a:path w="1" h="12" extrusionOk="0">
                  <a:moveTo>
                    <a:pt x="1" y="0"/>
                  </a:moveTo>
                  <a:cubicBezTo>
                    <a:pt x="1" y="1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130;p34">
              <a:extLst>
                <a:ext uri="{FF2B5EF4-FFF2-40B4-BE49-F238E27FC236}">
                  <a16:creationId xmlns:a16="http://schemas.microsoft.com/office/drawing/2014/main" id="{1C157568-96BA-4627-AB9B-876930F015B8}"/>
                </a:ext>
              </a:extLst>
            </p:cNvPr>
            <p:cNvSpPr/>
            <p:nvPr/>
          </p:nvSpPr>
          <p:spPr>
            <a:xfrm>
              <a:off x="6333225" y="2712375"/>
              <a:ext cx="900" cy="3000"/>
            </a:xfrm>
            <a:custGeom>
              <a:avLst/>
              <a:gdLst/>
              <a:ahLst/>
              <a:cxnLst/>
              <a:rect l="l" t="t" r="r" b="b"/>
              <a:pathLst>
                <a:path w="36" h="120" extrusionOk="0">
                  <a:moveTo>
                    <a:pt x="0" y="0"/>
                  </a:moveTo>
                  <a:cubicBezTo>
                    <a:pt x="0" y="36"/>
                    <a:pt x="12" y="72"/>
                    <a:pt x="12" y="119"/>
                  </a:cubicBezTo>
                  <a:cubicBezTo>
                    <a:pt x="12" y="72"/>
                    <a:pt x="36"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131;p34">
              <a:extLst>
                <a:ext uri="{FF2B5EF4-FFF2-40B4-BE49-F238E27FC236}">
                  <a16:creationId xmlns:a16="http://schemas.microsoft.com/office/drawing/2014/main" id="{3BAEFA2C-9A2C-4F30-AF97-B79D4FDD67F3}"/>
                </a:ext>
              </a:extLst>
            </p:cNvPr>
            <p:cNvSpPr/>
            <p:nvPr/>
          </p:nvSpPr>
          <p:spPr>
            <a:xfrm>
              <a:off x="6355250" y="2697650"/>
              <a:ext cx="425" cy="150"/>
            </a:xfrm>
            <a:custGeom>
              <a:avLst/>
              <a:gdLst/>
              <a:ahLst/>
              <a:cxnLst/>
              <a:rect l="l" t="t" r="r" b="b"/>
              <a:pathLst>
                <a:path w="17" h="6" extrusionOk="0">
                  <a:moveTo>
                    <a:pt x="14" y="1"/>
                  </a:moveTo>
                  <a:cubicBezTo>
                    <a:pt x="12" y="1"/>
                    <a:pt x="8" y="2"/>
                    <a:pt x="0" y="6"/>
                  </a:cubicBezTo>
                  <a:cubicBezTo>
                    <a:pt x="8" y="6"/>
                    <a:pt x="16" y="1"/>
                    <a:pt x="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132;p34">
              <a:extLst>
                <a:ext uri="{FF2B5EF4-FFF2-40B4-BE49-F238E27FC236}">
                  <a16:creationId xmlns:a16="http://schemas.microsoft.com/office/drawing/2014/main" id="{0623EC4A-07A7-4C35-92A4-CA2A34A873C3}"/>
                </a:ext>
              </a:extLst>
            </p:cNvPr>
            <p:cNvSpPr/>
            <p:nvPr/>
          </p:nvSpPr>
          <p:spPr>
            <a:xfrm>
              <a:off x="6360700" y="2700450"/>
              <a:ext cx="325" cy="425"/>
            </a:xfrm>
            <a:custGeom>
              <a:avLst/>
              <a:gdLst/>
              <a:ahLst/>
              <a:cxnLst/>
              <a:rect l="l" t="t" r="r" b="b"/>
              <a:pathLst>
                <a:path w="13" h="17" extrusionOk="0">
                  <a:moveTo>
                    <a:pt x="9" y="1"/>
                  </a:moveTo>
                  <a:lnTo>
                    <a:pt x="9" y="1"/>
                  </a:lnTo>
                  <a:cubicBezTo>
                    <a:pt x="1" y="1"/>
                    <a:pt x="9" y="17"/>
                    <a:pt x="11" y="17"/>
                  </a:cubicBezTo>
                  <a:cubicBezTo>
                    <a:pt x="13" y="17"/>
                    <a:pt x="13" y="13"/>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133;p34">
              <a:extLst>
                <a:ext uri="{FF2B5EF4-FFF2-40B4-BE49-F238E27FC236}">
                  <a16:creationId xmlns:a16="http://schemas.microsoft.com/office/drawing/2014/main" id="{083C2ECA-F28B-4E85-BE20-396929782EC6}"/>
                </a:ext>
              </a:extLst>
            </p:cNvPr>
            <p:cNvSpPr/>
            <p:nvPr/>
          </p:nvSpPr>
          <p:spPr>
            <a:xfrm>
              <a:off x="6356825" y="2699775"/>
              <a:ext cx="825" cy="425"/>
            </a:xfrm>
            <a:custGeom>
              <a:avLst/>
              <a:gdLst/>
              <a:ahLst/>
              <a:cxnLst/>
              <a:rect l="l" t="t" r="r" b="b"/>
              <a:pathLst>
                <a:path w="33" h="17" extrusionOk="0">
                  <a:moveTo>
                    <a:pt x="3" y="0"/>
                  </a:moveTo>
                  <a:cubicBezTo>
                    <a:pt x="1" y="0"/>
                    <a:pt x="25" y="16"/>
                    <a:pt x="33" y="16"/>
                  </a:cubicBezTo>
                  <a:cubicBezTo>
                    <a:pt x="13" y="4"/>
                    <a:pt x="5"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134;p34">
              <a:extLst>
                <a:ext uri="{FF2B5EF4-FFF2-40B4-BE49-F238E27FC236}">
                  <a16:creationId xmlns:a16="http://schemas.microsoft.com/office/drawing/2014/main" id="{12E456A3-FD9A-4192-9902-971CA4038EE2}"/>
                </a:ext>
              </a:extLst>
            </p:cNvPr>
            <p:cNvSpPr/>
            <p:nvPr/>
          </p:nvSpPr>
          <p:spPr>
            <a:xfrm>
              <a:off x="6357625" y="2699750"/>
              <a:ext cx="325" cy="450"/>
            </a:xfrm>
            <a:custGeom>
              <a:avLst/>
              <a:gdLst/>
              <a:ahLst/>
              <a:cxnLst/>
              <a:rect l="l" t="t" r="r" b="b"/>
              <a:pathLst>
                <a:path w="13" h="18" extrusionOk="0">
                  <a:moveTo>
                    <a:pt x="5" y="0"/>
                  </a:moveTo>
                  <a:cubicBezTo>
                    <a:pt x="1" y="0"/>
                    <a:pt x="1" y="9"/>
                    <a:pt x="1" y="17"/>
                  </a:cubicBezTo>
                  <a:cubicBezTo>
                    <a:pt x="1" y="5"/>
                    <a:pt x="13" y="5"/>
                    <a:pt x="13" y="5"/>
                  </a:cubicBezTo>
                  <a:cubicBezTo>
                    <a:pt x="9" y="2"/>
                    <a:pt x="7"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135;p34">
              <a:extLst>
                <a:ext uri="{FF2B5EF4-FFF2-40B4-BE49-F238E27FC236}">
                  <a16:creationId xmlns:a16="http://schemas.microsoft.com/office/drawing/2014/main" id="{89B74F3D-3F75-4AC4-9E4C-EFC5B3EF62A4}"/>
                </a:ext>
              </a:extLst>
            </p:cNvPr>
            <p:cNvSpPr/>
            <p:nvPr/>
          </p:nvSpPr>
          <p:spPr>
            <a:xfrm>
              <a:off x="6353000" y="2698750"/>
              <a:ext cx="750" cy="950"/>
            </a:xfrm>
            <a:custGeom>
              <a:avLst/>
              <a:gdLst/>
              <a:ahLst/>
              <a:cxnLst/>
              <a:rect l="l" t="t" r="r" b="b"/>
              <a:pathLst>
                <a:path w="30" h="38" extrusionOk="0">
                  <a:moveTo>
                    <a:pt x="13" y="0"/>
                  </a:moveTo>
                  <a:cubicBezTo>
                    <a:pt x="5" y="0"/>
                    <a:pt x="1" y="38"/>
                    <a:pt x="11" y="38"/>
                  </a:cubicBezTo>
                  <a:cubicBezTo>
                    <a:pt x="13" y="38"/>
                    <a:pt x="16" y="36"/>
                    <a:pt x="19" y="33"/>
                  </a:cubicBezTo>
                  <a:cubicBezTo>
                    <a:pt x="29" y="33"/>
                    <a:pt x="13" y="7"/>
                    <a:pt x="16" y="7"/>
                  </a:cubicBezTo>
                  <a:lnTo>
                    <a:pt x="16" y="7"/>
                  </a:lnTo>
                  <a:cubicBezTo>
                    <a:pt x="16" y="7"/>
                    <a:pt x="17" y="8"/>
                    <a:pt x="19" y="9"/>
                  </a:cubicBezTo>
                  <a:cubicBezTo>
                    <a:pt x="17" y="3"/>
                    <a:pt x="15"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136;p34">
              <a:extLst>
                <a:ext uri="{FF2B5EF4-FFF2-40B4-BE49-F238E27FC236}">
                  <a16:creationId xmlns:a16="http://schemas.microsoft.com/office/drawing/2014/main" id="{95162CA7-E996-42C1-B538-1470CDBD25C3}"/>
                </a:ext>
              </a:extLst>
            </p:cNvPr>
            <p:cNvSpPr/>
            <p:nvPr/>
          </p:nvSpPr>
          <p:spPr>
            <a:xfrm>
              <a:off x="6357725" y="2701375"/>
              <a:ext cx="225" cy="925"/>
            </a:xfrm>
            <a:custGeom>
              <a:avLst/>
              <a:gdLst/>
              <a:ahLst/>
              <a:cxnLst/>
              <a:rect l="l" t="t" r="r" b="b"/>
              <a:pathLst>
                <a:path w="9" h="37" extrusionOk="0">
                  <a:moveTo>
                    <a:pt x="6" y="1"/>
                  </a:moveTo>
                  <a:lnTo>
                    <a:pt x="6" y="1"/>
                  </a:lnTo>
                  <a:cubicBezTo>
                    <a:pt x="4" y="1"/>
                    <a:pt x="1" y="36"/>
                    <a:pt x="7" y="36"/>
                  </a:cubicBezTo>
                  <a:cubicBezTo>
                    <a:pt x="7" y="36"/>
                    <a:pt x="8" y="36"/>
                    <a:pt x="9" y="35"/>
                  </a:cubicBezTo>
                  <a:cubicBezTo>
                    <a:pt x="9" y="10"/>
                    <a:pt x="7"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137;p34">
              <a:extLst>
                <a:ext uri="{FF2B5EF4-FFF2-40B4-BE49-F238E27FC236}">
                  <a16:creationId xmlns:a16="http://schemas.microsoft.com/office/drawing/2014/main" id="{8882DC22-DD66-4BE4-8289-E0F46BEDFE15}"/>
                </a:ext>
              </a:extLst>
            </p:cNvPr>
            <p:cNvSpPr/>
            <p:nvPr/>
          </p:nvSpPr>
          <p:spPr>
            <a:xfrm>
              <a:off x="6355850" y="2702250"/>
              <a:ext cx="1200" cy="325"/>
            </a:xfrm>
            <a:custGeom>
              <a:avLst/>
              <a:gdLst/>
              <a:ahLst/>
              <a:cxnLst/>
              <a:rect l="l" t="t" r="r" b="b"/>
              <a:pathLst>
                <a:path w="48" h="13" extrusionOk="0">
                  <a:moveTo>
                    <a:pt x="0" y="12"/>
                  </a:moveTo>
                  <a:cubicBezTo>
                    <a:pt x="48" y="0"/>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138;p34">
              <a:extLst>
                <a:ext uri="{FF2B5EF4-FFF2-40B4-BE49-F238E27FC236}">
                  <a16:creationId xmlns:a16="http://schemas.microsoft.com/office/drawing/2014/main" id="{35EA49B6-D0E7-45D7-902B-BFDB32DA4900}"/>
                </a:ext>
              </a:extLst>
            </p:cNvPr>
            <p:cNvSpPr/>
            <p:nvPr/>
          </p:nvSpPr>
          <p:spPr>
            <a:xfrm>
              <a:off x="6356725" y="2702250"/>
              <a:ext cx="925" cy="925"/>
            </a:xfrm>
            <a:custGeom>
              <a:avLst/>
              <a:gdLst/>
              <a:ahLst/>
              <a:cxnLst/>
              <a:rect l="l" t="t" r="r" b="b"/>
              <a:pathLst>
                <a:path w="37" h="37" extrusionOk="0">
                  <a:moveTo>
                    <a:pt x="25" y="12"/>
                  </a:moveTo>
                  <a:cubicBezTo>
                    <a:pt x="1" y="36"/>
                    <a:pt x="37" y="0"/>
                    <a:pt x="25"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139;p34">
              <a:extLst>
                <a:ext uri="{FF2B5EF4-FFF2-40B4-BE49-F238E27FC236}">
                  <a16:creationId xmlns:a16="http://schemas.microsoft.com/office/drawing/2014/main" id="{FA2D1402-742F-4E6F-9B96-15A531E68D63}"/>
                </a:ext>
              </a:extLst>
            </p:cNvPr>
            <p:cNvSpPr/>
            <p:nvPr/>
          </p:nvSpPr>
          <p:spPr>
            <a:xfrm>
              <a:off x="6350475" y="2704550"/>
              <a:ext cx="700" cy="200"/>
            </a:xfrm>
            <a:custGeom>
              <a:avLst/>
              <a:gdLst/>
              <a:ahLst/>
              <a:cxnLst/>
              <a:rect l="l" t="t" r="r" b="b"/>
              <a:pathLst>
                <a:path w="28" h="8" extrusionOk="0">
                  <a:moveTo>
                    <a:pt x="20" y="0"/>
                  </a:moveTo>
                  <a:cubicBezTo>
                    <a:pt x="17" y="0"/>
                    <a:pt x="11" y="1"/>
                    <a:pt x="1" y="4"/>
                  </a:cubicBezTo>
                  <a:cubicBezTo>
                    <a:pt x="1" y="6"/>
                    <a:pt x="3" y="7"/>
                    <a:pt x="6" y="7"/>
                  </a:cubicBezTo>
                  <a:cubicBezTo>
                    <a:pt x="14" y="7"/>
                    <a:pt x="28"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140;p34">
              <a:extLst>
                <a:ext uri="{FF2B5EF4-FFF2-40B4-BE49-F238E27FC236}">
                  <a16:creationId xmlns:a16="http://schemas.microsoft.com/office/drawing/2014/main" id="{F5D886FC-5A7D-408E-8A05-BBAA77F4EA48}"/>
                </a:ext>
              </a:extLst>
            </p:cNvPr>
            <p:cNvSpPr/>
            <p:nvPr/>
          </p:nvSpPr>
          <p:spPr>
            <a:xfrm>
              <a:off x="6352875" y="2705225"/>
              <a:ext cx="300" cy="1225"/>
            </a:xfrm>
            <a:custGeom>
              <a:avLst/>
              <a:gdLst/>
              <a:ahLst/>
              <a:cxnLst/>
              <a:rect l="l" t="t" r="r" b="b"/>
              <a:pathLst>
                <a:path w="12" h="49" extrusionOk="0">
                  <a:moveTo>
                    <a:pt x="12" y="48"/>
                  </a:moveTo>
                  <a:cubicBezTo>
                    <a:pt x="0" y="0"/>
                    <a:pt x="0" y="0"/>
                    <a:pt x="12"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141;p34">
              <a:extLst>
                <a:ext uri="{FF2B5EF4-FFF2-40B4-BE49-F238E27FC236}">
                  <a16:creationId xmlns:a16="http://schemas.microsoft.com/office/drawing/2014/main" id="{00C8FE5D-ACB1-4C68-83EB-EC9B103D2CCC}"/>
                </a:ext>
              </a:extLst>
            </p:cNvPr>
            <p:cNvSpPr/>
            <p:nvPr/>
          </p:nvSpPr>
          <p:spPr>
            <a:xfrm>
              <a:off x="6351675" y="2706725"/>
              <a:ext cx="925" cy="900"/>
            </a:xfrm>
            <a:custGeom>
              <a:avLst/>
              <a:gdLst/>
              <a:ahLst/>
              <a:cxnLst/>
              <a:rect l="l" t="t" r="r" b="b"/>
              <a:pathLst>
                <a:path w="37" h="36" extrusionOk="0">
                  <a:moveTo>
                    <a:pt x="12" y="0"/>
                  </a:moveTo>
                  <a:cubicBezTo>
                    <a:pt x="12" y="12"/>
                    <a:pt x="0" y="36"/>
                    <a:pt x="24" y="36"/>
                  </a:cubicBezTo>
                  <a:cubicBezTo>
                    <a:pt x="12" y="24"/>
                    <a:pt x="36"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142;p34">
              <a:extLst>
                <a:ext uri="{FF2B5EF4-FFF2-40B4-BE49-F238E27FC236}">
                  <a16:creationId xmlns:a16="http://schemas.microsoft.com/office/drawing/2014/main" id="{8BD35435-259F-48BF-8F2A-956C1316920C}"/>
                </a:ext>
              </a:extLst>
            </p:cNvPr>
            <p:cNvSpPr/>
            <p:nvPr/>
          </p:nvSpPr>
          <p:spPr>
            <a:xfrm>
              <a:off x="6343775" y="2706450"/>
              <a:ext cx="475" cy="1475"/>
            </a:xfrm>
            <a:custGeom>
              <a:avLst/>
              <a:gdLst/>
              <a:ahLst/>
              <a:cxnLst/>
              <a:rect l="l" t="t" r="r" b="b"/>
              <a:pathLst>
                <a:path w="19" h="59" extrusionOk="0">
                  <a:moveTo>
                    <a:pt x="1" y="0"/>
                  </a:moveTo>
                  <a:cubicBezTo>
                    <a:pt x="1" y="0"/>
                    <a:pt x="6" y="22"/>
                    <a:pt x="19" y="59"/>
                  </a:cubicBezTo>
                  <a:cubicBezTo>
                    <a:pt x="7" y="19"/>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143;p34">
              <a:extLst>
                <a:ext uri="{FF2B5EF4-FFF2-40B4-BE49-F238E27FC236}">
                  <a16:creationId xmlns:a16="http://schemas.microsoft.com/office/drawing/2014/main" id="{A00AFB3C-D9D6-4FD2-8D4A-E837DE23D1B7}"/>
                </a:ext>
              </a:extLst>
            </p:cNvPr>
            <p:cNvSpPr/>
            <p:nvPr/>
          </p:nvSpPr>
          <p:spPr>
            <a:xfrm>
              <a:off x="6338550" y="2712975"/>
              <a:ext cx="350" cy="1025"/>
            </a:xfrm>
            <a:custGeom>
              <a:avLst/>
              <a:gdLst/>
              <a:ahLst/>
              <a:cxnLst/>
              <a:rect l="l" t="t" r="r" b="b"/>
              <a:pathLst>
                <a:path w="14" h="41" extrusionOk="0">
                  <a:moveTo>
                    <a:pt x="14" y="0"/>
                  </a:moveTo>
                  <a:cubicBezTo>
                    <a:pt x="1" y="25"/>
                    <a:pt x="2" y="40"/>
                    <a:pt x="5" y="40"/>
                  </a:cubicBezTo>
                  <a:cubicBezTo>
                    <a:pt x="8" y="40"/>
                    <a:pt x="14" y="28"/>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144;p34">
              <a:extLst>
                <a:ext uri="{FF2B5EF4-FFF2-40B4-BE49-F238E27FC236}">
                  <a16:creationId xmlns:a16="http://schemas.microsoft.com/office/drawing/2014/main" id="{1AC115AC-AAA2-4FED-A43B-CFFC74A95A41}"/>
                </a:ext>
              </a:extLst>
            </p:cNvPr>
            <p:cNvSpPr/>
            <p:nvPr/>
          </p:nvSpPr>
          <p:spPr>
            <a:xfrm>
              <a:off x="6315075" y="2721300"/>
              <a:ext cx="800" cy="675"/>
            </a:xfrm>
            <a:custGeom>
              <a:avLst/>
              <a:gdLst/>
              <a:ahLst/>
              <a:cxnLst/>
              <a:rect l="l" t="t" r="r" b="b"/>
              <a:pathLst>
                <a:path w="32" h="27" extrusionOk="0">
                  <a:moveTo>
                    <a:pt x="0" y="0"/>
                  </a:moveTo>
                  <a:cubicBezTo>
                    <a:pt x="20" y="20"/>
                    <a:pt x="28" y="27"/>
                    <a:pt x="29" y="27"/>
                  </a:cubicBezTo>
                  <a:cubicBezTo>
                    <a:pt x="32" y="27"/>
                    <a:pt x="8"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145;p34">
              <a:extLst>
                <a:ext uri="{FF2B5EF4-FFF2-40B4-BE49-F238E27FC236}">
                  <a16:creationId xmlns:a16="http://schemas.microsoft.com/office/drawing/2014/main" id="{B712B806-7A45-4AEB-955E-DD1E45A1DF98}"/>
                </a:ext>
              </a:extLst>
            </p:cNvPr>
            <p:cNvSpPr/>
            <p:nvPr/>
          </p:nvSpPr>
          <p:spPr>
            <a:xfrm>
              <a:off x="6309850" y="2721200"/>
              <a:ext cx="175" cy="725"/>
            </a:xfrm>
            <a:custGeom>
              <a:avLst/>
              <a:gdLst/>
              <a:ahLst/>
              <a:cxnLst/>
              <a:rect l="l" t="t" r="r" b="b"/>
              <a:pathLst>
                <a:path w="7" h="29" extrusionOk="0">
                  <a:moveTo>
                    <a:pt x="2" y="1"/>
                  </a:moveTo>
                  <a:lnTo>
                    <a:pt x="2" y="1"/>
                  </a:lnTo>
                  <a:cubicBezTo>
                    <a:pt x="1" y="1"/>
                    <a:pt x="2" y="8"/>
                    <a:pt x="7" y="28"/>
                  </a:cubicBezTo>
                  <a:cubicBezTo>
                    <a:pt x="7" y="14"/>
                    <a:pt x="3"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146;p34">
              <a:extLst>
                <a:ext uri="{FF2B5EF4-FFF2-40B4-BE49-F238E27FC236}">
                  <a16:creationId xmlns:a16="http://schemas.microsoft.com/office/drawing/2014/main" id="{67CC8EF6-9D4F-4A44-B4EE-88C997A3F345}"/>
                </a:ext>
              </a:extLst>
            </p:cNvPr>
            <p:cNvSpPr/>
            <p:nvPr/>
          </p:nvSpPr>
          <p:spPr>
            <a:xfrm>
              <a:off x="6305725" y="2723600"/>
              <a:ext cx="725" cy="700"/>
            </a:xfrm>
            <a:custGeom>
              <a:avLst/>
              <a:gdLst/>
              <a:ahLst/>
              <a:cxnLst/>
              <a:rect l="l" t="t" r="r" b="b"/>
              <a:pathLst>
                <a:path w="29" h="28" extrusionOk="0">
                  <a:moveTo>
                    <a:pt x="3" y="1"/>
                  </a:moveTo>
                  <a:cubicBezTo>
                    <a:pt x="1" y="1"/>
                    <a:pt x="1" y="7"/>
                    <a:pt x="5" y="27"/>
                  </a:cubicBezTo>
                  <a:cubicBezTo>
                    <a:pt x="14" y="27"/>
                    <a:pt x="16" y="20"/>
                    <a:pt x="23" y="17"/>
                  </a:cubicBezTo>
                  <a:lnTo>
                    <a:pt x="23" y="17"/>
                  </a:lnTo>
                  <a:cubicBezTo>
                    <a:pt x="24" y="17"/>
                    <a:pt x="24" y="17"/>
                    <a:pt x="25" y="17"/>
                  </a:cubicBezTo>
                  <a:cubicBezTo>
                    <a:pt x="26" y="17"/>
                    <a:pt x="28" y="17"/>
                    <a:pt x="29" y="16"/>
                  </a:cubicBezTo>
                  <a:lnTo>
                    <a:pt x="29" y="16"/>
                  </a:lnTo>
                  <a:cubicBezTo>
                    <a:pt x="26" y="16"/>
                    <a:pt x="24" y="16"/>
                    <a:pt x="23" y="17"/>
                  </a:cubicBezTo>
                  <a:lnTo>
                    <a:pt x="23" y="17"/>
                  </a:lnTo>
                  <a:cubicBezTo>
                    <a:pt x="16" y="14"/>
                    <a:pt x="7"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147;p34">
              <a:extLst>
                <a:ext uri="{FF2B5EF4-FFF2-40B4-BE49-F238E27FC236}">
                  <a16:creationId xmlns:a16="http://schemas.microsoft.com/office/drawing/2014/main" id="{DE95AF22-E2EC-4009-904E-261F136795F0}"/>
                </a:ext>
              </a:extLst>
            </p:cNvPr>
            <p:cNvSpPr/>
            <p:nvPr/>
          </p:nvSpPr>
          <p:spPr>
            <a:xfrm>
              <a:off x="6369225" y="2714250"/>
              <a:ext cx="1525" cy="1200"/>
            </a:xfrm>
            <a:custGeom>
              <a:avLst/>
              <a:gdLst/>
              <a:ahLst/>
              <a:cxnLst/>
              <a:rect l="l" t="t" r="r" b="b"/>
              <a:pathLst>
                <a:path w="61" h="48" extrusionOk="0">
                  <a:moveTo>
                    <a:pt x="50" y="0"/>
                  </a:moveTo>
                  <a:cubicBezTo>
                    <a:pt x="41" y="0"/>
                    <a:pt x="28" y="45"/>
                    <a:pt x="7" y="45"/>
                  </a:cubicBezTo>
                  <a:cubicBezTo>
                    <a:pt x="5" y="45"/>
                    <a:pt x="3" y="45"/>
                    <a:pt x="1" y="44"/>
                  </a:cubicBezTo>
                  <a:lnTo>
                    <a:pt x="1" y="44"/>
                  </a:lnTo>
                  <a:cubicBezTo>
                    <a:pt x="3" y="47"/>
                    <a:pt x="7" y="48"/>
                    <a:pt x="12" y="48"/>
                  </a:cubicBezTo>
                  <a:cubicBezTo>
                    <a:pt x="30" y="48"/>
                    <a:pt x="60" y="32"/>
                    <a:pt x="60" y="32"/>
                  </a:cubicBezTo>
                  <a:cubicBezTo>
                    <a:pt x="57" y="9"/>
                    <a:pt x="54"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48;p34">
              <a:extLst>
                <a:ext uri="{FF2B5EF4-FFF2-40B4-BE49-F238E27FC236}">
                  <a16:creationId xmlns:a16="http://schemas.microsoft.com/office/drawing/2014/main" id="{A1842BF5-1438-4B2B-9527-408D8E6B3CDB}"/>
                </a:ext>
              </a:extLst>
            </p:cNvPr>
            <p:cNvSpPr/>
            <p:nvPr/>
          </p:nvSpPr>
          <p:spPr>
            <a:xfrm>
              <a:off x="6369225" y="2715350"/>
              <a:ext cx="425" cy="425"/>
            </a:xfrm>
            <a:custGeom>
              <a:avLst/>
              <a:gdLst/>
              <a:ahLst/>
              <a:cxnLst/>
              <a:rect l="l" t="t" r="r" b="b"/>
              <a:pathLst>
                <a:path w="17" h="17" extrusionOk="0">
                  <a:moveTo>
                    <a:pt x="1" y="0"/>
                  </a:moveTo>
                  <a:lnTo>
                    <a:pt x="1" y="0"/>
                  </a:lnTo>
                  <a:cubicBezTo>
                    <a:pt x="9" y="12"/>
                    <a:pt x="13" y="16"/>
                    <a:pt x="14" y="16"/>
                  </a:cubicBezTo>
                  <a:cubicBezTo>
                    <a:pt x="17" y="16"/>
                    <a:pt x="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49;p34">
              <a:extLst>
                <a:ext uri="{FF2B5EF4-FFF2-40B4-BE49-F238E27FC236}">
                  <a16:creationId xmlns:a16="http://schemas.microsoft.com/office/drawing/2014/main" id="{C2AC92F3-EEC7-4B35-AA97-76C86F6C6CCA}"/>
                </a:ext>
              </a:extLst>
            </p:cNvPr>
            <p:cNvSpPr/>
            <p:nvPr/>
          </p:nvSpPr>
          <p:spPr>
            <a:xfrm>
              <a:off x="6366600" y="2713200"/>
              <a:ext cx="275" cy="300"/>
            </a:xfrm>
            <a:custGeom>
              <a:avLst/>
              <a:gdLst/>
              <a:ahLst/>
              <a:cxnLst/>
              <a:rect l="l" t="t" r="r" b="b"/>
              <a:pathLst>
                <a:path w="11" h="12" extrusionOk="0">
                  <a:moveTo>
                    <a:pt x="6" y="0"/>
                  </a:moveTo>
                  <a:cubicBezTo>
                    <a:pt x="1" y="0"/>
                    <a:pt x="0" y="11"/>
                    <a:pt x="4" y="11"/>
                  </a:cubicBezTo>
                  <a:cubicBezTo>
                    <a:pt x="5" y="11"/>
                    <a:pt x="8" y="9"/>
                    <a:pt x="11" y="3"/>
                  </a:cubicBezTo>
                  <a:cubicBezTo>
                    <a:pt x="9" y="1"/>
                    <a:pt x="7"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50;p34">
              <a:extLst>
                <a:ext uri="{FF2B5EF4-FFF2-40B4-BE49-F238E27FC236}">
                  <a16:creationId xmlns:a16="http://schemas.microsoft.com/office/drawing/2014/main" id="{7BED787C-06FF-4DA5-B391-8B08CC298DF7}"/>
                </a:ext>
              </a:extLst>
            </p:cNvPr>
            <p:cNvSpPr/>
            <p:nvPr/>
          </p:nvSpPr>
          <p:spPr>
            <a:xfrm>
              <a:off x="6366550" y="2713250"/>
              <a:ext cx="325" cy="625"/>
            </a:xfrm>
            <a:custGeom>
              <a:avLst/>
              <a:gdLst/>
              <a:ahLst/>
              <a:cxnLst/>
              <a:rect l="l" t="t" r="r" b="b"/>
              <a:pathLst>
                <a:path w="13" h="25" extrusionOk="0">
                  <a:moveTo>
                    <a:pt x="13" y="1"/>
                  </a:moveTo>
                  <a:cubicBezTo>
                    <a:pt x="13" y="1"/>
                    <a:pt x="1" y="25"/>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51;p34">
              <a:extLst>
                <a:ext uri="{FF2B5EF4-FFF2-40B4-BE49-F238E27FC236}">
                  <a16:creationId xmlns:a16="http://schemas.microsoft.com/office/drawing/2014/main" id="{A86ECABE-4C94-4457-979B-439D0079DAFD}"/>
                </a:ext>
              </a:extLst>
            </p:cNvPr>
            <p:cNvSpPr/>
            <p:nvPr/>
          </p:nvSpPr>
          <p:spPr>
            <a:xfrm>
              <a:off x="6366750" y="2713125"/>
              <a:ext cx="325" cy="150"/>
            </a:xfrm>
            <a:custGeom>
              <a:avLst/>
              <a:gdLst/>
              <a:ahLst/>
              <a:cxnLst/>
              <a:rect l="l" t="t" r="r" b="b"/>
              <a:pathLst>
                <a:path w="13" h="6" extrusionOk="0">
                  <a:moveTo>
                    <a:pt x="2" y="1"/>
                  </a:moveTo>
                  <a:cubicBezTo>
                    <a:pt x="1" y="1"/>
                    <a:pt x="1" y="2"/>
                    <a:pt x="5" y="6"/>
                  </a:cubicBezTo>
                  <a:cubicBezTo>
                    <a:pt x="13" y="6"/>
                    <a:pt x="5"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52;p34">
              <a:extLst>
                <a:ext uri="{FF2B5EF4-FFF2-40B4-BE49-F238E27FC236}">
                  <a16:creationId xmlns:a16="http://schemas.microsoft.com/office/drawing/2014/main" id="{9B41E9F8-C4E6-4700-8C03-6EF90F312451}"/>
                </a:ext>
              </a:extLst>
            </p:cNvPr>
            <p:cNvSpPr/>
            <p:nvPr/>
          </p:nvSpPr>
          <p:spPr>
            <a:xfrm>
              <a:off x="6365375" y="2713175"/>
              <a:ext cx="200" cy="800"/>
            </a:xfrm>
            <a:custGeom>
              <a:avLst/>
              <a:gdLst/>
              <a:ahLst/>
              <a:cxnLst/>
              <a:rect l="l" t="t" r="r" b="b"/>
              <a:pathLst>
                <a:path w="8" h="32" extrusionOk="0">
                  <a:moveTo>
                    <a:pt x="3" y="0"/>
                  </a:moveTo>
                  <a:cubicBezTo>
                    <a:pt x="3" y="0"/>
                    <a:pt x="2" y="1"/>
                    <a:pt x="0" y="4"/>
                  </a:cubicBezTo>
                  <a:cubicBezTo>
                    <a:pt x="0" y="24"/>
                    <a:pt x="1" y="31"/>
                    <a:pt x="2" y="31"/>
                  </a:cubicBezTo>
                  <a:cubicBezTo>
                    <a:pt x="5" y="31"/>
                    <a:pt x="8"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53;p34">
              <a:extLst>
                <a:ext uri="{FF2B5EF4-FFF2-40B4-BE49-F238E27FC236}">
                  <a16:creationId xmlns:a16="http://schemas.microsoft.com/office/drawing/2014/main" id="{91415C0D-21B0-4A5A-A09C-8C8864FA5B70}"/>
                </a:ext>
              </a:extLst>
            </p:cNvPr>
            <p:cNvSpPr/>
            <p:nvPr/>
          </p:nvSpPr>
          <p:spPr>
            <a:xfrm>
              <a:off x="6365950" y="2714750"/>
              <a:ext cx="25" cy="325"/>
            </a:xfrm>
            <a:custGeom>
              <a:avLst/>
              <a:gdLst/>
              <a:ahLst/>
              <a:cxnLst/>
              <a:rect l="l" t="t" r="r" b="b"/>
              <a:pathLst>
                <a:path w="1" h="13" extrusionOk="0">
                  <a:moveTo>
                    <a:pt x="1" y="12"/>
                  </a:moveTo>
                  <a:lnTo>
                    <a:pt x="1" y="0"/>
                  </a:lnTo>
                  <a:cubicBezTo>
                    <a:pt x="1" y="0"/>
                    <a:pt x="1" y="0"/>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54;p34">
              <a:extLst>
                <a:ext uri="{FF2B5EF4-FFF2-40B4-BE49-F238E27FC236}">
                  <a16:creationId xmlns:a16="http://schemas.microsoft.com/office/drawing/2014/main" id="{45DCDDC3-5123-4931-992E-DDEEF297630B}"/>
                </a:ext>
              </a:extLst>
            </p:cNvPr>
            <p:cNvSpPr/>
            <p:nvPr/>
          </p:nvSpPr>
          <p:spPr>
            <a:xfrm>
              <a:off x="6366025" y="2714450"/>
              <a:ext cx="250" cy="600"/>
            </a:xfrm>
            <a:custGeom>
              <a:avLst/>
              <a:gdLst/>
              <a:ahLst/>
              <a:cxnLst/>
              <a:rect l="l" t="t" r="r" b="b"/>
              <a:pathLst>
                <a:path w="10" h="24" extrusionOk="0">
                  <a:moveTo>
                    <a:pt x="10" y="1"/>
                  </a:moveTo>
                  <a:cubicBezTo>
                    <a:pt x="3" y="14"/>
                    <a:pt x="0" y="23"/>
                    <a:pt x="1" y="23"/>
                  </a:cubicBezTo>
                  <a:cubicBezTo>
                    <a:pt x="2" y="23"/>
                    <a:pt x="5" y="17"/>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55;p34">
              <a:extLst>
                <a:ext uri="{FF2B5EF4-FFF2-40B4-BE49-F238E27FC236}">
                  <a16:creationId xmlns:a16="http://schemas.microsoft.com/office/drawing/2014/main" id="{EA22CBB3-9516-4452-AB29-C2C89A3AC0EA}"/>
                </a:ext>
              </a:extLst>
            </p:cNvPr>
            <p:cNvSpPr/>
            <p:nvPr/>
          </p:nvSpPr>
          <p:spPr>
            <a:xfrm>
              <a:off x="6366550" y="2714250"/>
              <a:ext cx="775" cy="825"/>
            </a:xfrm>
            <a:custGeom>
              <a:avLst/>
              <a:gdLst/>
              <a:ahLst/>
              <a:cxnLst/>
              <a:rect l="l" t="t" r="r" b="b"/>
              <a:pathLst>
                <a:path w="31" h="33" extrusionOk="0">
                  <a:moveTo>
                    <a:pt x="16" y="1"/>
                  </a:moveTo>
                  <a:cubicBezTo>
                    <a:pt x="12" y="1"/>
                    <a:pt x="7" y="3"/>
                    <a:pt x="1" y="9"/>
                  </a:cubicBezTo>
                  <a:cubicBezTo>
                    <a:pt x="13" y="9"/>
                    <a:pt x="25" y="9"/>
                    <a:pt x="13" y="32"/>
                  </a:cubicBezTo>
                  <a:cubicBezTo>
                    <a:pt x="31" y="23"/>
                    <a:pt x="28" y="1"/>
                    <a:pt x="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6;p34">
              <a:extLst>
                <a:ext uri="{FF2B5EF4-FFF2-40B4-BE49-F238E27FC236}">
                  <a16:creationId xmlns:a16="http://schemas.microsoft.com/office/drawing/2014/main" id="{E3C1E874-CD01-432F-9081-92AAA7DD9F00}"/>
                </a:ext>
              </a:extLst>
            </p:cNvPr>
            <p:cNvSpPr/>
            <p:nvPr/>
          </p:nvSpPr>
          <p:spPr>
            <a:xfrm>
              <a:off x="6369525" y="2716250"/>
              <a:ext cx="1225" cy="300"/>
            </a:xfrm>
            <a:custGeom>
              <a:avLst/>
              <a:gdLst/>
              <a:ahLst/>
              <a:cxnLst/>
              <a:rect l="l" t="t" r="r" b="b"/>
              <a:pathLst>
                <a:path w="49" h="12" extrusionOk="0">
                  <a:moveTo>
                    <a:pt x="1" y="12"/>
                  </a:moveTo>
                  <a:cubicBezTo>
                    <a:pt x="48" y="0"/>
                    <a:pt x="1" y="12"/>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57;p34">
              <a:extLst>
                <a:ext uri="{FF2B5EF4-FFF2-40B4-BE49-F238E27FC236}">
                  <a16:creationId xmlns:a16="http://schemas.microsoft.com/office/drawing/2014/main" id="{81442AA6-E232-4ADC-A368-726DF5D336B3}"/>
                </a:ext>
              </a:extLst>
            </p:cNvPr>
            <p:cNvSpPr/>
            <p:nvPr/>
          </p:nvSpPr>
          <p:spPr>
            <a:xfrm>
              <a:off x="6363325" y="2714525"/>
              <a:ext cx="1275" cy="550"/>
            </a:xfrm>
            <a:custGeom>
              <a:avLst/>
              <a:gdLst/>
              <a:ahLst/>
              <a:cxnLst/>
              <a:rect l="l" t="t" r="r" b="b"/>
              <a:pathLst>
                <a:path w="51" h="22" extrusionOk="0">
                  <a:moveTo>
                    <a:pt x="3" y="0"/>
                  </a:moveTo>
                  <a:cubicBezTo>
                    <a:pt x="0" y="0"/>
                    <a:pt x="7" y="6"/>
                    <a:pt x="35" y="21"/>
                  </a:cubicBezTo>
                  <a:cubicBezTo>
                    <a:pt x="50" y="21"/>
                    <a:pt x="8"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58;p34">
              <a:extLst>
                <a:ext uri="{FF2B5EF4-FFF2-40B4-BE49-F238E27FC236}">
                  <a16:creationId xmlns:a16="http://schemas.microsoft.com/office/drawing/2014/main" id="{AA78D49E-74E7-447A-ACA3-39165B43075C}"/>
                </a:ext>
              </a:extLst>
            </p:cNvPr>
            <p:cNvSpPr/>
            <p:nvPr/>
          </p:nvSpPr>
          <p:spPr>
            <a:xfrm>
              <a:off x="6363875" y="2715350"/>
              <a:ext cx="325" cy="625"/>
            </a:xfrm>
            <a:custGeom>
              <a:avLst/>
              <a:gdLst/>
              <a:ahLst/>
              <a:cxnLst/>
              <a:rect l="l" t="t" r="r" b="b"/>
              <a:pathLst>
                <a:path w="13" h="25" extrusionOk="0">
                  <a:moveTo>
                    <a:pt x="13" y="0"/>
                  </a:moveTo>
                  <a:lnTo>
                    <a:pt x="1" y="24"/>
                  </a:lnTo>
                  <a:cubicBezTo>
                    <a:pt x="13" y="24"/>
                    <a:pt x="13" y="12"/>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59;p34">
              <a:extLst>
                <a:ext uri="{FF2B5EF4-FFF2-40B4-BE49-F238E27FC236}">
                  <a16:creationId xmlns:a16="http://schemas.microsoft.com/office/drawing/2014/main" id="{2BF89D4E-4404-4C9C-BD1A-9E540E499E68}"/>
                </a:ext>
              </a:extLst>
            </p:cNvPr>
            <p:cNvSpPr/>
            <p:nvPr/>
          </p:nvSpPr>
          <p:spPr>
            <a:xfrm>
              <a:off x="6366550" y="2714750"/>
              <a:ext cx="25" cy="1800"/>
            </a:xfrm>
            <a:custGeom>
              <a:avLst/>
              <a:gdLst/>
              <a:ahLst/>
              <a:cxnLst/>
              <a:rect l="l" t="t" r="r" b="b"/>
              <a:pathLst>
                <a:path w="1" h="72" extrusionOk="0">
                  <a:moveTo>
                    <a:pt x="1" y="72"/>
                  </a:moveTo>
                  <a:cubicBezTo>
                    <a:pt x="1" y="0"/>
                    <a:pt x="1" y="36"/>
                    <a:pt x="1" y="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60;p34">
              <a:extLst>
                <a:ext uri="{FF2B5EF4-FFF2-40B4-BE49-F238E27FC236}">
                  <a16:creationId xmlns:a16="http://schemas.microsoft.com/office/drawing/2014/main" id="{C6CBA43F-8603-46D0-90E5-3E3252430B46}"/>
                </a:ext>
              </a:extLst>
            </p:cNvPr>
            <p:cNvSpPr/>
            <p:nvPr/>
          </p:nvSpPr>
          <p:spPr>
            <a:xfrm>
              <a:off x="6361850" y="2714375"/>
              <a:ext cx="325" cy="1075"/>
            </a:xfrm>
            <a:custGeom>
              <a:avLst/>
              <a:gdLst/>
              <a:ahLst/>
              <a:cxnLst/>
              <a:rect l="l" t="t" r="r" b="b"/>
              <a:pathLst>
                <a:path w="13" h="43" extrusionOk="0">
                  <a:moveTo>
                    <a:pt x="2" y="1"/>
                  </a:moveTo>
                  <a:cubicBezTo>
                    <a:pt x="1" y="1"/>
                    <a:pt x="12" y="42"/>
                    <a:pt x="13" y="42"/>
                  </a:cubicBezTo>
                  <a:cubicBezTo>
                    <a:pt x="13" y="42"/>
                    <a:pt x="12" y="38"/>
                    <a:pt x="10" y="27"/>
                  </a:cubicBezTo>
                  <a:cubicBezTo>
                    <a:pt x="5" y="8"/>
                    <a:pt x="2"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161;p34">
              <a:extLst>
                <a:ext uri="{FF2B5EF4-FFF2-40B4-BE49-F238E27FC236}">
                  <a16:creationId xmlns:a16="http://schemas.microsoft.com/office/drawing/2014/main" id="{F82FBF62-BED4-4E8B-B4FF-BB10DFB37349}"/>
                </a:ext>
              </a:extLst>
            </p:cNvPr>
            <p:cNvSpPr/>
            <p:nvPr/>
          </p:nvSpPr>
          <p:spPr>
            <a:xfrm>
              <a:off x="6360300" y="2714650"/>
              <a:ext cx="300" cy="1025"/>
            </a:xfrm>
            <a:custGeom>
              <a:avLst/>
              <a:gdLst/>
              <a:ahLst/>
              <a:cxnLst/>
              <a:rect l="l" t="t" r="r" b="b"/>
              <a:pathLst>
                <a:path w="12" h="41" extrusionOk="0">
                  <a:moveTo>
                    <a:pt x="9" y="0"/>
                  </a:moveTo>
                  <a:cubicBezTo>
                    <a:pt x="8" y="0"/>
                    <a:pt x="5" y="10"/>
                    <a:pt x="1" y="40"/>
                  </a:cubicBezTo>
                  <a:cubicBezTo>
                    <a:pt x="8" y="33"/>
                    <a:pt x="11"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162;p34">
              <a:extLst>
                <a:ext uri="{FF2B5EF4-FFF2-40B4-BE49-F238E27FC236}">
                  <a16:creationId xmlns:a16="http://schemas.microsoft.com/office/drawing/2014/main" id="{535C94C1-1B31-42C7-86FE-B5E3414884DC}"/>
                </a:ext>
              </a:extLst>
            </p:cNvPr>
            <p:cNvSpPr/>
            <p:nvPr/>
          </p:nvSpPr>
          <p:spPr>
            <a:xfrm>
              <a:off x="6362700" y="2715650"/>
              <a:ext cx="1200" cy="1500"/>
            </a:xfrm>
            <a:custGeom>
              <a:avLst/>
              <a:gdLst/>
              <a:ahLst/>
              <a:cxnLst/>
              <a:rect l="l" t="t" r="r" b="b"/>
              <a:pathLst>
                <a:path w="48" h="60" extrusionOk="0">
                  <a:moveTo>
                    <a:pt x="0" y="0"/>
                  </a:moveTo>
                  <a:cubicBezTo>
                    <a:pt x="48" y="6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163;p34">
              <a:extLst>
                <a:ext uri="{FF2B5EF4-FFF2-40B4-BE49-F238E27FC236}">
                  <a16:creationId xmlns:a16="http://schemas.microsoft.com/office/drawing/2014/main" id="{1FD9BEAC-27E4-4353-9FF3-1E0D5B6890EB}"/>
                </a:ext>
              </a:extLst>
            </p:cNvPr>
            <p:cNvSpPr/>
            <p:nvPr/>
          </p:nvSpPr>
          <p:spPr>
            <a:xfrm>
              <a:off x="6362100" y="2716250"/>
              <a:ext cx="900" cy="300"/>
            </a:xfrm>
            <a:custGeom>
              <a:avLst/>
              <a:gdLst/>
              <a:ahLst/>
              <a:cxnLst/>
              <a:rect l="l" t="t" r="r" b="b"/>
              <a:pathLst>
                <a:path w="36" h="12" extrusionOk="0">
                  <a:moveTo>
                    <a:pt x="36" y="0"/>
                  </a:moveTo>
                  <a:cubicBezTo>
                    <a:pt x="36" y="0"/>
                    <a:pt x="0" y="12"/>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164;p34">
              <a:extLst>
                <a:ext uri="{FF2B5EF4-FFF2-40B4-BE49-F238E27FC236}">
                  <a16:creationId xmlns:a16="http://schemas.microsoft.com/office/drawing/2014/main" id="{B6C2C26E-E07C-4CC1-AD3D-CC3332C694D9}"/>
                </a:ext>
              </a:extLst>
            </p:cNvPr>
            <p:cNvSpPr/>
            <p:nvPr/>
          </p:nvSpPr>
          <p:spPr>
            <a:xfrm>
              <a:off x="6364775" y="2716250"/>
              <a:ext cx="925" cy="1500"/>
            </a:xfrm>
            <a:custGeom>
              <a:avLst/>
              <a:gdLst/>
              <a:ahLst/>
              <a:cxnLst/>
              <a:rect l="l" t="t" r="r" b="b"/>
              <a:pathLst>
                <a:path w="37" h="60" extrusionOk="0">
                  <a:moveTo>
                    <a:pt x="12" y="0"/>
                  </a:moveTo>
                  <a:cubicBezTo>
                    <a:pt x="12" y="24"/>
                    <a:pt x="0" y="48"/>
                    <a:pt x="36" y="60"/>
                  </a:cubicBezTo>
                  <a:cubicBezTo>
                    <a:pt x="36" y="36"/>
                    <a:pt x="12" y="24"/>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165;p34">
              <a:extLst>
                <a:ext uri="{FF2B5EF4-FFF2-40B4-BE49-F238E27FC236}">
                  <a16:creationId xmlns:a16="http://schemas.microsoft.com/office/drawing/2014/main" id="{E66B3411-04E8-4FE3-AA45-2BA23676D364}"/>
                </a:ext>
              </a:extLst>
            </p:cNvPr>
            <p:cNvSpPr/>
            <p:nvPr/>
          </p:nvSpPr>
          <p:spPr>
            <a:xfrm>
              <a:off x="6364025" y="2716250"/>
              <a:ext cx="175" cy="800"/>
            </a:xfrm>
            <a:custGeom>
              <a:avLst/>
              <a:gdLst/>
              <a:ahLst/>
              <a:cxnLst/>
              <a:rect l="l" t="t" r="r" b="b"/>
              <a:pathLst>
                <a:path w="7" h="32" extrusionOk="0">
                  <a:moveTo>
                    <a:pt x="7" y="0"/>
                  </a:moveTo>
                  <a:cubicBezTo>
                    <a:pt x="0" y="19"/>
                    <a:pt x="1" y="31"/>
                    <a:pt x="2" y="31"/>
                  </a:cubicBezTo>
                  <a:cubicBezTo>
                    <a:pt x="4" y="31"/>
                    <a:pt x="7" y="22"/>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166;p34">
              <a:extLst>
                <a:ext uri="{FF2B5EF4-FFF2-40B4-BE49-F238E27FC236}">
                  <a16:creationId xmlns:a16="http://schemas.microsoft.com/office/drawing/2014/main" id="{9AF1EE0F-C5A6-4C44-B3CD-528DCF036718}"/>
                </a:ext>
              </a:extLst>
            </p:cNvPr>
            <p:cNvSpPr/>
            <p:nvPr/>
          </p:nvSpPr>
          <p:spPr>
            <a:xfrm>
              <a:off x="6361200" y="2716700"/>
              <a:ext cx="300" cy="900"/>
            </a:xfrm>
            <a:custGeom>
              <a:avLst/>
              <a:gdLst/>
              <a:ahLst/>
              <a:cxnLst/>
              <a:rect l="l" t="t" r="r" b="b"/>
              <a:pathLst>
                <a:path w="12" h="36" extrusionOk="0">
                  <a:moveTo>
                    <a:pt x="8" y="1"/>
                  </a:moveTo>
                  <a:cubicBezTo>
                    <a:pt x="7" y="1"/>
                    <a:pt x="4" y="2"/>
                    <a:pt x="0" y="6"/>
                  </a:cubicBezTo>
                  <a:cubicBezTo>
                    <a:pt x="8" y="6"/>
                    <a:pt x="11" y="1"/>
                    <a:pt x="8" y="1"/>
                  </a:cubicBezTo>
                  <a:close/>
                  <a:moveTo>
                    <a:pt x="0" y="6"/>
                  </a:moveTo>
                  <a:cubicBezTo>
                    <a:pt x="0" y="28"/>
                    <a:pt x="2" y="35"/>
                    <a:pt x="4" y="35"/>
                  </a:cubicBezTo>
                  <a:cubicBezTo>
                    <a:pt x="6" y="35"/>
                    <a:pt x="8" y="13"/>
                    <a:pt x="0" y="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167;p34">
              <a:extLst>
                <a:ext uri="{FF2B5EF4-FFF2-40B4-BE49-F238E27FC236}">
                  <a16:creationId xmlns:a16="http://schemas.microsoft.com/office/drawing/2014/main" id="{9790BDF5-71DA-4D2D-BC89-5F33028DF2DD}"/>
                </a:ext>
              </a:extLst>
            </p:cNvPr>
            <p:cNvSpPr/>
            <p:nvPr/>
          </p:nvSpPr>
          <p:spPr>
            <a:xfrm>
              <a:off x="6361800" y="2716525"/>
              <a:ext cx="325" cy="925"/>
            </a:xfrm>
            <a:custGeom>
              <a:avLst/>
              <a:gdLst/>
              <a:ahLst/>
              <a:cxnLst/>
              <a:rect l="l" t="t" r="r" b="b"/>
              <a:pathLst>
                <a:path w="13" h="37" extrusionOk="0">
                  <a:moveTo>
                    <a:pt x="0" y="37"/>
                  </a:moveTo>
                  <a:cubicBezTo>
                    <a:pt x="0" y="37"/>
                    <a:pt x="12" y="1"/>
                    <a:pt x="0"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168;p34">
              <a:extLst>
                <a:ext uri="{FF2B5EF4-FFF2-40B4-BE49-F238E27FC236}">
                  <a16:creationId xmlns:a16="http://schemas.microsoft.com/office/drawing/2014/main" id="{F3966722-1075-4476-9249-81D69F1A1717}"/>
                </a:ext>
              </a:extLst>
            </p:cNvPr>
            <p:cNvSpPr/>
            <p:nvPr/>
          </p:nvSpPr>
          <p:spPr>
            <a:xfrm>
              <a:off x="6359875" y="2717000"/>
              <a:ext cx="450" cy="150"/>
            </a:xfrm>
            <a:custGeom>
              <a:avLst/>
              <a:gdLst/>
              <a:ahLst/>
              <a:cxnLst/>
              <a:rect l="l" t="t" r="r" b="b"/>
              <a:pathLst>
                <a:path w="18" h="6" extrusionOk="0">
                  <a:moveTo>
                    <a:pt x="1" y="0"/>
                  </a:moveTo>
                  <a:cubicBezTo>
                    <a:pt x="1" y="0"/>
                    <a:pt x="2" y="2"/>
                    <a:pt x="6" y="6"/>
                  </a:cubicBezTo>
                  <a:lnTo>
                    <a:pt x="18" y="6"/>
                  </a:lnTo>
                  <a:cubicBezTo>
                    <a:pt x="10" y="6"/>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169;p34">
              <a:extLst>
                <a:ext uri="{FF2B5EF4-FFF2-40B4-BE49-F238E27FC236}">
                  <a16:creationId xmlns:a16="http://schemas.microsoft.com/office/drawing/2014/main" id="{6405F029-BB31-4F3B-882E-9274719CAB29}"/>
                </a:ext>
              </a:extLst>
            </p:cNvPr>
            <p:cNvSpPr/>
            <p:nvPr/>
          </p:nvSpPr>
          <p:spPr>
            <a:xfrm>
              <a:off x="6362100" y="2715950"/>
              <a:ext cx="25" cy="900"/>
            </a:xfrm>
            <a:custGeom>
              <a:avLst/>
              <a:gdLst/>
              <a:ahLst/>
              <a:cxnLst/>
              <a:rect l="l" t="t" r="r" b="b"/>
              <a:pathLst>
                <a:path w="1" h="36" extrusionOk="0">
                  <a:moveTo>
                    <a:pt x="0" y="36"/>
                  </a:moveTo>
                  <a:cubicBezTo>
                    <a:pt x="0" y="24"/>
                    <a:pt x="0" y="0"/>
                    <a:pt x="0"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170;p34">
              <a:extLst>
                <a:ext uri="{FF2B5EF4-FFF2-40B4-BE49-F238E27FC236}">
                  <a16:creationId xmlns:a16="http://schemas.microsoft.com/office/drawing/2014/main" id="{6A662D21-231F-42FF-9C75-AE8F04ED5C13}"/>
                </a:ext>
              </a:extLst>
            </p:cNvPr>
            <p:cNvSpPr/>
            <p:nvPr/>
          </p:nvSpPr>
          <p:spPr>
            <a:xfrm>
              <a:off x="6358825" y="2718625"/>
              <a:ext cx="1500" cy="4475"/>
            </a:xfrm>
            <a:custGeom>
              <a:avLst/>
              <a:gdLst/>
              <a:ahLst/>
              <a:cxnLst/>
              <a:rect l="l" t="t" r="r" b="b"/>
              <a:pathLst>
                <a:path w="60" h="179" extrusionOk="0">
                  <a:moveTo>
                    <a:pt x="27" y="0"/>
                  </a:moveTo>
                  <a:cubicBezTo>
                    <a:pt x="21" y="0"/>
                    <a:pt x="12" y="11"/>
                    <a:pt x="0" y="36"/>
                  </a:cubicBezTo>
                  <a:cubicBezTo>
                    <a:pt x="18" y="54"/>
                    <a:pt x="55" y="85"/>
                    <a:pt x="44" y="85"/>
                  </a:cubicBezTo>
                  <a:cubicBezTo>
                    <a:pt x="40" y="85"/>
                    <a:pt x="30" y="81"/>
                    <a:pt x="12" y="72"/>
                  </a:cubicBezTo>
                  <a:lnTo>
                    <a:pt x="12" y="72"/>
                  </a:lnTo>
                  <a:cubicBezTo>
                    <a:pt x="24" y="107"/>
                    <a:pt x="24" y="143"/>
                    <a:pt x="36" y="179"/>
                  </a:cubicBezTo>
                  <a:cubicBezTo>
                    <a:pt x="36" y="161"/>
                    <a:pt x="39" y="152"/>
                    <a:pt x="43" y="152"/>
                  </a:cubicBezTo>
                  <a:cubicBezTo>
                    <a:pt x="47" y="152"/>
                    <a:pt x="52" y="158"/>
                    <a:pt x="57" y="170"/>
                  </a:cubicBezTo>
                  <a:lnTo>
                    <a:pt x="57" y="170"/>
                  </a:lnTo>
                  <a:cubicBezTo>
                    <a:pt x="51" y="135"/>
                    <a:pt x="52" y="0"/>
                    <a:pt x="27" y="0"/>
                  </a:cubicBezTo>
                  <a:close/>
                  <a:moveTo>
                    <a:pt x="57" y="170"/>
                  </a:moveTo>
                  <a:cubicBezTo>
                    <a:pt x="57" y="176"/>
                    <a:pt x="58" y="179"/>
                    <a:pt x="60" y="179"/>
                  </a:cubicBezTo>
                  <a:cubicBezTo>
                    <a:pt x="59" y="176"/>
                    <a:pt x="58" y="173"/>
                    <a:pt x="57" y="1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171;p34">
              <a:extLst>
                <a:ext uri="{FF2B5EF4-FFF2-40B4-BE49-F238E27FC236}">
                  <a16:creationId xmlns:a16="http://schemas.microsoft.com/office/drawing/2014/main" id="{50AEEE7B-0692-414C-A2B6-802DC68B16FF}"/>
                </a:ext>
              </a:extLst>
            </p:cNvPr>
            <p:cNvSpPr/>
            <p:nvPr/>
          </p:nvSpPr>
          <p:spPr>
            <a:xfrm>
              <a:off x="6358650" y="2717750"/>
              <a:ext cx="1025" cy="600"/>
            </a:xfrm>
            <a:custGeom>
              <a:avLst/>
              <a:gdLst/>
              <a:ahLst/>
              <a:cxnLst/>
              <a:rect l="l" t="t" r="r" b="b"/>
              <a:pathLst>
                <a:path w="41" h="24" extrusionOk="0">
                  <a:moveTo>
                    <a:pt x="32" y="1"/>
                  </a:moveTo>
                  <a:cubicBezTo>
                    <a:pt x="23" y="1"/>
                    <a:pt x="1" y="10"/>
                    <a:pt x="7" y="23"/>
                  </a:cubicBezTo>
                  <a:cubicBezTo>
                    <a:pt x="39" y="7"/>
                    <a:pt x="40" y="1"/>
                    <a:pt x="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172;p34">
              <a:extLst>
                <a:ext uri="{FF2B5EF4-FFF2-40B4-BE49-F238E27FC236}">
                  <a16:creationId xmlns:a16="http://schemas.microsoft.com/office/drawing/2014/main" id="{F760670E-1FAE-47B9-8BE6-18FC70257726}"/>
                </a:ext>
              </a:extLst>
            </p:cNvPr>
            <p:cNvSpPr/>
            <p:nvPr/>
          </p:nvSpPr>
          <p:spPr>
            <a:xfrm>
              <a:off x="6359425" y="2717125"/>
              <a:ext cx="2400" cy="2400"/>
            </a:xfrm>
            <a:custGeom>
              <a:avLst/>
              <a:gdLst/>
              <a:ahLst/>
              <a:cxnLst/>
              <a:rect l="l" t="t" r="r" b="b"/>
              <a:pathLst>
                <a:path w="96" h="96" extrusionOk="0">
                  <a:moveTo>
                    <a:pt x="36" y="1"/>
                  </a:moveTo>
                  <a:cubicBezTo>
                    <a:pt x="36" y="13"/>
                    <a:pt x="36" y="13"/>
                    <a:pt x="48" y="25"/>
                  </a:cubicBezTo>
                  <a:cubicBezTo>
                    <a:pt x="24" y="25"/>
                    <a:pt x="0" y="36"/>
                    <a:pt x="60" y="96"/>
                  </a:cubicBezTo>
                  <a:cubicBezTo>
                    <a:pt x="95" y="84"/>
                    <a:pt x="36"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173;p34">
              <a:extLst>
                <a:ext uri="{FF2B5EF4-FFF2-40B4-BE49-F238E27FC236}">
                  <a16:creationId xmlns:a16="http://schemas.microsoft.com/office/drawing/2014/main" id="{3A641238-D9CA-4E86-8470-C6D43CBFE5D4}"/>
                </a:ext>
              </a:extLst>
            </p:cNvPr>
            <p:cNvSpPr/>
            <p:nvPr/>
          </p:nvSpPr>
          <p:spPr>
            <a:xfrm>
              <a:off x="6363825" y="2717450"/>
              <a:ext cx="2750" cy="1800"/>
            </a:xfrm>
            <a:custGeom>
              <a:avLst/>
              <a:gdLst/>
              <a:ahLst/>
              <a:cxnLst/>
              <a:rect l="l" t="t" r="r" b="b"/>
              <a:pathLst>
                <a:path w="110" h="72" extrusionOk="0">
                  <a:moveTo>
                    <a:pt x="5" y="0"/>
                  </a:moveTo>
                  <a:cubicBezTo>
                    <a:pt x="0" y="0"/>
                    <a:pt x="12" y="16"/>
                    <a:pt x="62" y="71"/>
                  </a:cubicBezTo>
                  <a:cubicBezTo>
                    <a:pt x="62" y="59"/>
                    <a:pt x="110" y="59"/>
                    <a:pt x="62" y="35"/>
                  </a:cubicBezTo>
                  <a:cubicBezTo>
                    <a:pt x="62" y="36"/>
                    <a:pt x="62" y="36"/>
                    <a:pt x="61" y="36"/>
                  </a:cubicBezTo>
                  <a:cubicBezTo>
                    <a:pt x="54" y="36"/>
                    <a:pt x="12"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174;p34">
              <a:extLst>
                <a:ext uri="{FF2B5EF4-FFF2-40B4-BE49-F238E27FC236}">
                  <a16:creationId xmlns:a16="http://schemas.microsoft.com/office/drawing/2014/main" id="{333C5AF2-38EC-4C43-91E5-4DA0AF61F0BF}"/>
                </a:ext>
              </a:extLst>
            </p:cNvPr>
            <p:cNvSpPr/>
            <p:nvPr/>
          </p:nvSpPr>
          <p:spPr>
            <a:xfrm>
              <a:off x="6362850" y="2718625"/>
              <a:ext cx="325" cy="1025"/>
            </a:xfrm>
            <a:custGeom>
              <a:avLst/>
              <a:gdLst/>
              <a:ahLst/>
              <a:cxnLst/>
              <a:rect l="l" t="t" r="r" b="b"/>
              <a:pathLst>
                <a:path w="13" h="41" extrusionOk="0">
                  <a:moveTo>
                    <a:pt x="6" y="0"/>
                  </a:moveTo>
                  <a:cubicBezTo>
                    <a:pt x="0" y="28"/>
                    <a:pt x="3" y="41"/>
                    <a:pt x="5" y="41"/>
                  </a:cubicBezTo>
                  <a:cubicBezTo>
                    <a:pt x="9" y="41"/>
                    <a:pt x="12" y="25"/>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175;p34">
              <a:extLst>
                <a:ext uri="{FF2B5EF4-FFF2-40B4-BE49-F238E27FC236}">
                  <a16:creationId xmlns:a16="http://schemas.microsoft.com/office/drawing/2014/main" id="{97057B0F-E0C5-4893-AB22-A92F566CD79D}"/>
                </a:ext>
              </a:extLst>
            </p:cNvPr>
            <p:cNvSpPr/>
            <p:nvPr/>
          </p:nvSpPr>
          <p:spPr>
            <a:xfrm>
              <a:off x="6358000" y="2717400"/>
              <a:ext cx="800" cy="825"/>
            </a:xfrm>
            <a:custGeom>
              <a:avLst/>
              <a:gdLst/>
              <a:ahLst/>
              <a:cxnLst/>
              <a:rect l="l" t="t" r="r" b="b"/>
              <a:pathLst>
                <a:path w="32" h="33" extrusionOk="0">
                  <a:moveTo>
                    <a:pt x="1" y="0"/>
                  </a:moveTo>
                  <a:cubicBezTo>
                    <a:pt x="1" y="0"/>
                    <a:pt x="6" y="7"/>
                    <a:pt x="21" y="25"/>
                  </a:cubicBezTo>
                  <a:cubicBezTo>
                    <a:pt x="27" y="31"/>
                    <a:pt x="29" y="33"/>
                    <a:pt x="30" y="33"/>
                  </a:cubicBezTo>
                  <a:cubicBezTo>
                    <a:pt x="31" y="33"/>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176;p34">
              <a:extLst>
                <a:ext uri="{FF2B5EF4-FFF2-40B4-BE49-F238E27FC236}">
                  <a16:creationId xmlns:a16="http://schemas.microsoft.com/office/drawing/2014/main" id="{6DFC85D9-A245-4146-A4C7-E0BD09C57A28}"/>
                </a:ext>
              </a:extLst>
            </p:cNvPr>
            <p:cNvSpPr/>
            <p:nvPr/>
          </p:nvSpPr>
          <p:spPr>
            <a:xfrm>
              <a:off x="6357625" y="2717725"/>
              <a:ext cx="175" cy="850"/>
            </a:xfrm>
            <a:custGeom>
              <a:avLst/>
              <a:gdLst/>
              <a:ahLst/>
              <a:cxnLst/>
              <a:rect l="l" t="t" r="r" b="b"/>
              <a:pathLst>
                <a:path w="7" h="34" extrusionOk="0">
                  <a:moveTo>
                    <a:pt x="1" y="1"/>
                  </a:moveTo>
                  <a:cubicBezTo>
                    <a:pt x="1" y="15"/>
                    <a:pt x="5" y="33"/>
                    <a:pt x="6" y="33"/>
                  </a:cubicBezTo>
                  <a:cubicBezTo>
                    <a:pt x="6" y="33"/>
                    <a:pt x="5" y="2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177;p34">
              <a:extLst>
                <a:ext uri="{FF2B5EF4-FFF2-40B4-BE49-F238E27FC236}">
                  <a16:creationId xmlns:a16="http://schemas.microsoft.com/office/drawing/2014/main" id="{AE9D59CD-745E-4907-82DE-72EAF1730C86}"/>
                </a:ext>
              </a:extLst>
            </p:cNvPr>
            <p:cNvSpPr/>
            <p:nvPr/>
          </p:nvSpPr>
          <p:spPr>
            <a:xfrm>
              <a:off x="6336200" y="2725475"/>
              <a:ext cx="1500" cy="1500"/>
            </a:xfrm>
            <a:custGeom>
              <a:avLst/>
              <a:gdLst/>
              <a:ahLst/>
              <a:cxnLst/>
              <a:rect l="l" t="t" r="r" b="b"/>
              <a:pathLst>
                <a:path w="60" h="60" extrusionOk="0">
                  <a:moveTo>
                    <a:pt x="0" y="0"/>
                  </a:moveTo>
                  <a:cubicBezTo>
                    <a:pt x="12" y="12"/>
                    <a:pt x="6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178;p34">
              <a:extLst>
                <a:ext uri="{FF2B5EF4-FFF2-40B4-BE49-F238E27FC236}">
                  <a16:creationId xmlns:a16="http://schemas.microsoft.com/office/drawing/2014/main" id="{FEF81BFE-DEB1-4BF5-BA34-F208F79CD6BB}"/>
                </a:ext>
              </a:extLst>
            </p:cNvPr>
            <p:cNvSpPr/>
            <p:nvPr/>
          </p:nvSpPr>
          <p:spPr>
            <a:xfrm>
              <a:off x="6336200" y="2724875"/>
              <a:ext cx="25" cy="625"/>
            </a:xfrm>
            <a:custGeom>
              <a:avLst/>
              <a:gdLst/>
              <a:ahLst/>
              <a:cxnLst/>
              <a:rect l="l" t="t" r="r" b="b"/>
              <a:pathLst>
                <a:path w="1" h="25" extrusionOk="0">
                  <a:moveTo>
                    <a:pt x="0" y="24"/>
                  </a:moveTo>
                  <a:cubicBezTo>
                    <a:pt x="0" y="24"/>
                    <a:pt x="0" y="0"/>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179;p34">
              <a:extLst>
                <a:ext uri="{FF2B5EF4-FFF2-40B4-BE49-F238E27FC236}">
                  <a16:creationId xmlns:a16="http://schemas.microsoft.com/office/drawing/2014/main" id="{FB1F1AFD-51D7-4AA3-8EB2-20CA569AEE7E}"/>
                </a:ext>
              </a:extLst>
            </p:cNvPr>
            <p:cNvSpPr/>
            <p:nvPr/>
          </p:nvSpPr>
          <p:spPr>
            <a:xfrm>
              <a:off x="6323700" y="2734100"/>
              <a:ext cx="25" cy="1500"/>
            </a:xfrm>
            <a:custGeom>
              <a:avLst/>
              <a:gdLst/>
              <a:ahLst/>
              <a:cxnLst/>
              <a:rect l="l" t="t" r="r" b="b"/>
              <a:pathLst>
                <a:path w="1" h="60" extrusionOk="0">
                  <a:moveTo>
                    <a:pt x="0" y="0"/>
                  </a:moveTo>
                  <a:cubicBezTo>
                    <a:pt x="0" y="24"/>
                    <a:pt x="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180;p34">
              <a:extLst>
                <a:ext uri="{FF2B5EF4-FFF2-40B4-BE49-F238E27FC236}">
                  <a16:creationId xmlns:a16="http://schemas.microsoft.com/office/drawing/2014/main" id="{12D7045B-7068-4E3F-8BFB-878B1AA1ED71}"/>
                </a:ext>
              </a:extLst>
            </p:cNvPr>
            <p:cNvSpPr/>
            <p:nvPr/>
          </p:nvSpPr>
          <p:spPr>
            <a:xfrm>
              <a:off x="6302850" y="2744225"/>
              <a:ext cx="325" cy="900"/>
            </a:xfrm>
            <a:custGeom>
              <a:avLst/>
              <a:gdLst/>
              <a:ahLst/>
              <a:cxnLst/>
              <a:rect l="l" t="t" r="r" b="b"/>
              <a:pathLst>
                <a:path w="13" h="36" extrusionOk="0">
                  <a:moveTo>
                    <a:pt x="1" y="0"/>
                  </a:moveTo>
                  <a:lnTo>
                    <a:pt x="1" y="36"/>
                  </a:lnTo>
                  <a:cubicBezTo>
                    <a:pt x="13" y="24"/>
                    <a:pt x="1"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181;p34">
              <a:extLst>
                <a:ext uri="{FF2B5EF4-FFF2-40B4-BE49-F238E27FC236}">
                  <a16:creationId xmlns:a16="http://schemas.microsoft.com/office/drawing/2014/main" id="{51353F12-ADFF-47B7-84CC-B5580374F17A}"/>
                </a:ext>
              </a:extLst>
            </p:cNvPr>
            <p:cNvSpPr/>
            <p:nvPr/>
          </p:nvSpPr>
          <p:spPr>
            <a:xfrm>
              <a:off x="6354650" y="2719500"/>
              <a:ext cx="325" cy="25"/>
            </a:xfrm>
            <a:custGeom>
              <a:avLst/>
              <a:gdLst/>
              <a:ahLst/>
              <a:cxnLst/>
              <a:rect l="l" t="t" r="r" b="b"/>
              <a:pathLst>
                <a:path w="13" h="1" extrusionOk="0">
                  <a:moveTo>
                    <a:pt x="1" y="1"/>
                  </a:moveTo>
                  <a:lnTo>
                    <a:pt x="12" y="1"/>
                  </a:lnTo>
                  <a:cubicBezTo>
                    <a:pt x="12"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182;p34">
              <a:extLst>
                <a:ext uri="{FF2B5EF4-FFF2-40B4-BE49-F238E27FC236}">
                  <a16:creationId xmlns:a16="http://schemas.microsoft.com/office/drawing/2014/main" id="{15DA8DBE-AE03-408C-BD5E-AB83F0AA29A2}"/>
                </a:ext>
              </a:extLst>
            </p:cNvPr>
            <p:cNvSpPr/>
            <p:nvPr/>
          </p:nvSpPr>
          <p:spPr>
            <a:xfrm>
              <a:off x="6288575" y="2743325"/>
              <a:ext cx="25" cy="325"/>
            </a:xfrm>
            <a:custGeom>
              <a:avLst/>
              <a:gdLst/>
              <a:ahLst/>
              <a:cxnLst/>
              <a:rect l="l" t="t" r="r" b="b"/>
              <a:pathLst>
                <a:path w="1" h="13" extrusionOk="0">
                  <a:moveTo>
                    <a:pt x="0" y="0"/>
                  </a:moveTo>
                  <a:cubicBezTo>
                    <a:pt x="0" y="12"/>
                    <a:pt x="0"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183;p34">
              <a:extLst>
                <a:ext uri="{FF2B5EF4-FFF2-40B4-BE49-F238E27FC236}">
                  <a16:creationId xmlns:a16="http://schemas.microsoft.com/office/drawing/2014/main" id="{5B9C8A2E-E3C9-4A4F-BF30-6D90BE5DC665}"/>
                </a:ext>
              </a:extLst>
            </p:cNvPr>
            <p:cNvSpPr/>
            <p:nvPr/>
          </p:nvSpPr>
          <p:spPr>
            <a:xfrm>
              <a:off x="6333825" y="2733200"/>
              <a:ext cx="900" cy="3000"/>
            </a:xfrm>
            <a:custGeom>
              <a:avLst/>
              <a:gdLst/>
              <a:ahLst/>
              <a:cxnLst/>
              <a:rect l="l" t="t" r="r" b="b"/>
              <a:pathLst>
                <a:path w="36" h="120" extrusionOk="0">
                  <a:moveTo>
                    <a:pt x="0" y="1"/>
                  </a:moveTo>
                  <a:cubicBezTo>
                    <a:pt x="0" y="48"/>
                    <a:pt x="12" y="84"/>
                    <a:pt x="12" y="120"/>
                  </a:cubicBezTo>
                  <a:cubicBezTo>
                    <a:pt x="12" y="72"/>
                    <a:pt x="36"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184;p34">
              <a:extLst>
                <a:ext uri="{FF2B5EF4-FFF2-40B4-BE49-F238E27FC236}">
                  <a16:creationId xmlns:a16="http://schemas.microsoft.com/office/drawing/2014/main" id="{0AA6661A-EC7A-40E6-AFB9-BDDFC23321C7}"/>
                </a:ext>
              </a:extLst>
            </p:cNvPr>
            <p:cNvSpPr/>
            <p:nvPr/>
          </p:nvSpPr>
          <p:spPr>
            <a:xfrm>
              <a:off x="6355850" y="2718700"/>
              <a:ext cx="400" cy="250"/>
            </a:xfrm>
            <a:custGeom>
              <a:avLst/>
              <a:gdLst/>
              <a:ahLst/>
              <a:cxnLst/>
              <a:rect l="l" t="t" r="r" b="b"/>
              <a:pathLst>
                <a:path w="16" h="10" extrusionOk="0">
                  <a:moveTo>
                    <a:pt x="14" y="0"/>
                  </a:moveTo>
                  <a:cubicBezTo>
                    <a:pt x="12" y="0"/>
                    <a:pt x="6" y="3"/>
                    <a:pt x="0" y="9"/>
                  </a:cubicBezTo>
                  <a:cubicBezTo>
                    <a:pt x="12" y="3"/>
                    <a:pt x="15" y="0"/>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185;p34">
              <a:extLst>
                <a:ext uri="{FF2B5EF4-FFF2-40B4-BE49-F238E27FC236}">
                  <a16:creationId xmlns:a16="http://schemas.microsoft.com/office/drawing/2014/main" id="{1D372CBA-8B89-403C-883B-1DD000024FD0}"/>
                </a:ext>
              </a:extLst>
            </p:cNvPr>
            <p:cNvSpPr/>
            <p:nvPr/>
          </p:nvSpPr>
          <p:spPr>
            <a:xfrm>
              <a:off x="6361300" y="2721500"/>
              <a:ext cx="225" cy="425"/>
            </a:xfrm>
            <a:custGeom>
              <a:avLst/>
              <a:gdLst/>
              <a:ahLst/>
              <a:cxnLst/>
              <a:rect l="l" t="t" r="r" b="b"/>
              <a:pathLst>
                <a:path w="9" h="17" extrusionOk="0">
                  <a:moveTo>
                    <a:pt x="6" y="0"/>
                  </a:moveTo>
                  <a:lnTo>
                    <a:pt x="6" y="0"/>
                  </a:lnTo>
                  <a:cubicBezTo>
                    <a:pt x="3" y="0"/>
                    <a:pt x="0" y="16"/>
                    <a:pt x="8" y="16"/>
                  </a:cubicBezTo>
                  <a:cubicBezTo>
                    <a:pt x="8" y="4"/>
                    <a:pt x="7"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186;p34">
              <a:extLst>
                <a:ext uri="{FF2B5EF4-FFF2-40B4-BE49-F238E27FC236}">
                  <a16:creationId xmlns:a16="http://schemas.microsoft.com/office/drawing/2014/main" id="{EB476BDD-C392-4E69-BF14-D7010DBBC755}"/>
                </a:ext>
              </a:extLst>
            </p:cNvPr>
            <p:cNvSpPr/>
            <p:nvPr/>
          </p:nvSpPr>
          <p:spPr>
            <a:xfrm>
              <a:off x="6357375" y="2720650"/>
              <a:ext cx="875" cy="425"/>
            </a:xfrm>
            <a:custGeom>
              <a:avLst/>
              <a:gdLst/>
              <a:ahLst/>
              <a:cxnLst/>
              <a:rect l="l" t="t" r="r" b="b"/>
              <a:pathLst>
                <a:path w="35" h="17" extrusionOk="0">
                  <a:moveTo>
                    <a:pt x="6" y="1"/>
                  </a:moveTo>
                  <a:cubicBezTo>
                    <a:pt x="0" y="1"/>
                    <a:pt x="18" y="16"/>
                    <a:pt x="29" y="16"/>
                  </a:cubicBezTo>
                  <a:cubicBezTo>
                    <a:pt x="31" y="16"/>
                    <a:pt x="33" y="16"/>
                    <a:pt x="34" y="14"/>
                  </a:cubicBezTo>
                  <a:cubicBezTo>
                    <a:pt x="18" y="4"/>
                    <a:pt x="9"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187;p34">
              <a:extLst>
                <a:ext uri="{FF2B5EF4-FFF2-40B4-BE49-F238E27FC236}">
                  <a16:creationId xmlns:a16="http://schemas.microsoft.com/office/drawing/2014/main" id="{BE2B2EC8-DD6C-4406-A830-5C5E33669CFB}"/>
                </a:ext>
              </a:extLst>
            </p:cNvPr>
            <p:cNvSpPr/>
            <p:nvPr/>
          </p:nvSpPr>
          <p:spPr>
            <a:xfrm>
              <a:off x="6358225" y="2720725"/>
              <a:ext cx="325" cy="300"/>
            </a:xfrm>
            <a:custGeom>
              <a:avLst/>
              <a:gdLst/>
              <a:ahLst/>
              <a:cxnLst/>
              <a:rect l="l" t="t" r="r" b="b"/>
              <a:pathLst>
                <a:path w="13" h="12" extrusionOk="0">
                  <a:moveTo>
                    <a:pt x="4" y="1"/>
                  </a:moveTo>
                  <a:cubicBezTo>
                    <a:pt x="0" y="1"/>
                    <a:pt x="0" y="11"/>
                    <a:pt x="0" y="11"/>
                  </a:cubicBezTo>
                  <a:lnTo>
                    <a:pt x="12" y="11"/>
                  </a:lnTo>
                  <a:cubicBezTo>
                    <a:pt x="8" y="4"/>
                    <a:pt x="6"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188;p34">
              <a:extLst>
                <a:ext uri="{FF2B5EF4-FFF2-40B4-BE49-F238E27FC236}">
                  <a16:creationId xmlns:a16="http://schemas.microsoft.com/office/drawing/2014/main" id="{4136C676-61AF-47BF-B73C-4A7A8461DB68}"/>
                </a:ext>
              </a:extLst>
            </p:cNvPr>
            <p:cNvSpPr/>
            <p:nvPr/>
          </p:nvSpPr>
          <p:spPr>
            <a:xfrm>
              <a:off x="6353600" y="2719600"/>
              <a:ext cx="650" cy="1025"/>
            </a:xfrm>
            <a:custGeom>
              <a:avLst/>
              <a:gdLst/>
              <a:ahLst/>
              <a:cxnLst/>
              <a:rect l="l" t="t" r="r" b="b"/>
              <a:pathLst>
                <a:path w="26" h="41" extrusionOk="0">
                  <a:moveTo>
                    <a:pt x="13" y="1"/>
                  </a:moveTo>
                  <a:cubicBezTo>
                    <a:pt x="6" y="1"/>
                    <a:pt x="1" y="41"/>
                    <a:pt x="10" y="41"/>
                  </a:cubicBezTo>
                  <a:cubicBezTo>
                    <a:pt x="12" y="41"/>
                    <a:pt x="15" y="39"/>
                    <a:pt x="19" y="33"/>
                  </a:cubicBezTo>
                  <a:cubicBezTo>
                    <a:pt x="20" y="34"/>
                    <a:pt x="21" y="35"/>
                    <a:pt x="21" y="35"/>
                  </a:cubicBezTo>
                  <a:cubicBezTo>
                    <a:pt x="25" y="35"/>
                    <a:pt x="12" y="7"/>
                    <a:pt x="16" y="7"/>
                  </a:cubicBezTo>
                  <a:lnTo>
                    <a:pt x="16" y="7"/>
                  </a:lnTo>
                  <a:cubicBezTo>
                    <a:pt x="16" y="7"/>
                    <a:pt x="17" y="8"/>
                    <a:pt x="19" y="9"/>
                  </a:cubicBezTo>
                  <a:cubicBezTo>
                    <a:pt x="17" y="3"/>
                    <a:pt x="15"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189;p34">
              <a:extLst>
                <a:ext uri="{FF2B5EF4-FFF2-40B4-BE49-F238E27FC236}">
                  <a16:creationId xmlns:a16="http://schemas.microsoft.com/office/drawing/2014/main" id="{9B39130A-D4EC-43B3-BC4B-4416073B87C1}"/>
                </a:ext>
              </a:extLst>
            </p:cNvPr>
            <p:cNvSpPr/>
            <p:nvPr/>
          </p:nvSpPr>
          <p:spPr>
            <a:xfrm>
              <a:off x="6358225" y="2722400"/>
              <a:ext cx="175" cy="800"/>
            </a:xfrm>
            <a:custGeom>
              <a:avLst/>
              <a:gdLst/>
              <a:ahLst/>
              <a:cxnLst/>
              <a:rect l="l" t="t" r="r" b="b"/>
              <a:pathLst>
                <a:path w="7" h="32" extrusionOk="0">
                  <a:moveTo>
                    <a:pt x="6" y="1"/>
                  </a:moveTo>
                  <a:lnTo>
                    <a:pt x="6" y="1"/>
                  </a:lnTo>
                  <a:cubicBezTo>
                    <a:pt x="5" y="1"/>
                    <a:pt x="4" y="8"/>
                    <a:pt x="0" y="28"/>
                  </a:cubicBezTo>
                  <a:cubicBezTo>
                    <a:pt x="0" y="31"/>
                    <a:pt x="1" y="32"/>
                    <a:pt x="1" y="32"/>
                  </a:cubicBezTo>
                  <a:cubicBezTo>
                    <a:pt x="2" y="32"/>
                    <a:pt x="6"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190;p34">
              <a:extLst>
                <a:ext uri="{FF2B5EF4-FFF2-40B4-BE49-F238E27FC236}">
                  <a16:creationId xmlns:a16="http://schemas.microsoft.com/office/drawing/2014/main" id="{70FF8B47-C2D3-4AAC-B67B-9F3A9FD05736}"/>
                </a:ext>
              </a:extLst>
            </p:cNvPr>
            <p:cNvSpPr/>
            <p:nvPr/>
          </p:nvSpPr>
          <p:spPr>
            <a:xfrm>
              <a:off x="6356250" y="2723250"/>
              <a:ext cx="700" cy="150"/>
            </a:xfrm>
            <a:custGeom>
              <a:avLst/>
              <a:gdLst/>
              <a:ahLst/>
              <a:cxnLst/>
              <a:rect l="l" t="t" r="r" b="b"/>
              <a:pathLst>
                <a:path w="28" h="6" extrusionOk="0">
                  <a:moveTo>
                    <a:pt x="26" y="0"/>
                  </a:moveTo>
                  <a:cubicBezTo>
                    <a:pt x="24" y="0"/>
                    <a:pt x="0" y="6"/>
                    <a:pt x="8" y="6"/>
                  </a:cubicBezTo>
                  <a:cubicBezTo>
                    <a:pt x="24" y="2"/>
                    <a:pt x="28"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191;p34">
              <a:extLst>
                <a:ext uri="{FF2B5EF4-FFF2-40B4-BE49-F238E27FC236}">
                  <a16:creationId xmlns:a16="http://schemas.microsoft.com/office/drawing/2014/main" id="{C5DA068F-4B9D-4B90-B34D-C2930A0D576B}"/>
                </a:ext>
              </a:extLst>
            </p:cNvPr>
            <p:cNvSpPr/>
            <p:nvPr/>
          </p:nvSpPr>
          <p:spPr>
            <a:xfrm>
              <a:off x="6357625" y="2723675"/>
              <a:ext cx="1225" cy="25"/>
            </a:xfrm>
            <a:custGeom>
              <a:avLst/>
              <a:gdLst/>
              <a:ahLst/>
              <a:cxnLst/>
              <a:rect l="l" t="t" r="r" b="b"/>
              <a:pathLst>
                <a:path w="49" h="1" extrusionOk="0">
                  <a:moveTo>
                    <a:pt x="1" y="1"/>
                  </a:moveTo>
                  <a:cubicBezTo>
                    <a:pt x="48" y="1"/>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192;p34">
              <a:extLst>
                <a:ext uri="{FF2B5EF4-FFF2-40B4-BE49-F238E27FC236}">
                  <a16:creationId xmlns:a16="http://schemas.microsoft.com/office/drawing/2014/main" id="{365B5967-0493-4B6A-8BB3-06991A3788E7}"/>
                </a:ext>
              </a:extLst>
            </p:cNvPr>
            <p:cNvSpPr/>
            <p:nvPr/>
          </p:nvSpPr>
          <p:spPr>
            <a:xfrm>
              <a:off x="6351075" y="2725375"/>
              <a:ext cx="700" cy="200"/>
            </a:xfrm>
            <a:custGeom>
              <a:avLst/>
              <a:gdLst/>
              <a:ahLst/>
              <a:cxnLst/>
              <a:rect l="l" t="t" r="r" b="b"/>
              <a:pathLst>
                <a:path w="28" h="8" extrusionOk="0">
                  <a:moveTo>
                    <a:pt x="19" y="1"/>
                  </a:moveTo>
                  <a:cubicBezTo>
                    <a:pt x="17" y="1"/>
                    <a:pt x="11" y="2"/>
                    <a:pt x="1" y="4"/>
                  </a:cubicBezTo>
                  <a:cubicBezTo>
                    <a:pt x="1" y="7"/>
                    <a:pt x="3" y="8"/>
                    <a:pt x="6" y="8"/>
                  </a:cubicBezTo>
                  <a:cubicBezTo>
                    <a:pt x="14" y="8"/>
                    <a:pt x="27"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193;p34">
              <a:extLst>
                <a:ext uri="{FF2B5EF4-FFF2-40B4-BE49-F238E27FC236}">
                  <a16:creationId xmlns:a16="http://schemas.microsoft.com/office/drawing/2014/main" id="{E2E7524D-A09E-4E91-AD04-F69D67654F46}"/>
                </a:ext>
              </a:extLst>
            </p:cNvPr>
            <p:cNvSpPr/>
            <p:nvPr/>
          </p:nvSpPr>
          <p:spPr>
            <a:xfrm>
              <a:off x="6353525" y="2726475"/>
              <a:ext cx="250" cy="800"/>
            </a:xfrm>
            <a:custGeom>
              <a:avLst/>
              <a:gdLst/>
              <a:ahLst/>
              <a:cxnLst/>
              <a:rect l="l" t="t" r="r" b="b"/>
              <a:pathLst>
                <a:path w="10" h="32" extrusionOk="0">
                  <a:moveTo>
                    <a:pt x="1" y="0"/>
                  </a:moveTo>
                  <a:lnTo>
                    <a:pt x="1" y="0"/>
                  </a:lnTo>
                  <a:cubicBezTo>
                    <a:pt x="0" y="0"/>
                    <a:pt x="3" y="12"/>
                    <a:pt x="10" y="32"/>
                  </a:cubicBezTo>
                  <a:cubicBezTo>
                    <a:pt x="4" y="9"/>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194;p34">
              <a:extLst>
                <a:ext uri="{FF2B5EF4-FFF2-40B4-BE49-F238E27FC236}">
                  <a16:creationId xmlns:a16="http://schemas.microsoft.com/office/drawing/2014/main" id="{9E85CE58-C6C7-4C48-B3D2-355B5F80F4CB}"/>
                </a:ext>
              </a:extLst>
            </p:cNvPr>
            <p:cNvSpPr/>
            <p:nvPr/>
          </p:nvSpPr>
          <p:spPr>
            <a:xfrm>
              <a:off x="6352350" y="2727550"/>
              <a:ext cx="825" cy="975"/>
            </a:xfrm>
            <a:custGeom>
              <a:avLst/>
              <a:gdLst/>
              <a:ahLst/>
              <a:cxnLst/>
              <a:rect l="l" t="t" r="r" b="b"/>
              <a:pathLst>
                <a:path w="33" h="39" extrusionOk="0">
                  <a:moveTo>
                    <a:pt x="9" y="0"/>
                  </a:moveTo>
                  <a:cubicBezTo>
                    <a:pt x="9" y="11"/>
                    <a:pt x="0" y="39"/>
                    <a:pt x="13" y="39"/>
                  </a:cubicBezTo>
                  <a:cubicBezTo>
                    <a:pt x="15" y="39"/>
                    <a:pt x="18" y="38"/>
                    <a:pt x="21" y="36"/>
                  </a:cubicBezTo>
                  <a:cubicBezTo>
                    <a:pt x="9" y="24"/>
                    <a:pt x="33" y="12"/>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195;p34">
              <a:extLst>
                <a:ext uri="{FF2B5EF4-FFF2-40B4-BE49-F238E27FC236}">
                  <a16:creationId xmlns:a16="http://schemas.microsoft.com/office/drawing/2014/main" id="{D53E66B8-BA78-46F8-A820-4DDC80CD809A}"/>
                </a:ext>
              </a:extLst>
            </p:cNvPr>
            <p:cNvSpPr/>
            <p:nvPr/>
          </p:nvSpPr>
          <p:spPr>
            <a:xfrm>
              <a:off x="6344300" y="2727400"/>
              <a:ext cx="250" cy="1375"/>
            </a:xfrm>
            <a:custGeom>
              <a:avLst/>
              <a:gdLst/>
              <a:ahLst/>
              <a:cxnLst/>
              <a:rect l="l" t="t" r="r" b="b"/>
              <a:pathLst>
                <a:path w="10" h="55" extrusionOk="0">
                  <a:moveTo>
                    <a:pt x="1" y="0"/>
                  </a:moveTo>
                  <a:cubicBezTo>
                    <a:pt x="0" y="0"/>
                    <a:pt x="3" y="22"/>
                    <a:pt x="10" y="54"/>
                  </a:cubicBezTo>
                  <a:cubicBezTo>
                    <a:pt x="4" y="16"/>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196;p34">
              <a:extLst>
                <a:ext uri="{FF2B5EF4-FFF2-40B4-BE49-F238E27FC236}">
                  <a16:creationId xmlns:a16="http://schemas.microsoft.com/office/drawing/2014/main" id="{3702DFD0-A57F-4DCC-B2D0-1B2E1346DFA3}"/>
                </a:ext>
              </a:extLst>
            </p:cNvPr>
            <p:cNvSpPr/>
            <p:nvPr/>
          </p:nvSpPr>
          <p:spPr>
            <a:xfrm>
              <a:off x="6339075" y="2733800"/>
              <a:ext cx="425" cy="1150"/>
            </a:xfrm>
            <a:custGeom>
              <a:avLst/>
              <a:gdLst/>
              <a:ahLst/>
              <a:cxnLst/>
              <a:rect l="l" t="t" r="r" b="b"/>
              <a:pathLst>
                <a:path w="17" h="46" extrusionOk="0">
                  <a:moveTo>
                    <a:pt x="16" y="0"/>
                  </a:moveTo>
                  <a:cubicBezTo>
                    <a:pt x="3" y="27"/>
                    <a:pt x="1" y="46"/>
                    <a:pt x="3" y="46"/>
                  </a:cubicBezTo>
                  <a:cubicBezTo>
                    <a:pt x="6" y="46"/>
                    <a:pt x="11" y="33"/>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197;p34">
              <a:extLst>
                <a:ext uri="{FF2B5EF4-FFF2-40B4-BE49-F238E27FC236}">
                  <a16:creationId xmlns:a16="http://schemas.microsoft.com/office/drawing/2014/main" id="{E6345EF0-7537-49E1-92E7-FE059A8EA81A}"/>
                </a:ext>
              </a:extLst>
            </p:cNvPr>
            <p:cNvSpPr/>
            <p:nvPr/>
          </p:nvSpPr>
          <p:spPr>
            <a:xfrm>
              <a:off x="6315650" y="2742425"/>
              <a:ext cx="825" cy="550"/>
            </a:xfrm>
            <a:custGeom>
              <a:avLst/>
              <a:gdLst/>
              <a:ahLst/>
              <a:cxnLst/>
              <a:rect l="l" t="t" r="r" b="b"/>
              <a:pathLst>
                <a:path w="33" h="22" extrusionOk="0">
                  <a:moveTo>
                    <a:pt x="1" y="1"/>
                  </a:moveTo>
                  <a:lnTo>
                    <a:pt x="1" y="1"/>
                  </a:lnTo>
                  <a:cubicBezTo>
                    <a:pt x="21" y="17"/>
                    <a:pt x="29" y="22"/>
                    <a:pt x="30" y="22"/>
                  </a:cubicBezTo>
                  <a:cubicBezTo>
                    <a:pt x="33" y="22"/>
                    <a:pt x="9"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198;p34">
              <a:extLst>
                <a:ext uri="{FF2B5EF4-FFF2-40B4-BE49-F238E27FC236}">
                  <a16:creationId xmlns:a16="http://schemas.microsoft.com/office/drawing/2014/main" id="{9DC90309-FCF1-41C1-8822-1CC7A47E2376}"/>
                </a:ext>
              </a:extLst>
            </p:cNvPr>
            <p:cNvSpPr/>
            <p:nvPr/>
          </p:nvSpPr>
          <p:spPr>
            <a:xfrm>
              <a:off x="6310450" y="2742125"/>
              <a:ext cx="175" cy="925"/>
            </a:xfrm>
            <a:custGeom>
              <a:avLst/>
              <a:gdLst/>
              <a:ahLst/>
              <a:cxnLst/>
              <a:rect l="l" t="t" r="r" b="b"/>
              <a:pathLst>
                <a:path w="7" h="37" extrusionOk="0">
                  <a:moveTo>
                    <a:pt x="1" y="0"/>
                  </a:moveTo>
                  <a:cubicBezTo>
                    <a:pt x="1" y="0"/>
                    <a:pt x="1" y="10"/>
                    <a:pt x="6" y="37"/>
                  </a:cubicBezTo>
                  <a:cubicBezTo>
                    <a:pt x="6" y="17"/>
                    <a:pt x="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199;p34">
              <a:extLst>
                <a:ext uri="{FF2B5EF4-FFF2-40B4-BE49-F238E27FC236}">
                  <a16:creationId xmlns:a16="http://schemas.microsoft.com/office/drawing/2014/main" id="{5AFBA659-8C18-4776-83B6-AABA0F1EDCAB}"/>
                </a:ext>
              </a:extLst>
            </p:cNvPr>
            <p:cNvSpPr/>
            <p:nvPr/>
          </p:nvSpPr>
          <p:spPr>
            <a:xfrm>
              <a:off x="6306325" y="2744575"/>
              <a:ext cx="725" cy="550"/>
            </a:xfrm>
            <a:custGeom>
              <a:avLst/>
              <a:gdLst/>
              <a:ahLst/>
              <a:cxnLst/>
              <a:rect l="l" t="t" r="r" b="b"/>
              <a:pathLst>
                <a:path w="29" h="22" extrusionOk="0">
                  <a:moveTo>
                    <a:pt x="3" y="0"/>
                  </a:moveTo>
                  <a:cubicBezTo>
                    <a:pt x="1" y="0"/>
                    <a:pt x="1" y="5"/>
                    <a:pt x="5" y="22"/>
                  </a:cubicBezTo>
                  <a:cubicBezTo>
                    <a:pt x="14" y="22"/>
                    <a:pt x="16" y="15"/>
                    <a:pt x="22" y="12"/>
                  </a:cubicBezTo>
                  <a:lnTo>
                    <a:pt x="22" y="12"/>
                  </a:lnTo>
                  <a:cubicBezTo>
                    <a:pt x="22" y="12"/>
                    <a:pt x="23" y="12"/>
                    <a:pt x="24" y="12"/>
                  </a:cubicBezTo>
                  <a:cubicBezTo>
                    <a:pt x="26" y="12"/>
                    <a:pt x="27" y="11"/>
                    <a:pt x="29" y="10"/>
                  </a:cubicBezTo>
                  <a:lnTo>
                    <a:pt x="29" y="10"/>
                  </a:lnTo>
                  <a:cubicBezTo>
                    <a:pt x="26" y="10"/>
                    <a:pt x="24" y="11"/>
                    <a:pt x="22" y="12"/>
                  </a:cubicBezTo>
                  <a:lnTo>
                    <a:pt x="22" y="12"/>
                  </a:lnTo>
                  <a:cubicBezTo>
                    <a:pt x="15" y="10"/>
                    <a:pt x="7"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200;p34">
              <a:extLst>
                <a:ext uri="{FF2B5EF4-FFF2-40B4-BE49-F238E27FC236}">
                  <a16:creationId xmlns:a16="http://schemas.microsoft.com/office/drawing/2014/main" id="{158B8276-AE51-4CE1-901D-C8979EBA74F4}"/>
                </a:ext>
              </a:extLst>
            </p:cNvPr>
            <p:cNvSpPr/>
            <p:nvPr/>
          </p:nvSpPr>
          <p:spPr>
            <a:xfrm>
              <a:off x="6350925" y="2607225"/>
              <a:ext cx="775" cy="475"/>
            </a:xfrm>
            <a:custGeom>
              <a:avLst/>
              <a:gdLst/>
              <a:ahLst/>
              <a:cxnLst/>
              <a:rect l="l" t="t" r="r" b="b"/>
              <a:pathLst>
                <a:path w="31" h="19" extrusionOk="0">
                  <a:moveTo>
                    <a:pt x="14" y="0"/>
                  </a:moveTo>
                  <a:cubicBezTo>
                    <a:pt x="7" y="0"/>
                    <a:pt x="1" y="3"/>
                    <a:pt x="7" y="3"/>
                  </a:cubicBezTo>
                  <a:cubicBezTo>
                    <a:pt x="7" y="15"/>
                    <a:pt x="13" y="18"/>
                    <a:pt x="19" y="18"/>
                  </a:cubicBezTo>
                  <a:cubicBezTo>
                    <a:pt x="25" y="18"/>
                    <a:pt x="30" y="15"/>
                    <a:pt x="30" y="15"/>
                  </a:cubicBezTo>
                  <a:cubicBezTo>
                    <a:pt x="30" y="3"/>
                    <a:pt x="22" y="0"/>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201;p34">
              <a:extLst>
                <a:ext uri="{FF2B5EF4-FFF2-40B4-BE49-F238E27FC236}">
                  <a16:creationId xmlns:a16="http://schemas.microsoft.com/office/drawing/2014/main" id="{4952B07B-0C9E-4D27-939E-D59C6EC157B3}"/>
                </a:ext>
              </a:extLst>
            </p:cNvPr>
            <p:cNvSpPr/>
            <p:nvPr/>
          </p:nvSpPr>
          <p:spPr>
            <a:xfrm>
              <a:off x="6347500" y="2599550"/>
              <a:ext cx="25" cy="25"/>
            </a:xfrm>
            <a:custGeom>
              <a:avLst/>
              <a:gdLst/>
              <a:ahLst/>
              <a:cxnLst/>
              <a:rect l="l" t="t" r="r" b="b"/>
              <a:pathLst>
                <a:path w="1" h="1" extrusionOk="0">
                  <a:moveTo>
                    <a:pt x="1" y="1"/>
                  </a:move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202;p34">
              <a:extLst>
                <a:ext uri="{FF2B5EF4-FFF2-40B4-BE49-F238E27FC236}">
                  <a16:creationId xmlns:a16="http://schemas.microsoft.com/office/drawing/2014/main" id="{2CC69A2D-16F6-4323-8B53-BD79A378689D}"/>
                </a:ext>
              </a:extLst>
            </p:cNvPr>
            <p:cNvSpPr/>
            <p:nvPr/>
          </p:nvSpPr>
          <p:spPr>
            <a:xfrm>
              <a:off x="6347500" y="2599550"/>
              <a:ext cx="700" cy="1100"/>
            </a:xfrm>
            <a:custGeom>
              <a:avLst/>
              <a:gdLst/>
              <a:ahLst/>
              <a:cxnLst/>
              <a:rect l="l" t="t" r="r" b="b"/>
              <a:pathLst>
                <a:path w="28" h="44" extrusionOk="0">
                  <a:moveTo>
                    <a:pt x="1" y="1"/>
                  </a:moveTo>
                  <a:cubicBezTo>
                    <a:pt x="10" y="10"/>
                    <a:pt x="28" y="43"/>
                    <a:pt x="28" y="43"/>
                  </a:cubicBezTo>
                  <a:cubicBezTo>
                    <a:pt x="28" y="43"/>
                    <a:pt x="27" y="41"/>
                    <a:pt x="25" y="36"/>
                  </a:cubicBezTo>
                  <a:cubicBezTo>
                    <a:pt x="13" y="13"/>
                    <a:pt x="13"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203;p34">
              <a:extLst>
                <a:ext uri="{FF2B5EF4-FFF2-40B4-BE49-F238E27FC236}">
                  <a16:creationId xmlns:a16="http://schemas.microsoft.com/office/drawing/2014/main" id="{EFFD4BA7-94C4-4B83-B690-800F7FEBFC15}"/>
                </a:ext>
              </a:extLst>
            </p:cNvPr>
            <p:cNvSpPr/>
            <p:nvPr/>
          </p:nvSpPr>
          <p:spPr>
            <a:xfrm>
              <a:off x="6344225" y="2594500"/>
              <a:ext cx="3600" cy="3600"/>
            </a:xfrm>
            <a:custGeom>
              <a:avLst/>
              <a:gdLst/>
              <a:ahLst/>
              <a:cxnLst/>
              <a:rect l="l" t="t" r="r" b="b"/>
              <a:pathLst>
                <a:path w="144" h="144" extrusionOk="0">
                  <a:moveTo>
                    <a:pt x="48" y="0"/>
                  </a:moveTo>
                  <a:lnTo>
                    <a:pt x="48" y="0"/>
                  </a:lnTo>
                  <a:cubicBezTo>
                    <a:pt x="1" y="60"/>
                    <a:pt x="132" y="131"/>
                    <a:pt x="144" y="143"/>
                  </a:cubicBezTo>
                  <a:cubicBezTo>
                    <a:pt x="108" y="96"/>
                    <a:pt x="84" y="48"/>
                    <a:pt x="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204;p34">
              <a:extLst>
                <a:ext uri="{FF2B5EF4-FFF2-40B4-BE49-F238E27FC236}">
                  <a16:creationId xmlns:a16="http://schemas.microsoft.com/office/drawing/2014/main" id="{551D2FD1-D9AB-4396-BC71-C2EA5902CD3A}"/>
                </a:ext>
              </a:extLst>
            </p:cNvPr>
            <p:cNvSpPr/>
            <p:nvPr/>
          </p:nvSpPr>
          <p:spPr>
            <a:xfrm>
              <a:off x="6345650" y="2589875"/>
              <a:ext cx="700" cy="775"/>
            </a:xfrm>
            <a:custGeom>
              <a:avLst/>
              <a:gdLst/>
              <a:ahLst/>
              <a:cxnLst/>
              <a:rect l="l" t="t" r="r" b="b"/>
              <a:pathLst>
                <a:path w="28" h="31" extrusionOk="0">
                  <a:moveTo>
                    <a:pt x="3" y="0"/>
                  </a:moveTo>
                  <a:cubicBezTo>
                    <a:pt x="0" y="0"/>
                    <a:pt x="2" y="6"/>
                    <a:pt x="15" y="19"/>
                  </a:cubicBezTo>
                  <a:cubicBezTo>
                    <a:pt x="18" y="22"/>
                    <a:pt x="22" y="26"/>
                    <a:pt x="27" y="31"/>
                  </a:cubicBezTo>
                  <a:cubicBezTo>
                    <a:pt x="27" y="16"/>
                    <a:pt x="8"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205;p34">
              <a:extLst>
                <a:ext uri="{FF2B5EF4-FFF2-40B4-BE49-F238E27FC236}">
                  <a16:creationId xmlns:a16="http://schemas.microsoft.com/office/drawing/2014/main" id="{78DD64B4-0BB7-4E98-9E3B-F646E0C99A97}"/>
                </a:ext>
              </a:extLst>
            </p:cNvPr>
            <p:cNvSpPr/>
            <p:nvPr/>
          </p:nvSpPr>
          <p:spPr>
            <a:xfrm>
              <a:off x="6346325" y="2590150"/>
              <a:ext cx="350" cy="375"/>
            </a:xfrm>
            <a:custGeom>
              <a:avLst/>
              <a:gdLst/>
              <a:ahLst/>
              <a:cxnLst/>
              <a:rect l="l" t="t" r="r" b="b"/>
              <a:pathLst>
                <a:path w="14" h="15" extrusionOk="0">
                  <a:moveTo>
                    <a:pt x="3" y="1"/>
                  </a:moveTo>
                  <a:cubicBezTo>
                    <a:pt x="1" y="1"/>
                    <a:pt x="0" y="3"/>
                    <a:pt x="0" y="8"/>
                  </a:cubicBezTo>
                  <a:cubicBezTo>
                    <a:pt x="5" y="13"/>
                    <a:pt x="8" y="15"/>
                    <a:pt x="10" y="15"/>
                  </a:cubicBezTo>
                  <a:cubicBezTo>
                    <a:pt x="14" y="15"/>
                    <a:pt x="7"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206;p34">
              <a:extLst>
                <a:ext uri="{FF2B5EF4-FFF2-40B4-BE49-F238E27FC236}">
                  <a16:creationId xmlns:a16="http://schemas.microsoft.com/office/drawing/2014/main" id="{DB378C62-EFEA-4AC2-A7ED-6B216B82DF7E}"/>
                </a:ext>
              </a:extLst>
            </p:cNvPr>
            <p:cNvSpPr/>
            <p:nvPr/>
          </p:nvSpPr>
          <p:spPr>
            <a:xfrm>
              <a:off x="6343800" y="2587300"/>
              <a:ext cx="1200" cy="375"/>
            </a:xfrm>
            <a:custGeom>
              <a:avLst/>
              <a:gdLst/>
              <a:ahLst/>
              <a:cxnLst/>
              <a:rect l="l" t="t" r="r" b="b"/>
              <a:pathLst>
                <a:path w="48" h="15" extrusionOk="0">
                  <a:moveTo>
                    <a:pt x="23" y="1"/>
                  </a:moveTo>
                  <a:cubicBezTo>
                    <a:pt x="13" y="1"/>
                    <a:pt x="1" y="4"/>
                    <a:pt x="6" y="15"/>
                  </a:cubicBezTo>
                  <a:cubicBezTo>
                    <a:pt x="47" y="8"/>
                    <a:pt x="37"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207;p34">
              <a:extLst>
                <a:ext uri="{FF2B5EF4-FFF2-40B4-BE49-F238E27FC236}">
                  <a16:creationId xmlns:a16="http://schemas.microsoft.com/office/drawing/2014/main" id="{C719E781-5ABE-4EEE-81D6-915423552E35}"/>
                </a:ext>
              </a:extLst>
            </p:cNvPr>
            <p:cNvSpPr/>
            <p:nvPr/>
          </p:nvSpPr>
          <p:spPr>
            <a:xfrm>
              <a:off x="6343650" y="2587350"/>
              <a:ext cx="300" cy="325"/>
            </a:xfrm>
            <a:custGeom>
              <a:avLst/>
              <a:gdLst/>
              <a:ahLst/>
              <a:cxnLst/>
              <a:rect l="l" t="t" r="r" b="b"/>
              <a:pathLst>
                <a:path w="12" h="13" extrusionOk="0">
                  <a:moveTo>
                    <a:pt x="12" y="13"/>
                  </a:moveTo>
                  <a:cubicBezTo>
                    <a:pt x="0" y="1"/>
                    <a:pt x="12" y="13"/>
                    <a:pt x="12"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208;p34">
              <a:extLst>
                <a:ext uri="{FF2B5EF4-FFF2-40B4-BE49-F238E27FC236}">
                  <a16:creationId xmlns:a16="http://schemas.microsoft.com/office/drawing/2014/main" id="{ECC2ED08-56D0-4C08-A521-BD54C4FB9941}"/>
                </a:ext>
              </a:extLst>
            </p:cNvPr>
            <p:cNvSpPr/>
            <p:nvPr/>
          </p:nvSpPr>
          <p:spPr>
            <a:xfrm>
              <a:off x="6342300" y="2586925"/>
              <a:ext cx="775" cy="1050"/>
            </a:xfrm>
            <a:custGeom>
              <a:avLst/>
              <a:gdLst/>
              <a:ahLst/>
              <a:cxnLst/>
              <a:rect l="l" t="t" r="r" b="b"/>
              <a:pathLst>
                <a:path w="31" h="42" extrusionOk="0">
                  <a:moveTo>
                    <a:pt x="1" y="0"/>
                  </a:moveTo>
                  <a:cubicBezTo>
                    <a:pt x="1" y="0"/>
                    <a:pt x="2" y="8"/>
                    <a:pt x="6" y="30"/>
                  </a:cubicBezTo>
                  <a:cubicBezTo>
                    <a:pt x="6" y="22"/>
                    <a:pt x="2" y="0"/>
                    <a:pt x="1" y="0"/>
                  </a:cubicBezTo>
                  <a:close/>
                  <a:moveTo>
                    <a:pt x="6" y="30"/>
                  </a:moveTo>
                  <a:cubicBezTo>
                    <a:pt x="18" y="30"/>
                    <a:pt x="30" y="41"/>
                    <a:pt x="30" y="41"/>
                  </a:cubicBezTo>
                  <a:cubicBezTo>
                    <a:pt x="30" y="41"/>
                    <a:pt x="30" y="30"/>
                    <a:pt x="6" y="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209;p34">
              <a:extLst>
                <a:ext uri="{FF2B5EF4-FFF2-40B4-BE49-F238E27FC236}">
                  <a16:creationId xmlns:a16="http://schemas.microsoft.com/office/drawing/2014/main" id="{FA6BF517-7EEB-45F5-AEB0-83B5C2D3503C}"/>
                </a:ext>
              </a:extLst>
            </p:cNvPr>
            <p:cNvSpPr/>
            <p:nvPr/>
          </p:nvSpPr>
          <p:spPr>
            <a:xfrm>
              <a:off x="6343350" y="2588250"/>
              <a:ext cx="600" cy="325"/>
            </a:xfrm>
            <a:custGeom>
              <a:avLst/>
              <a:gdLst/>
              <a:ahLst/>
              <a:cxnLst/>
              <a:rect l="l" t="t" r="r" b="b"/>
              <a:pathLst>
                <a:path w="24" h="13" extrusionOk="0">
                  <a:moveTo>
                    <a:pt x="24" y="12"/>
                  </a:moveTo>
                  <a:cubicBezTo>
                    <a:pt x="0" y="0"/>
                    <a:pt x="24" y="12"/>
                    <a:pt x="24"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210;p34">
              <a:extLst>
                <a:ext uri="{FF2B5EF4-FFF2-40B4-BE49-F238E27FC236}">
                  <a16:creationId xmlns:a16="http://schemas.microsoft.com/office/drawing/2014/main" id="{064A7712-24A1-4D66-BC4E-E7594B90B71B}"/>
                </a:ext>
              </a:extLst>
            </p:cNvPr>
            <p:cNvSpPr/>
            <p:nvPr/>
          </p:nvSpPr>
          <p:spPr>
            <a:xfrm>
              <a:off x="6342750" y="2587950"/>
              <a:ext cx="1200" cy="625"/>
            </a:xfrm>
            <a:custGeom>
              <a:avLst/>
              <a:gdLst/>
              <a:ahLst/>
              <a:cxnLst/>
              <a:rect l="l" t="t" r="r" b="b"/>
              <a:pathLst>
                <a:path w="48" h="25" extrusionOk="0">
                  <a:moveTo>
                    <a:pt x="48" y="24"/>
                  </a:moveTo>
                  <a:cubicBezTo>
                    <a:pt x="0" y="0"/>
                    <a:pt x="0" y="0"/>
                    <a:pt x="48"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211;p34">
              <a:extLst>
                <a:ext uri="{FF2B5EF4-FFF2-40B4-BE49-F238E27FC236}">
                  <a16:creationId xmlns:a16="http://schemas.microsoft.com/office/drawing/2014/main" id="{6846E556-AF39-4492-A634-E1471C1ECC5A}"/>
                </a:ext>
              </a:extLst>
            </p:cNvPr>
            <p:cNvSpPr/>
            <p:nvPr/>
          </p:nvSpPr>
          <p:spPr>
            <a:xfrm>
              <a:off x="6343650" y="2589150"/>
              <a:ext cx="1525" cy="1550"/>
            </a:xfrm>
            <a:custGeom>
              <a:avLst/>
              <a:gdLst/>
              <a:ahLst/>
              <a:cxnLst/>
              <a:rect l="l" t="t" r="r" b="b"/>
              <a:pathLst>
                <a:path w="61" h="62" extrusionOk="0">
                  <a:moveTo>
                    <a:pt x="24" y="0"/>
                  </a:moveTo>
                  <a:cubicBezTo>
                    <a:pt x="24" y="19"/>
                    <a:pt x="32" y="39"/>
                    <a:pt x="15" y="39"/>
                  </a:cubicBezTo>
                  <a:cubicBezTo>
                    <a:pt x="12" y="39"/>
                    <a:pt x="7" y="38"/>
                    <a:pt x="0" y="36"/>
                  </a:cubicBezTo>
                  <a:lnTo>
                    <a:pt x="0" y="36"/>
                  </a:lnTo>
                  <a:cubicBezTo>
                    <a:pt x="22" y="53"/>
                    <a:pt x="37" y="61"/>
                    <a:pt x="46" y="61"/>
                  </a:cubicBezTo>
                  <a:cubicBezTo>
                    <a:pt x="60" y="61"/>
                    <a:pt x="54" y="38"/>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212;p34">
              <a:extLst>
                <a:ext uri="{FF2B5EF4-FFF2-40B4-BE49-F238E27FC236}">
                  <a16:creationId xmlns:a16="http://schemas.microsoft.com/office/drawing/2014/main" id="{B5C2416B-B3DF-442B-91BA-37FBD579A05F}"/>
                </a:ext>
              </a:extLst>
            </p:cNvPr>
            <p:cNvSpPr/>
            <p:nvPr/>
          </p:nvSpPr>
          <p:spPr>
            <a:xfrm>
              <a:off x="6344225" y="2594800"/>
              <a:ext cx="925" cy="2100"/>
            </a:xfrm>
            <a:custGeom>
              <a:avLst/>
              <a:gdLst/>
              <a:ahLst/>
              <a:cxnLst/>
              <a:rect l="l" t="t" r="r" b="b"/>
              <a:pathLst>
                <a:path w="37" h="84" extrusionOk="0">
                  <a:moveTo>
                    <a:pt x="1" y="0"/>
                  </a:moveTo>
                  <a:cubicBezTo>
                    <a:pt x="37" y="8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213;p34">
              <a:extLst>
                <a:ext uri="{FF2B5EF4-FFF2-40B4-BE49-F238E27FC236}">
                  <a16:creationId xmlns:a16="http://schemas.microsoft.com/office/drawing/2014/main" id="{A9EFA359-C8B3-4C67-B25E-E4F10ABBD609}"/>
                </a:ext>
              </a:extLst>
            </p:cNvPr>
            <p:cNvSpPr/>
            <p:nvPr/>
          </p:nvSpPr>
          <p:spPr>
            <a:xfrm>
              <a:off x="6339175" y="2583250"/>
              <a:ext cx="425" cy="1150"/>
            </a:xfrm>
            <a:custGeom>
              <a:avLst/>
              <a:gdLst/>
              <a:ahLst/>
              <a:cxnLst/>
              <a:rect l="l" t="t" r="r" b="b"/>
              <a:pathLst>
                <a:path w="17" h="46" extrusionOk="0">
                  <a:moveTo>
                    <a:pt x="16" y="0"/>
                  </a:moveTo>
                  <a:cubicBezTo>
                    <a:pt x="15" y="0"/>
                    <a:pt x="0" y="38"/>
                    <a:pt x="0" y="46"/>
                  </a:cubicBezTo>
                  <a:cubicBezTo>
                    <a:pt x="13" y="12"/>
                    <a:pt x="17"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214;p34">
              <a:extLst>
                <a:ext uri="{FF2B5EF4-FFF2-40B4-BE49-F238E27FC236}">
                  <a16:creationId xmlns:a16="http://schemas.microsoft.com/office/drawing/2014/main" id="{5B2A9B31-DE82-4814-958C-9F853B360A7A}"/>
                </a:ext>
              </a:extLst>
            </p:cNvPr>
            <p:cNvSpPr/>
            <p:nvPr/>
          </p:nvSpPr>
          <p:spPr>
            <a:xfrm>
              <a:off x="6337975" y="2584075"/>
              <a:ext cx="1225" cy="525"/>
            </a:xfrm>
            <a:custGeom>
              <a:avLst/>
              <a:gdLst/>
              <a:ahLst/>
              <a:cxnLst/>
              <a:rect l="l" t="t" r="r" b="b"/>
              <a:pathLst>
                <a:path w="49" h="21" extrusionOk="0">
                  <a:moveTo>
                    <a:pt x="1" y="1"/>
                  </a:moveTo>
                  <a:lnTo>
                    <a:pt x="1" y="1"/>
                  </a:lnTo>
                  <a:cubicBezTo>
                    <a:pt x="22" y="15"/>
                    <a:pt x="34" y="20"/>
                    <a:pt x="41" y="20"/>
                  </a:cubicBezTo>
                  <a:cubicBezTo>
                    <a:pt x="46" y="20"/>
                    <a:pt x="48" y="17"/>
                    <a:pt x="48" y="13"/>
                  </a:cubicBezTo>
                  <a:cubicBezTo>
                    <a:pt x="48" y="13"/>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215;p34">
              <a:extLst>
                <a:ext uri="{FF2B5EF4-FFF2-40B4-BE49-F238E27FC236}">
                  <a16:creationId xmlns:a16="http://schemas.microsoft.com/office/drawing/2014/main" id="{6D013806-1196-462E-A8A9-DA51AE725C8F}"/>
                </a:ext>
              </a:extLst>
            </p:cNvPr>
            <p:cNvSpPr/>
            <p:nvPr/>
          </p:nvSpPr>
          <p:spPr>
            <a:xfrm>
              <a:off x="6340800" y="2588500"/>
              <a:ext cx="2575" cy="700"/>
            </a:xfrm>
            <a:custGeom>
              <a:avLst/>
              <a:gdLst/>
              <a:ahLst/>
              <a:cxnLst/>
              <a:rect l="l" t="t" r="r" b="b"/>
              <a:pathLst>
                <a:path w="103" h="28" extrusionOk="0">
                  <a:moveTo>
                    <a:pt x="9" y="0"/>
                  </a:moveTo>
                  <a:lnTo>
                    <a:pt x="9" y="0"/>
                  </a:lnTo>
                  <a:cubicBezTo>
                    <a:pt x="0" y="0"/>
                    <a:pt x="78" y="28"/>
                    <a:pt x="98" y="28"/>
                  </a:cubicBezTo>
                  <a:cubicBezTo>
                    <a:pt x="100" y="28"/>
                    <a:pt x="102" y="27"/>
                    <a:pt x="102" y="26"/>
                  </a:cubicBezTo>
                  <a:cubicBezTo>
                    <a:pt x="78" y="26"/>
                    <a:pt x="43" y="14"/>
                    <a:pt x="19" y="2"/>
                  </a:cubicBezTo>
                  <a:cubicBezTo>
                    <a:pt x="13" y="1"/>
                    <a:pt x="10"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216;p34">
              <a:extLst>
                <a:ext uri="{FF2B5EF4-FFF2-40B4-BE49-F238E27FC236}">
                  <a16:creationId xmlns:a16="http://schemas.microsoft.com/office/drawing/2014/main" id="{94E6D585-AB31-4915-B73C-980C45ED436C}"/>
                </a:ext>
              </a:extLst>
            </p:cNvPr>
            <p:cNvSpPr/>
            <p:nvPr/>
          </p:nvSpPr>
          <p:spPr>
            <a:xfrm>
              <a:off x="6335125" y="2580600"/>
              <a:ext cx="1400" cy="725"/>
            </a:xfrm>
            <a:custGeom>
              <a:avLst/>
              <a:gdLst/>
              <a:ahLst/>
              <a:cxnLst/>
              <a:rect l="l" t="t" r="r" b="b"/>
              <a:pathLst>
                <a:path w="56" h="29" extrusionOk="0">
                  <a:moveTo>
                    <a:pt x="55" y="0"/>
                  </a:moveTo>
                  <a:cubicBezTo>
                    <a:pt x="53" y="0"/>
                    <a:pt x="0" y="29"/>
                    <a:pt x="2" y="29"/>
                  </a:cubicBezTo>
                  <a:cubicBezTo>
                    <a:pt x="3" y="29"/>
                    <a:pt x="8" y="27"/>
                    <a:pt x="20" y="21"/>
                  </a:cubicBezTo>
                  <a:cubicBezTo>
                    <a:pt x="46" y="6"/>
                    <a:pt x="55" y="0"/>
                    <a:pt x="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217;p34">
              <a:extLst>
                <a:ext uri="{FF2B5EF4-FFF2-40B4-BE49-F238E27FC236}">
                  <a16:creationId xmlns:a16="http://schemas.microsoft.com/office/drawing/2014/main" id="{AAB3A803-C066-432A-BD15-5F150BEABD16}"/>
                </a:ext>
              </a:extLst>
            </p:cNvPr>
            <p:cNvSpPr/>
            <p:nvPr/>
          </p:nvSpPr>
          <p:spPr>
            <a:xfrm>
              <a:off x="6331125" y="2578725"/>
              <a:ext cx="2125" cy="1200"/>
            </a:xfrm>
            <a:custGeom>
              <a:avLst/>
              <a:gdLst/>
              <a:ahLst/>
              <a:cxnLst/>
              <a:rect l="l" t="t" r="r" b="b"/>
              <a:pathLst>
                <a:path w="85" h="48" extrusionOk="0">
                  <a:moveTo>
                    <a:pt x="84" y="0"/>
                  </a:moveTo>
                  <a:cubicBezTo>
                    <a:pt x="60" y="0"/>
                    <a:pt x="25" y="12"/>
                    <a:pt x="1" y="12"/>
                  </a:cubicBezTo>
                  <a:cubicBezTo>
                    <a:pt x="25" y="24"/>
                    <a:pt x="49" y="36"/>
                    <a:pt x="72" y="48"/>
                  </a:cubicBezTo>
                  <a:cubicBezTo>
                    <a:pt x="84" y="36"/>
                    <a:pt x="84" y="12"/>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218;p34">
              <a:extLst>
                <a:ext uri="{FF2B5EF4-FFF2-40B4-BE49-F238E27FC236}">
                  <a16:creationId xmlns:a16="http://schemas.microsoft.com/office/drawing/2014/main" id="{BE23C57B-90D7-4EE0-98B8-A61B9D452026}"/>
                </a:ext>
              </a:extLst>
            </p:cNvPr>
            <p:cNvSpPr/>
            <p:nvPr/>
          </p:nvSpPr>
          <p:spPr>
            <a:xfrm>
              <a:off x="6336200" y="2582000"/>
              <a:ext cx="275" cy="1100"/>
            </a:xfrm>
            <a:custGeom>
              <a:avLst/>
              <a:gdLst/>
              <a:ahLst/>
              <a:cxnLst/>
              <a:rect l="l" t="t" r="r" b="b"/>
              <a:pathLst>
                <a:path w="11" h="44" extrusionOk="0">
                  <a:moveTo>
                    <a:pt x="0" y="0"/>
                  </a:moveTo>
                  <a:lnTo>
                    <a:pt x="0" y="0"/>
                  </a:lnTo>
                  <a:cubicBezTo>
                    <a:pt x="5" y="32"/>
                    <a:pt x="8" y="43"/>
                    <a:pt x="9" y="43"/>
                  </a:cubicBezTo>
                  <a:cubicBezTo>
                    <a:pt x="11" y="43"/>
                    <a:pt x="8" y="1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219;p34">
              <a:extLst>
                <a:ext uri="{FF2B5EF4-FFF2-40B4-BE49-F238E27FC236}">
                  <a16:creationId xmlns:a16="http://schemas.microsoft.com/office/drawing/2014/main" id="{B1277740-EB20-42AC-A8D3-41E59B621874}"/>
                </a:ext>
              </a:extLst>
            </p:cNvPr>
            <p:cNvSpPr/>
            <p:nvPr/>
          </p:nvSpPr>
          <p:spPr>
            <a:xfrm>
              <a:off x="6336200" y="2582000"/>
              <a:ext cx="325" cy="325"/>
            </a:xfrm>
            <a:custGeom>
              <a:avLst/>
              <a:gdLst/>
              <a:ahLst/>
              <a:cxnLst/>
              <a:rect l="l" t="t" r="r" b="b"/>
              <a:pathLst>
                <a:path w="13" h="13" extrusionOk="0">
                  <a:moveTo>
                    <a:pt x="0" y="0"/>
                  </a:moveTo>
                  <a:cubicBezTo>
                    <a:pt x="0" y="0"/>
                    <a:pt x="12"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220;p34">
              <a:extLst>
                <a:ext uri="{FF2B5EF4-FFF2-40B4-BE49-F238E27FC236}">
                  <a16:creationId xmlns:a16="http://schemas.microsoft.com/office/drawing/2014/main" id="{B662FD0E-F278-4DB7-A702-0E008BA14E91}"/>
                </a:ext>
              </a:extLst>
            </p:cNvPr>
            <p:cNvSpPr/>
            <p:nvPr/>
          </p:nvSpPr>
          <p:spPr>
            <a:xfrm>
              <a:off x="6335175" y="2582300"/>
              <a:ext cx="1075" cy="650"/>
            </a:xfrm>
            <a:custGeom>
              <a:avLst/>
              <a:gdLst/>
              <a:ahLst/>
              <a:cxnLst/>
              <a:rect l="l" t="t" r="r" b="b"/>
              <a:pathLst>
                <a:path w="43" h="26" extrusionOk="0">
                  <a:moveTo>
                    <a:pt x="2" y="0"/>
                  </a:moveTo>
                  <a:cubicBezTo>
                    <a:pt x="0" y="0"/>
                    <a:pt x="39" y="25"/>
                    <a:pt x="42" y="25"/>
                  </a:cubicBezTo>
                  <a:cubicBezTo>
                    <a:pt x="42" y="25"/>
                    <a:pt x="42" y="25"/>
                    <a:pt x="41" y="24"/>
                  </a:cubicBezTo>
                  <a:cubicBezTo>
                    <a:pt x="13" y="6"/>
                    <a:pt x="2"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221;p34">
              <a:extLst>
                <a:ext uri="{FF2B5EF4-FFF2-40B4-BE49-F238E27FC236}">
                  <a16:creationId xmlns:a16="http://schemas.microsoft.com/office/drawing/2014/main" id="{E553CF50-901C-402C-8BB5-C198D0FA4F6F}"/>
                </a:ext>
              </a:extLst>
            </p:cNvPr>
            <p:cNvSpPr/>
            <p:nvPr/>
          </p:nvSpPr>
          <p:spPr>
            <a:xfrm>
              <a:off x="6337950" y="2586350"/>
              <a:ext cx="1850" cy="1025"/>
            </a:xfrm>
            <a:custGeom>
              <a:avLst/>
              <a:gdLst/>
              <a:ahLst/>
              <a:cxnLst/>
              <a:rect l="l" t="t" r="r" b="b"/>
              <a:pathLst>
                <a:path w="74" h="41" extrusionOk="0">
                  <a:moveTo>
                    <a:pt x="26" y="0"/>
                  </a:moveTo>
                  <a:cubicBezTo>
                    <a:pt x="9" y="0"/>
                    <a:pt x="0" y="8"/>
                    <a:pt x="14" y="41"/>
                  </a:cubicBezTo>
                  <a:cubicBezTo>
                    <a:pt x="38" y="29"/>
                    <a:pt x="26" y="5"/>
                    <a:pt x="73" y="5"/>
                  </a:cubicBezTo>
                  <a:cubicBezTo>
                    <a:pt x="57" y="5"/>
                    <a:pt x="3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222;p34">
              <a:extLst>
                <a:ext uri="{FF2B5EF4-FFF2-40B4-BE49-F238E27FC236}">
                  <a16:creationId xmlns:a16="http://schemas.microsoft.com/office/drawing/2014/main" id="{3E54075E-56FA-4671-A34D-F7EC1D810525}"/>
                </a:ext>
              </a:extLst>
            </p:cNvPr>
            <p:cNvSpPr/>
            <p:nvPr/>
          </p:nvSpPr>
          <p:spPr>
            <a:xfrm>
              <a:off x="6337150" y="2584150"/>
              <a:ext cx="450" cy="850"/>
            </a:xfrm>
            <a:custGeom>
              <a:avLst/>
              <a:gdLst/>
              <a:ahLst/>
              <a:cxnLst/>
              <a:rect l="l" t="t" r="r" b="b"/>
              <a:pathLst>
                <a:path w="18" h="34" extrusionOk="0">
                  <a:moveTo>
                    <a:pt x="3" y="1"/>
                  </a:moveTo>
                  <a:lnTo>
                    <a:pt x="3" y="1"/>
                  </a:lnTo>
                  <a:cubicBezTo>
                    <a:pt x="0" y="1"/>
                    <a:pt x="0" y="9"/>
                    <a:pt x="10" y="33"/>
                  </a:cubicBezTo>
                  <a:cubicBezTo>
                    <a:pt x="17" y="19"/>
                    <a:pt x="7"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223;p34">
              <a:extLst>
                <a:ext uri="{FF2B5EF4-FFF2-40B4-BE49-F238E27FC236}">
                  <a16:creationId xmlns:a16="http://schemas.microsoft.com/office/drawing/2014/main" id="{B1F34215-F26B-4E4B-9D04-5E88F6A71B6C}"/>
                </a:ext>
              </a:extLst>
            </p:cNvPr>
            <p:cNvSpPr/>
            <p:nvPr/>
          </p:nvSpPr>
          <p:spPr>
            <a:xfrm>
              <a:off x="6335900" y="2584075"/>
              <a:ext cx="1225" cy="25"/>
            </a:xfrm>
            <a:custGeom>
              <a:avLst/>
              <a:gdLst/>
              <a:ahLst/>
              <a:cxnLst/>
              <a:rect l="l" t="t" r="r" b="b"/>
              <a:pathLst>
                <a:path w="49" h="1" extrusionOk="0">
                  <a:moveTo>
                    <a:pt x="0" y="1"/>
                  </a:moveTo>
                  <a:cubicBezTo>
                    <a:pt x="48" y="1"/>
                    <a:pt x="12"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224;p34">
              <a:extLst>
                <a:ext uri="{FF2B5EF4-FFF2-40B4-BE49-F238E27FC236}">
                  <a16:creationId xmlns:a16="http://schemas.microsoft.com/office/drawing/2014/main" id="{78B4DB84-821C-46D8-9966-E175255132E7}"/>
                </a:ext>
              </a:extLst>
            </p:cNvPr>
            <p:cNvSpPr/>
            <p:nvPr/>
          </p:nvSpPr>
          <p:spPr>
            <a:xfrm>
              <a:off x="6329875" y="2580500"/>
              <a:ext cx="2050" cy="750"/>
            </a:xfrm>
            <a:custGeom>
              <a:avLst/>
              <a:gdLst/>
              <a:ahLst/>
              <a:cxnLst/>
              <a:rect l="l" t="t" r="r" b="b"/>
              <a:pathLst>
                <a:path w="82" h="30" extrusionOk="0">
                  <a:moveTo>
                    <a:pt x="75" y="1"/>
                  </a:moveTo>
                  <a:cubicBezTo>
                    <a:pt x="5" y="22"/>
                    <a:pt x="0" y="29"/>
                    <a:pt x="16" y="29"/>
                  </a:cubicBezTo>
                  <a:cubicBezTo>
                    <a:pt x="34" y="29"/>
                    <a:pt x="81" y="19"/>
                    <a:pt x="75" y="13"/>
                  </a:cubicBezTo>
                  <a:cubicBezTo>
                    <a:pt x="75" y="13"/>
                    <a:pt x="75" y="13"/>
                    <a:pt x="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225;p34">
              <a:extLst>
                <a:ext uri="{FF2B5EF4-FFF2-40B4-BE49-F238E27FC236}">
                  <a16:creationId xmlns:a16="http://schemas.microsoft.com/office/drawing/2014/main" id="{4932A64D-5C2E-46A6-AFD6-B9F32054F68A}"/>
                </a:ext>
              </a:extLst>
            </p:cNvPr>
            <p:cNvSpPr/>
            <p:nvPr/>
          </p:nvSpPr>
          <p:spPr>
            <a:xfrm>
              <a:off x="6331725" y="2581400"/>
              <a:ext cx="625" cy="325"/>
            </a:xfrm>
            <a:custGeom>
              <a:avLst/>
              <a:gdLst/>
              <a:ahLst/>
              <a:cxnLst/>
              <a:rect l="l" t="t" r="r" b="b"/>
              <a:pathLst>
                <a:path w="25" h="13" extrusionOk="0">
                  <a:moveTo>
                    <a:pt x="1" y="0"/>
                  </a:moveTo>
                  <a:cubicBezTo>
                    <a:pt x="1" y="0"/>
                    <a:pt x="25"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226;p34">
              <a:extLst>
                <a:ext uri="{FF2B5EF4-FFF2-40B4-BE49-F238E27FC236}">
                  <a16:creationId xmlns:a16="http://schemas.microsoft.com/office/drawing/2014/main" id="{36ACABA5-5B96-4823-8DAE-9A59BF0BC9FD}"/>
                </a:ext>
              </a:extLst>
            </p:cNvPr>
            <p:cNvSpPr/>
            <p:nvPr/>
          </p:nvSpPr>
          <p:spPr>
            <a:xfrm>
              <a:off x="6331725" y="2581400"/>
              <a:ext cx="1175" cy="500"/>
            </a:xfrm>
            <a:custGeom>
              <a:avLst/>
              <a:gdLst/>
              <a:ahLst/>
              <a:cxnLst/>
              <a:rect l="l" t="t" r="r" b="b"/>
              <a:pathLst>
                <a:path w="47" h="20" extrusionOk="0">
                  <a:moveTo>
                    <a:pt x="1" y="0"/>
                  </a:moveTo>
                  <a:lnTo>
                    <a:pt x="1" y="0"/>
                  </a:lnTo>
                  <a:cubicBezTo>
                    <a:pt x="19" y="14"/>
                    <a:pt x="33" y="19"/>
                    <a:pt x="38" y="19"/>
                  </a:cubicBezTo>
                  <a:cubicBezTo>
                    <a:pt x="47" y="19"/>
                    <a:pt x="37" y="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227;p34">
              <a:extLst>
                <a:ext uri="{FF2B5EF4-FFF2-40B4-BE49-F238E27FC236}">
                  <a16:creationId xmlns:a16="http://schemas.microsoft.com/office/drawing/2014/main" id="{6070B50B-4650-408B-A7F2-1FD87BC1C31C}"/>
                </a:ext>
              </a:extLst>
            </p:cNvPr>
            <p:cNvSpPr/>
            <p:nvPr/>
          </p:nvSpPr>
          <p:spPr>
            <a:xfrm>
              <a:off x="6328150" y="2579225"/>
              <a:ext cx="925" cy="700"/>
            </a:xfrm>
            <a:custGeom>
              <a:avLst/>
              <a:gdLst/>
              <a:ahLst/>
              <a:cxnLst/>
              <a:rect l="l" t="t" r="r" b="b"/>
              <a:pathLst>
                <a:path w="37" h="28" extrusionOk="0">
                  <a:moveTo>
                    <a:pt x="8" y="1"/>
                  </a:moveTo>
                  <a:cubicBezTo>
                    <a:pt x="5" y="1"/>
                    <a:pt x="3" y="2"/>
                    <a:pt x="1" y="4"/>
                  </a:cubicBezTo>
                  <a:cubicBezTo>
                    <a:pt x="13" y="4"/>
                    <a:pt x="25" y="16"/>
                    <a:pt x="37" y="28"/>
                  </a:cubicBezTo>
                  <a:cubicBezTo>
                    <a:pt x="27" y="18"/>
                    <a:pt x="17" y="1"/>
                    <a:pt x="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28;p34">
              <a:extLst>
                <a:ext uri="{FF2B5EF4-FFF2-40B4-BE49-F238E27FC236}">
                  <a16:creationId xmlns:a16="http://schemas.microsoft.com/office/drawing/2014/main" id="{9FBDE90B-47D8-4344-84B6-F95BD4F0C809}"/>
                </a:ext>
              </a:extLst>
            </p:cNvPr>
            <p:cNvSpPr/>
            <p:nvPr/>
          </p:nvSpPr>
          <p:spPr>
            <a:xfrm>
              <a:off x="6333825" y="2581100"/>
              <a:ext cx="25" cy="325"/>
            </a:xfrm>
            <a:custGeom>
              <a:avLst/>
              <a:gdLst/>
              <a:ahLst/>
              <a:cxnLst/>
              <a:rect l="l" t="t" r="r" b="b"/>
              <a:pathLst>
                <a:path w="1" h="13" extrusionOk="0">
                  <a:moveTo>
                    <a:pt x="0" y="12"/>
                  </a:moveTo>
                  <a:lnTo>
                    <a:pt x="0" y="12"/>
                  </a:lnTo>
                  <a:cubicBezTo>
                    <a:pt x="0" y="1"/>
                    <a:pt x="0" y="1"/>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29;p34">
              <a:extLst>
                <a:ext uri="{FF2B5EF4-FFF2-40B4-BE49-F238E27FC236}">
                  <a16:creationId xmlns:a16="http://schemas.microsoft.com/office/drawing/2014/main" id="{8BFDAA53-7D19-47F5-97FE-827AA7AB1E75}"/>
                </a:ext>
              </a:extLst>
            </p:cNvPr>
            <p:cNvSpPr/>
            <p:nvPr/>
          </p:nvSpPr>
          <p:spPr>
            <a:xfrm>
              <a:off x="6332925" y="2581325"/>
              <a:ext cx="1025" cy="175"/>
            </a:xfrm>
            <a:custGeom>
              <a:avLst/>
              <a:gdLst/>
              <a:ahLst/>
              <a:cxnLst/>
              <a:rect l="l" t="t" r="r" b="b"/>
              <a:pathLst>
                <a:path w="41" h="7" extrusionOk="0">
                  <a:moveTo>
                    <a:pt x="24" y="0"/>
                  </a:moveTo>
                  <a:cubicBezTo>
                    <a:pt x="18" y="0"/>
                    <a:pt x="10" y="1"/>
                    <a:pt x="0" y="3"/>
                  </a:cubicBezTo>
                  <a:cubicBezTo>
                    <a:pt x="10" y="6"/>
                    <a:pt x="18" y="7"/>
                    <a:pt x="24" y="7"/>
                  </a:cubicBezTo>
                  <a:cubicBezTo>
                    <a:pt x="40" y="7"/>
                    <a:pt x="40"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30;p34">
              <a:extLst>
                <a:ext uri="{FF2B5EF4-FFF2-40B4-BE49-F238E27FC236}">
                  <a16:creationId xmlns:a16="http://schemas.microsoft.com/office/drawing/2014/main" id="{1DC6357E-5BFC-4DD9-B7D2-8E600C9EC8B8}"/>
                </a:ext>
              </a:extLst>
            </p:cNvPr>
            <p:cNvSpPr/>
            <p:nvPr/>
          </p:nvSpPr>
          <p:spPr>
            <a:xfrm>
              <a:off x="6321325" y="2580500"/>
              <a:ext cx="4500" cy="3650"/>
            </a:xfrm>
            <a:custGeom>
              <a:avLst/>
              <a:gdLst/>
              <a:ahLst/>
              <a:cxnLst/>
              <a:rect l="l" t="t" r="r" b="b"/>
              <a:pathLst>
                <a:path w="180" h="146" extrusionOk="0">
                  <a:moveTo>
                    <a:pt x="93" y="0"/>
                  </a:moveTo>
                  <a:cubicBezTo>
                    <a:pt x="90" y="0"/>
                    <a:pt x="87" y="0"/>
                    <a:pt x="83" y="1"/>
                  </a:cubicBezTo>
                  <a:lnTo>
                    <a:pt x="71" y="1"/>
                  </a:lnTo>
                  <a:cubicBezTo>
                    <a:pt x="107" y="13"/>
                    <a:pt x="119" y="36"/>
                    <a:pt x="119" y="72"/>
                  </a:cubicBezTo>
                  <a:cubicBezTo>
                    <a:pt x="110" y="75"/>
                    <a:pt x="103" y="77"/>
                    <a:pt x="96" y="77"/>
                  </a:cubicBezTo>
                  <a:cubicBezTo>
                    <a:pt x="77" y="77"/>
                    <a:pt x="66" y="63"/>
                    <a:pt x="48" y="36"/>
                  </a:cubicBezTo>
                  <a:cubicBezTo>
                    <a:pt x="36" y="72"/>
                    <a:pt x="12" y="108"/>
                    <a:pt x="0" y="144"/>
                  </a:cubicBezTo>
                  <a:cubicBezTo>
                    <a:pt x="7" y="145"/>
                    <a:pt x="13" y="146"/>
                    <a:pt x="20" y="146"/>
                  </a:cubicBezTo>
                  <a:cubicBezTo>
                    <a:pt x="114" y="146"/>
                    <a:pt x="179" y="0"/>
                    <a:pt x="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1;p34">
              <a:extLst>
                <a:ext uri="{FF2B5EF4-FFF2-40B4-BE49-F238E27FC236}">
                  <a16:creationId xmlns:a16="http://schemas.microsoft.com/office/drawing/2014/main" id="{76073250-BED2-4A4A-B3CB-ED39BA2014BD}"/>
                </a:ext>
              </a:extLst>
            </p:cNvPr>
            <p:cNvSpPr/>
            <p:nvPr/>
          </p:nvSpPr>
          <p:spPr>
            <a:xfrm>
              <a:off x="6324300" y="2578850"/>
              <a:ext cx="2400" cy="1225"/>
            </a:xfrm>
            <a:custGeom>
              <a:avLst/>
              <a:gdLst/>
              <a:ahLst/>
              <a:cxnLst/>
              <a:rect l="l" t="t" r="r" b="b"/>
              <a:pathLst>
                <a:path w="96" h="49" extrusionOk="0">
                  <a:moveTo>
                    <a:pt x="37" y="1"/>
                  </a:moveTo>
                  <a:cubicBezTo>
                    <a:pt x="23" y="1"/>
                    <a:pt x="11" y="10"/>
                    <a:pt x="0" y="31"/>
                  </a:cubicBezTo>
                  <a:cubicBezTo>
                    <a:pt x="24" y="31"/>
                    <a:pt x="60" y="43"/>
                    <a:pt x="83" y="43"/>
                  </a:cubicBezTo>
                  <a:cubicBezTo>
                    <a:pt x="76" y="43"/>
                    <a:pt x="73" y="48"/>
                    <a:pt x="79" y="48"/>
                  </a:cubicBezTo>
                  <a:cubicBezTo>
                    <a:pt x="82" y="48"/>
                    <a:pt x="87" y="47"/>
                    <a:pt x="95" y="43"/>
                  </a:cubicBezTo>
                  <a:cubicBezTo>
                    <a:pt x="75" y="16"/>
                    <a:pt x="55"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32;p34">
              <a:extLst>
                <a:ext uri="{FF2B5EF4-FFF2-40B4-BE49-F238E27FC236}">
                  <a16:creationId xmlns:a16="http://schemas.microsoft.com/office/drawing/2014/main" id="{7724B451-2FDC-4508-89EC-6AA06C604A26}"/>
                </a:ext>
              </a:extLst>
            </p:cNvPr>
            <p:cNvSpPr/>
            <p:nvPr/>
          </p:nvSpPr>
          <p:spPr>
            <a:xfrm>
              <a:off x="6326675" y="2579825"/>
              <a:ext cx="2700" cy="2200"/>
            </a:xfrm>
            <a:custGeom>
              <a:avLst/>
              <a:gdLst/>
              <a:ahLst/>
              <a:cxnLst/>
              <a:rect l="l" t="t" r="r" b="b"/>
              <a:pathLst>
                <a:path w="108" h="88" extrusionOk="0">
                  <a:moveTo>
                    <a:pt x="36" y="1"/>
                  </a:moveTo>
                  <a:cubicBezTo>
                    <a:pt x="27" y="1"/>
                    <a:pt x="15" y="2"/>
                    <a:pt x="0" y="4"/>
                  </a:cubicBezTo>
                  <a:cubicBezTo>
                    <a:pt x="48" y="28"/>
                    <a:pt x="72" y="40"/>
                    <a:pt x="84" y="40"/>
                  </a:cubicBezTo>
                  <a:cubicBezTo>
                    <a:pt x="74" y="40"/>
                    <a:pt x="59" y="36"/>
                    <a:pt x="46" y="36"/>
                  </a:cubicBezTo>
                  <a:cubicBezTo>
                    <a:pt x="27" y="36"/>
                    <a:pt x="15" y="44"/>
                    <a:pt x="36" y="87"/>
                  </a:cubicBezTo>
                  <a:cubicBezTo>
                    <a:pt x="60" y="87"/>
                    <a:pt x="84" y="87"/>
                    <a:pt x="108" y="63"/>
                  </a:cubicBezTo>
                  <a:cubicBezTo>
                    <a:pt x="96" y="63"/>
                    <a:pt x="96" y="52"/>
                    <a:pt x="96" y="40"/>
                  </a:cubicBezTo>
                  <a:cubicBezTo>
                    <a:pt x="84" y="28"/>
                    <a:pt x="96" y="4"/>
                    <a:pt x="96" y="4"/>
                  </a:cubicBezTo>
                  <a:lnTo>
                    <a:pt x="96" y="4"/>
                  </a:lnTo>
                  <a:cubicBezTo>
                    <a:pt x="96" y="4"/>
                    <a:pt x="84" y="16"/>
                    <a:pt x="84" y="16"/>
                  </a:cubicBezTo>
                  <a:cubicBezTo>
                    <a:pt x="84" y="16"/>
                    <a:pt x="76"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233;p34">
              <a:extLst>
                <a:ext uri="{FF2B5EF4-FFF2-40B4-BE49-F238E27FC236}">
                  <a16:creationId xmlns:a16="http://schemas.microsoft.com/office/drawing/2014/main" id="{5C5D7020-0A40-470B-92F2-9F1A40E66329}"/>
                </a:ext>
              </a:extLst>
            </p:cNvPr>
            <p:cNvSpPr/>
            <p:nvPr/>
          </p:nvSpPr>
          <p:spPr>
            <a:xfrm>
              <a:off x="6336500" y="2587650"/>
              <a:ext cx="25" cy="325"/>
            </a:xfrm>
            <a:custGeom>
              <a:avLst/>
              <a:gdLst/>
              <a:ahLst/>
              <a:cxnLst/>
              <a:rect l="l" t="t" r="r" b="b"/>
              <a:pathLst>
                <a:path w="1" h="13" extrusionOk="0">
                  <a:moveTo>
                    <a:pt x="0" y="12"/>
                  </a:moveTo>
                  <a:cubicBezTo>
                    <a:pt x="0" y="12"/>
                    <a:pt x="0" y="1"/>
                    <a:pt x="0" y="1"/>
                  </a:cubicBezTo>
                  <a:cubicBezTo>
                    <a:pt x="0" y="1"/>
                    <a:pt x="0" y="1"/>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234;p34">
              <a:extLst>
                <a:ext uri="{FF2B5EF4-FFF2-40B4-BE49-F238E27FC236}">
                  <a16:creationId xmlns:a16="http://schemas.microsoft.com/office/drawing/2014/main" id="{B5BB4B7F-0684-4E9D-8E0A-A22096B78C9F}"/>
                </a:ext>
              </a:extLst>
            </p:cNvPr>
            <p:cNvSpPr/>
            <p:nvPr/>
          </p:nvSpPr>
          <p:spPr>
            <a:xfrm>
              <a:off x="6335850" y="2584975"/>
              <a:ext cx="1375" cy="2450"/>
            </a:xfrm>
            <a:custGeom>
              <a:avLst/>
              <a:gdLst/>
              <a:ahLst/>
              <a:cxnLst/>
              <a:rect l="l" t="t" r="r" b="b"/>
              <a:pathLst>
                <a:path w="55" h="98" extrusionOk="0">
                  <a:moveTo>
                    <a:pt x="14" y="0"/>
                  </a:moveTo>
                  <a:cubicBezTo>
                    <a:pt x="0" y="78"/>
                    <a:pt x="20" y="97"/>
                    <a:pt x="35" y="97"/>
                  </a:cubicBezTo>
                  <a:cubicBezTo>
                    <a:pt x="46" y="97"/>
                    <a:pt x="55" y="89"/>
                    <a:pt x="50" y="84"/>
                  </a:cubicBezTo>
                  <a:cubicBezTo>
                    <a:pt x="26" y="60"/>
                    <a:pt x="14" y="36"/>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35;p34">
              <a:extLst>
                <a:ext uri="{FF2B5EF4-FFF2-40B4-BE49-F238E27FC236}">
                  <a16:creationId xmlns:a16="http://schemas.microsoft.com/office/drawing/2014/main" id="{FDED3456-4E64-4017-8E9C-9C28023BDDD7}"/>
                </a:ext>
              </a:extLst>
            </p:cNvPr>
            <p:cNvSpPr/>
            <p:nvPr/>
          </p:nvSpPr>
          <p:spPr>
            <a:xfrm>
              <a:off x="6331125" y="2583375"/>
              <a:ext cx="1825" cy="750"/>
            </a:xfrm>
            <a:custGeom>
              <a:avLst/>
              <a:gdLst/>
              <a:ahLst/>
              <a:cxnLst/>
              <a:rect l="l" t="t" r="r" b="b"/>
              <a:pathLst>
                <a:path w="73" h="30" extrusionOk="0">
                  <a:moveTo>
                    <a:pt x="8" y="0"/>
                  </a:moveTo>
                  <a:cubicBezTo>
                    <a:pt x="1" y="0"/>
                    <a:pt x="0" y="4"/>
                    <a:pt x="13" y="17"/>
                  </a:cubicBezTo>
                  <a:cubicBezTo>
                    <a:pt x="17" y="26"/>
                    <a:pt x="24" y="30"/>
                    <a:pt x="31" y="30"/>
                  </a:cubicBezTo>
                  <a:cubicBezTo>
                    <a:pt x="43" y="30"/>
                    <a:pt x="58" y="20"/>
                    <a:pt x="72" y="5"/>
                  </a:cubicBezTo>
                  <a:lnTo>
                    <a:pt x="72" y="5"/>
                  </a:lnTo>
                  <a:cubicBezTo>
                    <a:pt x="69" y="7"/>
                    <a:pt x="64" y="7"/>
                    <a:pt x="58" y="7"/>
                  </a:cubicBezTo>
                  <a:cubicBezTo>
                    <a:pt x="41" y="7"/>
                    <a:pt x="19"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236;p34">
              <a:extLst>
                <a:ext uri="{FF2B5EF4-FFF2-40B4-BE49-F238E27FC236}">
                  <a16:creationId xmlns:a16="http://schemas.microsoft.com/office/drawing/2014/main" id="{AA540501-1DFF-4331-A9EB-CA6226772C34}"/>
                </a:ext>
              </a:extLst>
            </p:cNvPr>
            <p:cNvSpPr/>
            <p:nvPr/>
          </p:nvSpPr>
          <p:spPr>
            <a:xfrm>
              <a:off x="6323100" y="2578425"/>
              <a:ext cx="925" cy="1225"/>
            </a:xfrm>
            <a:custGeom>
              <a:avLst/>
              <a:gdLst/>
              <a:ahLst/>
              <a:cxnLst/>
              <a:rect l="l" t="t" r="r" b="b"/>
              <a:pathLst>
                <a:path w="37" h="49" extrusionOk="0">
                  <a:moveTo>
                    <a:pt x="36" y="0"/>
                  </a:moveTo>
                  <a:cubicBezTo>
                    <a:pt x="0" y="48"/>
                    <a:pt x="0" y="48"/>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37;p34">
              <a:extLst>
                <a:ext uri="{FF2B5EF4-FFF2-40B4-BE49-F238E27FC236}">
                  <a16:creationId xmlns:a16="http://schemas.microsoft.com/office/drawing/2014/main" id="{E94B54B8-51E3-49A4-A2DB-86075F5F0E97}"/>
                </a:ext>
              </a:extLst>
            </p:cNvPr>
            <p:cNvSpPr/>
            <p:nvPr/>
          </p:nvSpPr>
          <p:spPr>
            <a:xfrm>
              <a:off x="6321325" y="2578425"/>
              <a:ext cx="300" cy="925"/>
            </a:xfrm>
            <a:custGeom>
              <a:avLst/>
              <a:gdLst/>
              <a:ahLst/>
              <a:cxnLst/>
              <a:rect l="l" t="t" r="r" b="b"/>
              <a:pathLst>
                <a:path w="12" h="37" extrusionOk="0">
                  <a:moveTo>
                    <a:pt x="12" y="0"/>
                  </a:moveTo>
                  <a:cubicBezTo>
                    <a:pt x="0" y="36"/>
                    <a:pt x="0" y="36"/>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238;p34">
              <a:extLst>
                <a:ext uri="{FF2B5EF4-FFF2-40B4-BE49-F238E27FC236}">
                  <a16:creationId xmlns:a16="http://schemas.microsoft.com/office/drawing/2014/main" id="{D86D9046-1D96-44A4-ABA2-58EFD2537662}"/>
                </a:ext>
              </a:extLst>
            </p:cNvPr>
            <p:cNvSpPr/>
            <p:nvPr/>
          </p:nvSpPr>
          <p:spPr>
            <a:xfrm>
              <a:off x="6283500" y="2611425"/>
              <a:ext cx="1100" cy="950"/>
            </a:xfrm>
            <a:custGeom>
              <a:avLst/>
              <a:gdLst/>
              <a:ahLst/>
              <a:cxnLst/>
              <a:rect l="l" t="t" r="r" b="b"/>
              <a:pathLst>
                <a:path w="44" h="38" extrusionOk="0">
                  <a:moveTo>
                    <a:pt x="38" y="1"/>
                  </a:moveTo>
                  <a:cubicBezTo>
                    <a:pt x="35" y="1"/>
                    <a:pt x="25" y="10"/>
                    <a:pt x="1" y="38"/>
                  </a:cubicBezTo>
                  <a:cubicBezTo>
                    <a:pt x="17" y="38"/>
                    <a:pt x="43"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239;p34">
              <a:extLst>
                <a:ext uri="{FF2B5EF4-FFF2-40B4-BE49-F238E27FC236}">
                  <a16:creationId xmlns:a16="http://schemas.microsoft.com/office/drawing/2014/main" id="{9D2B3DFE-DF3F-4086-99A4-8F7CD45B4C2F}"/>
                </a:ext>
              </a:extLst>
            </p:cNvPr>
            <p:cNvSpPr/>
            <p:nvPr/>
          </p:nvSpPr>
          <p:spPr>
            <a:xfrm>
              <a:off x="6282925" y="2612350"/>
              <a:ext cx="600" cy="25"/>
            </a:xfrm>
            <a:custGeom>
              <a:avLst/>
              <a:gdLst/>
              <a:ahLst/>
              <a:cxnLst/>
              <a:rect l="l" t="t" r="r" b="b"/>
              <a:pathLst>
                <a:path w="24" h="1" extrusionOk="0">
                  <a:moveTo>
                    <a:pt x="24" y="1"/>
                  </a:moveTo>
                  <a:cubicBezTo>
                    <a:pt x="0" y="1"/>
                    <a:pt x="24"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240;p34">
              <a:extLst>
                <a:ext uri="{FF2B5EF4-FFF2-40B4-BE49-F238E27FC236}">
                  <a16:creationId xmlns:a16="http://schemas.microsoft.com/office/drawing/2014/main" id="{E9DAD0E6-6CFE-407B-B07B-922D3BF6653E}"/>
                </a:ext>
              </a:extLst>
            </p:cNvPr>
            <p:cNvSpPr/>
            <p:nvPr/>
          </p:nvSpPr>
          <p:spPr>
            <a:xfrm>
              <a:off x="6288575" y="2644500"/>
              <a:ext cx="850" cy="475"/>
            </a:xfrm>
            <a:custGeom>
              <a:avLst/>
              <a:gdLst/>
              <a:ahLst/>
              <a:cxnLst/>
              <a:rect l="l" t="t" r="r" b="b"/>
              <a:pathLst>
                <a:path w="34" h="19" extrusionOk="0">
                  <a:moveTo>
                    <a:pt x="0" y="1"/>
                  </a:moveTo>
                  <a:cubicBezTo>
                    <a:pt x="18" y="13"/>
                    <a:pt x="30" y="18"/>
                    <a:pt x="32" y="18"/>
                  </a:cubicBezTo>
                  <a:cubicBezTo>
                    <a:pt x="33" y="18"/>
                    <a:pt x="24"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241;p34">
              <a:extLst>
                <a:ext uri="{FF2B5EF4-FFF2-40B4-BE49-F238E27FC236}">
                  <a16:creationId xmlns:a16="http://schemas.microsoft.com/office/drawing/2014/main" id="{638DDF65-4AED-4F55-B51F-B7861E3BD4CD}"/>
                </a:ext>
              </a:extLst>
            </p:cNvPr>
            <p:cNvSpPr/>
            <p:nvPr/>
          </p:nvSpPr>
          <p:spPr>
            <a:xfrm>
              <a:off x="6316250" y="2662650"/>
              <a:ext cx="625" cy="925"/>
            </a:xfrm>
            <a:custGeom>
              <a:avLst/>
              <a:gdLst/>
              <a:ahLst/>
              <a:cxnLst/>
              <a:rect l="l" t="t" r="r" b="b"/>
              <a:pathLst>
                <a:path w="25" h="37" extrusionOk="0">
                  <a:moveTo>
                    <a:pt x="24" y="1"/>
                  </a:moveTo>
                  <a:cubicBezTo>
                    <a:pt x="1" y="1"/>
                    <a:pt x="13" y="25"/>
                    <a:pt x="13" y="37"/>
                  </a:cubicBezTo>
                  <a:lnTo>
                    <a:pt x="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242;p34">
              <a:extLst>
                <a:ext uri="{FF2B5EF4-FFF2-40B4-BE49-F238E27FC236}">
                  <a16:creationId xmlns:a16="http://schemas.microsoft.com/office/drawing/2014/main" id="{CFCD0C73-241C-4CB2-9E77-552EDFB178A4}"/>
                </a:ext>
              </a:extLst>
            </p:cNvPr>
            <p:cNvSpPr/>
            <p:nvPr/>
          </p:nvSpPr>
          <p:spPr>
            <a:xfrm>
              <a:off x="6295725" y="2591225"/>
              <a:ext cx="300" cy="25"/>
            </a:xfrm>
            <a:custGeom>
              <a:avLst/>
              <a:gdLst/>
              <a:ahLst/>
              <a:cxnLst/>
              <a:rect l="l" t="t" r="r" b="b"/>
              <a:pathLst>
                <a:path w="12" h="1" extrusionOk="0">
                  <a:moveTo>
                    <a:pt x="0" y="0"/>
                  </a:moveTo>
                  <a:cubicBezTo>
                    <a:pt x="12" y="0"/>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243;p34">
              <a:extLst>
                <a:ext uri="{FF2B5EF4-FFF2-40B4-BE49-F238E27FC236}">
                  <a16:creationId xmlns:a16="http://schemas.microsoft.com/office/drawing/2014/main" id="{ABE3C4E6-E438-4325-A17F-35613B3EFB0D}"/>
                </a:ext>
              </a:extLst>
            </p:cNvPr>
            <p:cNvSpPr/>
            <p:nvPr/>
          </p:nvSpPr>
          <p:spPr>
            <a:xfrm>
              <a:off x="6314175" y="2578725"/>
              <a:ext cx="325" cy="25"/>
            </a:xfrm>
            <a:custGeom>
              <a:avLst/>
              <a:gdLst/>
              <a:ahLst/>
              <a:cxnLst/>
              <a:rect l="l" t="t" r="r" b="b"/>
              <a:pathLst>
                <a:path w="13" h="1" extrusionOk="0">
                  <a:moveTo>
                    <a:pt x="0" y="0"/>
                  </a:moveTo>
                  <a:cubicBezTo>
                    <a:pt x="0" y="0"/>
                    <a:pt x="12" y="0"/>
                    <a:pt x="12" y="0"/>
                  </a:cubicBezTo>
                  <a:cubicBezTo>
                    <a:pt x="12" y="0"/>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244;p34">
              <a:extLst>
                <a:ext uri="{FF2B5EF4-FFF2-40B4-BE49-F238E27FC236}">
                  <a16:creationId xmlns:a16="http://schemas.microsoft.com/office/drawing/2014/main" id="{74458481-36E0-4870-A139-7F45AFCB03C5}"/>
                </a:ext>
              </a:extLst>
            </p:cNvPr>
            <p:cNvSpPr/>
            <p:nvPr/>
          </p:nvSpPr>
          <p:spPr>
            <a:xfrm>
              <a:off x="6312975" y="2578725"/>
              <a:ext cx="1225" cy="25"/>
            </a:xfrm>
            <a:custGeom>
              <a:avLst/>
              <a:gdLst/>
              <a:ahLst/>
              <a:cxnLst/>
              <a:rect l="l" t="t" r="r" b="b"/>
              <a:pathLst>
                <a:path w="49" h="1" extrusionOk="0">
                  <a:moveTo>
                    <a:pt x="1" y="0"/>
                  </a:moveTo>
                  <a:cubicBezTo>
                    <a:pt x="24" y="0"/>
                    <a:pt x="48"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245;p34">
              <a:extLst>
                <a:ext uri="{FF2B5EF4-FFF2-40B4-BE49-F238E27FC236}">
                  <a16:creationId xmlns:a16="http://schemas.microsoft.com/office/drawing/2014/main" id="{422F858A-86C6-41C1-8EA9-12F8BB1EF957}"/>
                </a:ext>
              </a:extLst>
            </p:cNvPr>
            <p:cNvSpPr/>
            <p:nvPr/>
          </p:nvSpPr>
          <p:spPr>
            <a:xfrm>
              <a:off x="6290350" y="2622275"/>
              <a:ext cx="3000" cy="1425"/>
            </a:xfrm>
            <a:custGeom>
              <a:avLst/>
              <a:gdLst/>
              <a:ahLst/>
              <a:cxnLst/>
              <a:rect l="l" t="t" r="r" b="b"/>
              <a:pathLst>
                <a:path w="120" h="57" extrusionOk="0">
                  <a:moveTo>
                    <a:pt x="57" y="0"/>
                  </a:moveTo>
                  <a:cubicBezTo>
                    <a:pt x="46" y="0"/>
                    <a:pt x="29" y="6"/>
                    <a:pt x="1" y="20"/>
                  </a:cubicBezTo>
                  <a:cubicBezTo>
                    <a:pt x="37" y="32"/>
                    <a:pt x="72" y="44"/>
                    <a:pt x="120" y="56"/>
                  </a:cubicBezTo>
                  <a:cubicBezTo>
                    <a:pt x="78" y="31"/>
                    <a:pt x="83"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246;p34">
              <a:extLst>
                <a:ext uri="{FF2B5EF4-FFF2-40B4-BE49-F238E27FC236}">
                  <a16:creationId xmlns:a16="http://schemas.microsoft.com/office/drawing/2014/main" id="{3D0E24F2-17B8-4F9F-A8E1-DADB5AF7728F}"/>
                </a:ext>
              </a:extLst>
            </p:cNvPr>
            <p:cNvSpPr/>
            <p:nvPr/>
          </p:nvSpPr>
          <p:spPr>
            <a:xfrm>
              <a:off x="6294825" y="2597775"/>
              <a:ext cx="625" cy="250"/>
            </a:xfrm>
            <a:custGeom>
              <a:avLst/>
              <a:gdLst/>
              <a:ahLst/>
              <a:cxnLst/>
              <a:rect l="l" t="t" r="r" b="b"/>
              <a:pathLst>
                <a:path w="25" h="10" extrusionOk="0">
                  <a:moveTo>
                    <a:pt x="0" y="0"/>
                  </a:moveTo>
                  <a:cubicBezTo>
                    <a:pt x="0" y="6"/>
                    <a:pt x="3" y="9"/>
                    <a:pt x="8" y="9"/>
                  </a:cubicBezTo>
                  <a:cubicBezTo>
                    <a:pt x="12" y="9"/>
                    <a:pt x="18" y="6"/>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247;p34">
              <a:extLst>
                <a:ext uri="{FF2B5EF4-FFF2-40B4-BE49-F238E27FC236}">
                  <a16:creationId xmlns:a16="http://schemas.microsoft.com/office/drawing/2014/main" id="{C3445E28-95F9-4D36-9E10-763AB5415F09}"/>
                </a:ext>
              </a:extLst>
            </p:cNvPr>
            <p:cNvSpPr/>
            <p:nvPr/>
          </p:nvSpPr>
          <p:spPr>
            <a:xfrm>
              <a:off x="6317150" y="25787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248;p34">
              <a:extLst>
                <a:ext uri="{FF2B5EF4-FFF2-40B4-BE49-F238E27FC236}">
                  <a16:creationId xmlns:a16="http://schemas.microsoft.com/office/drawing/2014/main" id="{36A373A9-3360-4D50-9C16-AE60F2247CE1}"/>
                </a:ext>
              </a:extLst>
            </p:cNvPr>
            <p:cNvSpPr/>
            <p:nvPr/>
          </p:nvSpPr>
          <p:spPr>
            <a:xfrm>
              <a:off x="6317150" y="2578725"/>
              <a:ext cx="25" cy="25"/>
            </a:xfrm>
            <a:custGeom>
              <a:avLst/>
              <a:gdLst/>
              <a:ahLst/>
              <a:cxnLst/>
              <a:rect l="l" t="t" r="r" b="b"/>
              <a:pathLst>
                <a:path w="1" h="1" extrusionOk="0">
                  <a:moveTo>
                    <a:pt x="0" y="0"/>
                  </a:move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249;p34">
              <a:extLst>
                <a:ext uri="{FF2B5EF4-FFF2-40B4-BE49-F238E27FC236}">
                  <a16:creationId xmlns:a16="http://schemas.microsoft.com/office/drawing/2014/main" id="{41393E65-834A-432B-83C6-FC0A60A787DD}"/>
                </a:ext>
              </a:extLst>
            </p:cNvPr>
            <p:cNvSpPr/>
            <p:nvPr/>
          </p:nvSpPr>
          <p:spPr>
            <a:xfrm>
              <a:off x="6317150" y="2578600"/>
              <a:ext cx="1075" cy="150"/>
            </a:xfrm>
            <a:custGeom>
              <a:avLst/>
              <a:gdLst/>
              <a:ahLst/>
              <a:cxnLst/>
              <a:rect l="l" t="t" r="r" b="b"/>
              <a:pathLst>
                <a:path w="43" h="6" extrusionOk="0">
                  <a:moveTo>
                    <a:pt x="29" y="0"/>
                  </a:moveTo>
                  <a:cubicBezTo>
                    <a:pt x="23" y="0"/>
                    <a:pt x="12" y="1"/>
                    <a:pt x="0" y="5"/>
                  </a:cubicBezTo>
                  <a:cubicBezTo>
                    <a:pt x="40" y="5"/>
                    <a:pt x="43"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250;p34">
              <a:extLst>
                <a:ext uri="{FF2B5EF4-FFF2-40B4-BE49-F238E27FC236}">
                  <a16:creationId xmlns:a16="http://schemas.microsoft.com/office/drawing/2014/main" id="{6013829E-3B98-49AA-874B-7048A4511B51}"/>
                </a:ext>
              </a:extLst>
            </p:cNvPr>
            <p:cNvSpPr/>
            <p:nvPr/>
          </p:nvSpPr>
          <p:spPr>
            <a:xfrm>
              <a:off x="6326375" y="25837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251;p34">
              <a:extLst>
                <a:ext uri="{FF2B5EF4-FFF2-40B4-BE49-F238E27FC236}">
                  <a16:creationId xmlns:a16="http://schemas.microsoft.com/office/drawing/2014/main" id="{554D7D76-0354-4447-A685-66FA4E4C1C6A}"/>
                </a:ext>
              </a:extLst>
            </p:cNvPr>
            <p:cNvSpPr/>
            <p:nvPr/>
          </p:nvSpPr>
          <p:spPr>
            <a:xfrm>
              <a:off x="6326075" y="2583775"/>
              <a:ext cx="325" cy="25"/>
            </a:xfrm>
            <a:custGeom>
              <a:avLst/>
              <a:gdLst/>
              <a:ahLst/>
              <a:cxnLst/>
              <a:rect l="l" t="t" r="r" b="b"/>
              <a:pathLst>
                <a:path w="13" h="1" extrusionOk="0">
                  <a:moveTo>
                    <a:pt x="12" y="1"/>
                  </a:moveTo>
                  <a:cubicBezTo>
                    <a:pt x="1" y="1"/>
                    <a:pt x="1"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252;p34">
              <a:extLst>
                <a:ext uri="{FF2B5EF4-FFF2-40B4-BE49-F238E27FC236}">
                  <a16:creationId xmlns:a16="http://schemas.microsoft.com/office/drawing/2014/main" id="{6533DEC7-B18F-4C21-BF77-3BA863056EAB}"/>
                </a:ext>
              </a:extLst>
            </p:cNvPr>
            <p:cNvSpPr/>
            <p:nvPr/>
          </p:nvSpPr>
          <p:spPr>
            <a:xfrm>
              <a:off x="6325850" y="2583775"/>
              <a:ext cx="550" cy="300"/>
            </a:xfrm>
            <a:custGeom>
              <a:avLst/>
              <a:gdLst/>
              <a:ahLst/>
              <a:cxnLst/>
              <a:rect l="l" t="t" r="r" b="b"/>
              <a:pathLst>
                <a:path w="22" h="12" extrusionOk="0">
                  <a:moveTo>
                    <a:pt x="21" y="1"/>
                  </a:moveTo>
                  <a:cubicBezTo>
                    <a:pt x="6" y="1"/>
                    <a:pt x="0" y="11"/>
                    <a:pt x="6" y="11"/>
                  </a:cubicBezTo>
                  <a:cubicBezTo>
                    <a:pt x="8" y="11"/>
                    <a:pt x="14" y="9"/>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253;p34">
              <a:extLst>
                <a:ext uri="{FF2B5EF4-FFF2-40B4-BE49-F238E27FC236}">
                  <a16:creationId xmlns:a16="http://schemas.microsoft.com/office/drawing/2014/main" id="{2564E3DA-41BF-4058-A685-E945AF50178F}"/>
                </a:ext>
              </a:extLst>
            </p:cNvPr>
            <p:cNvSpPr/>
            <p:nvPr/>
          </p:nvSpPr>
          <p:spPr>
            <a:xfrm>
              <a:off x="6318925" y="2581000"/>
              <a:ext cx="1575" cy="975"/>
            </a:xfrm>
            <a:custGeom>
              <a:avLst/>
              <a:gdLst/>
              <a:ahLst/>
              <a:cxnLst/>
              <a:rect l="l" t="t" r="r" b="b"/>
              <a:pathLst>
                <a:path w="63" h="39" extrusionOk="0">
                  <a:moveTo>
                    <a:pt x="41" y="0"/>
                  </a:moveTo>
                  <a:cubicBezTo>
                    <a:pt x="35" y="0"/>
                    <a:pt x="22" y="5"/>
                    <a:pt x="1" y="16"/>
                  </a:cubicBezTo>
                  <a:cubicBezTo>
                    <a:pt x="1" y="33"/>
                    <a:pt x="6" y="38"/>
                    <a:pt x="14" y="38"/>
                  </a:cubicBezTo>
                  <a:cubicBezTo>
                    <a:pt x="32" y="38"/>
                    <a:pt x="62"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254;p34">
              <a:extLst>
                <a:ext uri="{FF2B5EF4-FFF2-40B4-BE49-F238E27FC236}">
                  <a16:creationId xmlns:a16="http://schemas.microsoft.com/office/drawing/2014/main" id="{D80BD9A8-B08B-4BE5-8838-D2CD4CD7F4AF}"/>
                </a:ext>
              </a:extLst>
            </p:cNvPr>
            <p:cNvSpPr/>
            <p:nvPr/>
          </p:nvSpPr>
          <p:spPr>
            <a:xfrm>
              <a:off x="6320125" y="2581350"/>
              <a:ext cx="775" cy="375"/>
            </a:xfrm>
            <a:custGeom>
              <a:avLst/>
              <a:gdLst/>
              <a:ahLst/>
              <a:cxnLst/>
              <a:rect l="l" t="t" r="r" b="b"/>
              <a:pathLst>
                <a:path w="31" h="15" extrusionOk="0">
                  <a:moveTo>
                    <a:pt x="27" y="1"/>
                  </a:moveTo>
                  <a:cubicBezTo>
                    <a:pt x="24" y="1"/>
                    <a:pt x="14" y="8"/>
                    <a:pt x="0" y="14"/>
                  </a:cubicBezTo>
                  <a:lnTo>
                    <a:pt x="24" y="14"/>
                  </a:lnTo>
                  <a:cubicBezTo>
                    <a:pt x="29" y="4"/>
                    <a:pt x="30"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255;p34">
              <a:extLst>
                <a:ext uri="{FF2B5EF4-FFF2-40B4-BE49-F238E27FC236}">
                  <a16:creationId xmlns:a16="http://schemas.microsoft.com/office/drawing/2014/main" id="{B0482043-954E-45C3-B858-0CAF81AF402B}"/>
                </a:ext>
              </a:extLst>
            </p:cNvPr>
            <p:cNvSpPr/>
            <p:nvPr/>
          </p:nvSpPr>
          <p:spPr>
            <a:xfrm>
              <a:off x="6310750" y="2578525"/>
              <a:ext cx="1700" cy="1200"/>
            </a:xfrm>
            <a:custGeom>
              <a:avLst/>
              <a:gdLst/>
              <a:ahLst/>
              <a:cxnLst/>
              <a:rect l="l" t="t" r="r" b="b"/>
              <a:pathLst>
                <a:path w="68" h="48" extrusionOk="0">
                  <a:moveTo>
                    <a:pt x="64" y="0"/>
                  </a:moveTo>
                  <a:cubicBezTo>
                    <a:pt x="50" y="0"/>
                    <a:pt x="1" y="48"/>
                    <a:pt x="32" y="48"/>
                  </a:cubicBezTo>
                  <a:cubicBezTo>
                    <a:pt x="37" y="48"/>
                    <a:pt x="44" y="47"/>
                    <a:pt x="54" y="44"/>
                  </a:cubicBezTo>
                  <a:cubicBezTo>
                    <a:pt x="65" y="44"/>
                    <a:pt x="56" y="6"/>
                    <a:pt x="63" y="6"/>
                  </a:cubicBezTo>
                  <a:lnTo>
                    <a:pt x="63" y="6"/>
                  </a:lnTo>
                  <a:cubicBezTo>
                    <a:pt x="63" y="6"/>
                    <a:pt x="65" y="7"/>
                    <a:pt x="66" y="8"/>
                  </a:cubicBezTo>
                  <a:cubicBezTo>
                    <a:pt x="68" y="3"/>
                    <a:pt x="67" y="0"/>
                    <a:pt x="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256;p34">
              <a:extLst>
                <a:ext uri="{FF2B5EF4-FFF2-40B4-BE49-F238E27FC236}">
                  <a16:creationId xmlns:a16="http://schemas.microsoft.com/office/drawing/2014/main" id="{5F864B76-351E-420D-8985-A50BAF2D68C8}"/>
                </a:ext>
              </a:extLst>
            </p:cNvPr>
            <p:cNvSpPr/>
            <p:nvPr/>
          </p:nvSpPr>
          <p:spPr>
            <a:xfrm>
              <a:off x="6318625" y="2582900"/>
              <a:ext cx="1225" cy="600"/>
            </a:xfrm>
            <a:custGeom>
              <a:avLst/>
              <a:gdLst/>
              <a:ahLst/>
              <a:cxnLst/>
              <a:rect l="l" t="t" r="r" b="b"/>
              <a:pathLst>
                <a:path w="49" h="24" extrusionOk="0">
                  <a:moveTo>
                    <a:pt x="1" y="24"/>
                  </a:moveTo>
                  <a:cubicBezTo>
                    <a:pt x="25" y="12"/>
                    <a:pt x="49" y="0"/>
                    <a:pt x="1"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257;p34">
              <a:extLst>
                <a:ext uri="{FF2B5EF4-FFF2-40B4-BE49-F238E27FC236}">
                  <a16:creationId xmlns:a16="http://schemas.microsoft.com/office/drawing/2014/main" id="{4E7E09FE-BB98-48C1-90F6-C22CB81848FB}"/>
                </a:ext>
              </a:extLst>
            </p:cNvPr>
            <p:cNvSpPr/>
            <p:nvPr/>
          </p:nvSpPr>
          <p:spPr>
            <a:xfrm>
              <a:off x="6314175" y="2583175"/>
              <a:ext cx="2400" cy="25"/>
            </a:xfrm>
            <a:custGeom>
              <a:avLst/>
              <a:gdLst/>
              <a:ahLst/>
              <a:cxnLst/>
              <a:rect l="l" t="t" r="r" b="b"/>
              <a:pathLst>
                <a:path w="96" h="1" extrusionOk="0">
                  <a:moveTo>
                    <a:pt x="0" y="1"/>
                  </a:moveTo>
                  <a:cubicBezTo>
                    <a:pt x="96"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258;p34">
              <a:extLst>
                <a:ext uri="{FF2B5EF4-FFF2-40B4-BE49-F238E27FC236}">
                  <a16:creationId xmlns:a16="http://schemas.microsoft.com/office/drawing/2014/main" id="{DE80D66A-704E-4113-9695-0F282A963D5F}"/>
                </a:ext>
              </a:extLst>
            </p:cNvPr>
            <p:cNvSpPr/>
            <p:nvPr/>
          </p:nvSpPr>
          <p:spPr>
            <a:xfrm>
              <a:off x="6316850" y="2583775"/>
              <a:ext cx="1000" cy="250"/>
            </a:xfrm>
            <a:custGeom>
              <a:avLst/>
              <a:gdLst/>
              <a:ahLst/>
              <a:cxnLst/>
              <a:rect l="l" t="t" r="r" b="b"/>
              <a:pathLst>
                <a:path w="40" h="10" extrusionOk="0">
                  <a:moveTo>
                    <a:pt x="0" y="1"/>
                  </a:moveTo>
                  <a:cubicBezTo>
                    <a:pt x="18" y="7"/>
                    <a:pt x="33" y="10"/>
                    <a:pt x="36" y="10"/>
                  </a:cubicBezTo>
                  <a:cubicBezTo>
                    <a:pt x="39" y="10"/>
                    <a:pt x="30" y="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259;p34">
              <a:extLst>
                <a:ext uri="{FF2B5EF4-FFF2-40B4-BE49-F238E27FC236}">
                  <a16:creationId xmlns:a16="http://schemas.microsoft.com/office/drawing/2014/main" id="{6F3F0478-ED52-4CF6-93BD-174F323884B0}"/>
                </a:ext>
              </a:extLst>
            </p:cNvPr>
            <p:cNvSpPr/>
            <p:nvPr/>
          </p:nvSpPr>
          <p:spPr>
            <a:xfrm>
              <a:off x="6301975" y="2584675"/>
              <a:ext cx="2100" cy="1225"/>
            </a:xfrm>
            <a:custGeom>
              <a:avLst/>
              <a:gdLst/>
              <a:ahLst/>
              <a:cxnLst/>
              <a:rect l="l" t="t" r="r" b="b"/>
              <a:pathLst>
                <a:path w="84" h="49" extrusionOk="0">
                  <a:moveTo>
                    <a:pt x="0" y="48"/>
                  </a:moveTo>
                  <a:cubicBezTo>
                    <a:pt x="0" y="48"/>
                    <a:pt x="83" y="0"/>
                    <a:pt x="0"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260;p34">
              <a:extLst>
                <a:ext uri="{FF2B5EF4-FFF2-40B4-BE49-F238E27FC236}">
                  <a16:creationId xmlns:a16="http://schemas.microsoft.com/office/drawing/2014/main" id="{7D4C5934-73C6-4912-BBCA-1052A144901C}"/>
                </a:ext>
              </a:extLst>
            </p:cNvPr>
            <p:cNvSpPr/>
            <p:nvPr/>
          </p:nvSpPr>
          <p:spPr>
            <a:xfrm>
              <a:off x="6306425" y="2585875"/>
              <a:ext cx="675" cy="700"/>
            </a:xfrm>
            <a:custGeom>
              <a:avLst/>
              <a:gdLst/>
              <a:ahLst/>
              <a:cxnLst/>
              <a:rect l="l" t="t" r="r" b="b"/>
              <a:pathLst>
                <a:path w="27" h="28" extrusionOk="0">
                  <a:moveTo>
                    <a:pt x="1" y="0"/>
                  </a:moveTo>
                  <a:lnTo>
                    <a:pt x="1" y="0"/>
                  </a:lnTo>
                  <a:cubicBezTo>
                    <a:pt x="11" y="20"/>
                    <a:pt x="19" y="28"/>
                    <a:pt x="22" y="28"/>
                  </a:cubicBezTo>
                  <a:cubicBezTo>
                    <a:pt x="26" y="28"/>
                    <a:pt x="21" y="1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261;p34">
              <a:extLst>
                <a:ext uri="{FF2B5EF4-FFF2-40B4-BE49-F238E27FC236}">
                  <a16:creationId xmlns:a16="http://schemas.microsoft.com/office/drawing/2014/main" id="{355D8398-EF5E-4697-B004-6E5A080EB62F}"/>
                </a:ext>
              </a:extLst>
            </p:cNvPr>
            <p:cNvSpPr/>
            <p:nvPr/>
          </p:nvSpPr>
          <p:spPr>
            <a:xfrm>
              <a:off x="6303675" y="2587350"/>
              <a:ext cx="1600" cy="1250"/>
            </a:xfrm>
            <a:custGeom>
              <a:avLst/>
              <a:gdLst/>
              <a:ahLst/>
              <a:cxnLst/>
              <a:rect l="l" t="t" r="r" b="b"/>
              <a:pathLst>
                <a:path w="64" h="50" extrusionOk="0">
                  <a:moveTo>
                    <a:pt x="15" y="1"/>
                  </a:moveTo>
                  <a:cubicBezTo>
                    <a:pt x="24" y="18"/>
                    <a:pt x="0" y="49"/>
                    <a:pt x="7" y="49"/>
                  </a:cubicBezTo>
                  <a:cubicBezTo>
                    <a:pt x="9" y="49"/>
                    <a:pt x="15" y="45"/>
                    <a:pt x="27" y="36"/>
                  </a:cubicBezTo>
                  <a:cubicBezTo>
                    <a:pt x="27" y="24"/>
                    <a:pt x="63" y="1"/>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262;p34">
              <a:extLst>
                <a:ext uri="{FF2B5EF4-FFF2-40B4-BE49-F238E27FC236}">
                  <a16:creationId xmlns:a16="http://schemas.microsoft.com/office/drawing/2014/main" id="{2218A287-D92F-4B38-B8F5-6782496D40C3}"/>
                </a:ext>
              </a:extLst>
            </p:cNvPr>
            <p:cNvSpPr/>
            <p:nvPr/>
          </p:nvSpPr>
          <p:spPr>
            <a:xfrm>
              <a:off x="6290675" y="2596650"/>
              <a:ext cx="1200" cy="850"/>
            </a:xfrm>
            <a:custGeom>
              <a:avLst/>
              <a:gdLst/>
              <a:ahLst/>
              <a:cxnLst/>
              <a:rect l="l" t="t" r="r" b="b"/>
              <a:pathLst>
                <a:path w="48" h="34" extrusionOk="0">
                  <a:moveTo>
                    <a:pt x="1" y="1"/>
                  </a:moveTo>
                  <a:cubicBezTo>
                    <a:pt x="1" y="1"/>
                    <a:pt x="26" y="19"/>
                    <a:pt x="47" y="33"/>
                  </a:cubicBezTo>
                  <a:cubicBezTo>
                    <a:pt x="14" y="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263;p34">
              <a:extLst>
                <a:ext uri="{FF2B5EF4-FFF2-40B4-BE49-F238E27FC236}">
                  <a16:creationId xmlns:a16="http://schemas.microsoft.com/office/drawing/2014/main" id="{0D5D9AAC-884A-4E26-89EF-DE7EEC43A16D}"/>
                </a:ext>
              </a:extLst>
            </p:cNvPr>
            <p:cNvSpPr/>
            <p:nvPr/>
          </p:nvSpPr>
          <p:spPr>
            <a:xfrm>
              <a:off x="6292500" y="2610525"/>
              <a:ext cx="1600" cy="2050"/>
            </a:xfrm>
            <a:custGeom>
              <a:avLst/>
              <a:gdLst/>
              <a:ahLst/>
              <a:cxnLst/>
              <a:rect l="l" t="t" r="r" b="b"/>
              <a:pathLst>
                <a:path w="64" h="82" extrusionOk="0">
                  <a:moveTo>
                    <a:pt x="28" y="1"/>
                  </a:moveTo>
                  <a:cubicBezTo>
                    <a:pt x="8" y="1"/>
                    <a:pt x="0" y="51"/>
                    <a:pt x="22" y="62"/>
                  </a:cubicBezTo>
                  <a:cubicBezTo>
                    <a:pt x="34" y="76"/>
                    <a:pt x="42" y="82"/>
                    <a:pt x="46" y="82"/>
                  </a:cubicBezTo>
                  <a:cubicBezTo>
                    <a:pt x="63" y="82"/>
                    <a:pt x="37" y="2"/>
                    <a:pt x="34" y="2"/>
                  </a:cubicBezTo>
                  <a:cubicBezTo>
                    <a:pt x="34" y="2"/>
                    <a:pt x="34" y="2"/>
                    <a:pt x="34" y="2"/>
                  </a:cubicBezTo>
                  <a:cubicBezTo>
                    <a:pt x="32" y="1"/>
                    <a:pt x="30" y="1"/>
                    <a:pt x="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264;p34">
              <a:extLst>
                <a:ext uri="{FF2B5EF4-FFF2-40B4-BE49-F238E27FC236}">
                  <a16:creationId xmlns:a16="http://schemas.microsoft.com/office/drawing/2014/main" id="{8AC948B8-1620-4B82-914F-6689030E1E21}"/>
                </a:ext>
              </a:extLst>
            </p:cNvPr>
            <p:cNvSpPr/>
            <p:nvPr/>
          </p:nvSpPr>
          <p:spPr>
            <a:xfrm>
              <a:off x="6351075" y="2608200"/>
              <a:ext cx="325" cy="1800"/>
            </a:xfrm>
            <a:custGeom>
              <a:avLst/>
              <a:gdLst/>
              <a:ahLst/>
              <a:cxnLst/>
              <a:rect l="l" t="t" r="r" b="b"/>
              <a:pathLst>
                <a:path w="13" h="72" extrusionOk="0">
                  <a:moveTo>
                    <a:pt x="1" y="71"/>
                  </a:moveTo>
                  <a:cubicBezTo>
                    <a:pt x="1" y="71"/>
                    <a:pt x="13" y="0"/>
                    <a:pt x="1" y="7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265;p34">
              <a:extLst>
                <a:ext uri="{FF2B5EF4-FFF2-40B4-BE49-F238E27FC236}">
                  <a16:creationId xmlns:a16="http://schemas.microsoft.com/office/drawing/2014/main" id="{955FBDF6-437E-426F-BDA0-F4F7F42008B2}"/>
                </a:ext>
              </a:extLst>
            </p:cNvPr>
            <p:cNvSpPr/>
            <p:nvPr/>
          </p:nvSpPr>
          <p:spPr>
            <a:xfrm>
              <a:off x="6349900" y="2607600"/>
              <a:ext cx="600" cy="925"/>
            </a:xfrm>
            <a:custGeom>
              <a:avLst/>
              <a:gdLst/>
              <a:ahLst/>
              <a:cxnLst/>
              <a:rect l="l" t="t" r="r" b="b"/>
              <a:pathLst>
                <a:path w="24" h="37" extrusionOk="0">
                  <a:moveTo>
                    <a:pt x="0" y="0"/>
                  </a:moveTo>
                  <a:cubicBezTo>
                    <a:pt x="0" y="20"/>
                    <a:pt x="15" y="36"/>
                    <a:pt x="20" y="36"/>
                  </a:cubicBezTo>
                  <a:cubicBezTo>
                    <a:pt x="24" y="36"/>
                    <a:pt x="21" y="26"/>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266;p34">
              <a:extLst>
                <a:ext uri="{FF2B5EF4-FFF2-40B4-BE49-F238E27FC236}">
                  <a16:creationId xmlns:a16="http://schemas.microsoft.com/office/drawing/2014/main" id="{F9ECF3AE-C268-474A-A26B-7C5E8CC7FFDF}"/>
                </a:ext>
              </a:extLst>
            </p:cNvPr>
            <p:cNvSpPr/>
            <p:nvPr/>
          </p:nvSpPr>
          <p:spPr>
            <a:xfrm>
              <a:off x="6299575" y="2662075"/>
              <a:ext cx="275" cy="700"/>
            </a:xfrm>
            <a:custGeom>
              <a:avLst/>
              <a:gdLst/>
              <a:ahLst/>
              <a:cxnLst/>
              <a:rect l="l" t="t" r="r" b="b"/>
              <a:pathLst>
                <a:path w="11" h="28" extrusionOk="0">
                  <a:moveTo>
                    <a:pt x="1" y="0"/>
                  </a:moveTo>
                  <a:cubicBezTo>
                    <a:pt x="6" y="20"/>
                    <a:pt x="9" y="28"/>
                    <a:pt x="10" y="28"/>
                  </a:cubicBezTo>
                  <a:cubicBezTo>
                    <a:pt x="11" y="28"/>
                    <a:pt x="8" y="1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267;p34">
              <a:extLst>
                <a:ext uri="{FF2B5EF4-FFF2-40B4-BE49-F238E27FC236}">
                  <a16:creationId xmlns:a16="http://schemas.microsoft.com/office/drawing/2014/main" id="{E1A08E7A-434C-404F-9F9A-921B0784C2A7}"/>
                </a:ext>
              </a:extLst>
            </p:cNvPr>
            <p:cNvSpPr/>
            <p:nvPr/>
          </p:nvSpPr>
          <p:spPr>
            <a:xfrm>
              <a:off x="6308225" y="2661325"/>
              <a:ext cx="1200" cy="650"/>
            </a:xfrm>
            <a:custGeom>
              <a:avLst/>
              <a:gdLst/>
              <a:ahLst/>
              <a:cxnLst/>
              <a:rect l="l" t="t" r="r" b="b"/>
              <a:pathLst>
                <a:path w="48" h="26" extrusionOk="0">
                  <a:moveTo>
                    <a:pt x="10" y="5"/>
                  </a:moveTo>
                  <a:cubicBezTo>
                    <a:pt x="7" y="5"/>
                    <a:pt x="4" y="5"/>
                    <a:pt x="0" y="6"/>
                  </a:cubicBezTo>
                  <a:cubicBezTo>
                    <a:pt x="3" y="6"/>
                    <a:pt x="7" y="6"/>
                    <a:pt x="11" y="5"/>
                  </a:cubicBezTo>
                  <a:lnTo>
                    <a:pt x="11" y="5"/>
                  </a:lnTo>
                  <a:cubicBezTo>
                    <a:pt x="10" y="5"/>
                    <a:pt x="10" y="5"/>
                    <a:pt x="10" y="5"/>
                  </a:cubicBezTo>
                  <a:close/>
                  <a:moveTo>
                    <a:pt x="33" y="1"/>
                  </a:moveTo>
                  <a:cubicBezTo>
                    <a:pt x="26" y="1"/>
                    <a:pt x="18" y="3"/>
                    <a:pt x="11" y="5"/>
                  </a:cubicBezTo>
                  <a:lnTo>
                    <a:pt x="11" y="5"/>
                  </a:lnTo>
                  <a:cubicBezTo>
                    <a:pt x="29" y="5"/>
                    <a:pt x="40" y="25"/>
                    <a:pt x="44" y="25"/>
                  </a:cubicBezTo>
                  <a:cubicBezTo>
                    <a:pt x="47" y="25"/>
                    <a:pt x="48" y="20"/>
                    <a:pt x="48" y="6"/>
                  </a:cubicBezTo>
                  <a:cubicBezTo>
                    <a:pt x="44" y="2"/>
                    <a:pt x="39"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268;p34">
              <a:extLst>
                <a:ext uri="{FF2B5EF4-FFF2-40B4-BE49-F238E27FC236}">
                  <a16:creationId xmlns:a16="http://schemas.microsoft.com/office/drawing/2014/main" id="{C1DCA929-F446-42F2-B0A3-D5CD2A65F456}"/>
                </a:ext>
              </a:extLst>
            </p:cNvPr>
            <p:cNvSpPr/>
            <p:nvPr/>
          </p:nvSpPr>
          <p:spPr>
            <a:xfrm>
              <a:off x="6299425" y="2580850"/>
              <a:ext cx="400" cy="575"/>
            </a:xfrm>
            <a:custGeom>
              <a:avLst/>
              <a:gdLst/>
              <a:ahLst/>
              <a:cxnLst/>
              <a:rect l="l" t="t" r="r" b="b"/>
              <a:pathLst>
                <a:path w="16" h="23" extrusionOk="0">
                  <a:moveTo>
                    <a:pt x="4" y="0"/>
                  </a:moveTo>
                  <a:cubicBezTo>
                    <a:pt x="3" y="0"/>
                    <a:pt x="3" y="3"/>
                    <a:pt x="7" y="11"/>
                  </a:cubicBezTo>
                  <a:cubicBezTo>
                    <a:pt x="7" y="11"/>
                    <a:pt x="4" y="8"/>
                    <a:pt x="2" y="8"/>
                  </a:cubicBezTo>
                  <a:lnTo>
                    <a:pt x="2" y="8"/>
                  </a:lnTo>
                  <a:cubicBezTo>
                    <a:pt x="1" y="8"/>
                    <a:pt x="1" y="11"/>
                    <a:pt x="7" y="22"/>
                  </a:cubicBezTo>
                  <a:cubicBezTo>
                    <a:pt x="15" y="14"/>
                    <a:pt x="6"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269;p34">
              <a:extLst>
                <a:ext uri="{FF2B5EF4-FFF2-40B4-BE49-F238E27FC236}">
                  <a16:creationId xmlns:a16="http://schemas.microsoft.com/office/drawing/2014/main" id="{B20065E6-3FFC-4A88-AEC7-C0E9115CCAEB}"/>
                </a:ext>
              </a:extLst>
            </p:cNvPr>
            <p:cNvSpPr/>
            <p:nvPr/>
          </p:nvSpPr>
          <p:spPr>
            <a:xfrm>
              <a:off x="6299875" y="2581025"/>
              <a:ext cx="200" cy="200"/>
            </a:xfrm>
            <a:custGeom>
              <a:avLst/>
              <a:gdLst/>
              <a:ahLst/>
              <a:cxnLst/>
              <a:rect l="l" t="t" r="r" b="b"/>
              <a:pathLst>
                <a:path w="8" h="8" extrusionOk="0">
                  <a:moveTo>
                    <a:pt x="5" y="0"/>
                  </a:moveTo>
                  <a:cubicBezTo>
                    <a:pt x="5" y="0"/>
                    <a:pt x="3" y="1"/>
                    <a:pt x="1" y="4"/>
                  </a:cubicBezTo>
                  <a:cubicBezTo>
                    <a:pt x="1" y="6"/>
                    <a:pt x="1" y="7"/>
                    <a:pt x="2" y="7"/>
                  </a:cubicBezTo>
                  <a:cubicBezTo>
                    <a:pt x="4" y="7"/>
                    <a:pt x="7"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270;p34">
              <a:extLst>
                <a:ext uri="{FF2B5EF4-FFF2-40B4-BE49-F238E27FC236}">
                  <a16:creationId xmlns:a16="http://schemas.microsoft.com/office/drawing/2014/main" id="{595AF354-D4A1-4CB1-8795-2DFE120E59BD}"/>
                </a:ext>
              </a:extLst>
            </p:cNvPr>
            <p:cNvSpPr/>
            <p:nvPr/>
          </p:nvSpPr>
          <p:spPr>
            <a:xfrm>
              <a:off x="6299275" y="2579650"/>
              <a:ext cx="1025" cy="275"/>
            </a:xfrm>
            <a:custGeom>
              <a:avLst/>
              <a:gdLst/>
              <a:ahLst/>
              <a:cxnLst/>
              <a:rect l="l" t="t" r="r" b="b"/>
              <a:pathLst>
                <a:path w="41" h="11" extrusionOk="0">
                  <a:moveTo>
                    <a:pt x="25" y="0"/>
                  </a:moveTo>
                  <a:cubicBezTo>
                    <a:pt x="18" y="0"/>
                    <a:pt x="9" y="3"/>
                    <a:pt x="1" y="11"/>
                  </a:cubicBezTo>
                  <a:cubicBezTo>
                    <a:pt x="41" y="11"/>
                    <a:pt x="38"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271;p34">
              <a:extLst>
                <a:ext uri="{FF2B5EF4-FFF2-40B4-BE49-F238E27FC236}">
                  <a16:creationId xmlns:a16="http://schemas.microsoft.com/office/drawing/2014/main" id="{8B3A8CB3-B6ED-4C81-A654-2CE1DC433424}"/>
                </a:ext>
              </a:extLst>
            </p:cNvPr>
            <p:cNvSpPr/>
            <p:nvPr/>
          </p:nvSpPr>
          <p:spPr>
            <a:xfrm>
              <a:off x="6298100" y="2579625"/>
              <a:ext cx="325" cy="300"/>
            </a:xfrm>
            <a:custGeom>
              <a:avLst/>
              <a:gdLst/>
              <a:ahLst/>
              <a:cxnLst/>
              <a:rect l="l" t="t" r="r" b="b"/>
              <a:pathLst>
                <a:path w="13" h="12" extrusionOk="0">
                  <a:moveTo>
                    <a:pt x="0" y="0"/>
                  </a:moveTo>
                  <a:lnTo>
                    <a:pt x="12" y="12"/>
                  </a:lnTo>
                  <a:cubicBezTo>
                    <a:pt x="12" y="12"/>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272;p34">
              <a:extLst>
                <a:ext uri="{FF2B5EF4-FFF2-40B4-BE49-F238E27FC236}">
                  <a16:creationId xmlns:a16="http://schemas.microsoft.com/office/drawing/2014/main" id="{FA3667BA-628D-448A-93B4-AD6CD1B94FD3}"/>
                </a:ext>
              </a:extLst>
            </p:cNvPr>
            <p:cNvSpPr/>
            <p:nvPr/>
          </p:nvSpPr>
          <p:spPr>
            <a:xfrm>
              <a:off x="6298125" y="2579900"/>
              <a:ext cx="1175" cy="175"/>
            </a:xfrm>
            <a:custGeom>
              <a:avLst/>
              <a:gdLst/>
              <a:ahLst/>
              <a:cxnLst/>
              <a:rect l="l" t="t" r="r" b="b"/>
              <a:pathLst>
                <a:path w="47" h="7" extrusionOk="0">
                  <a:moveTo>
                    <a:pt x="23" y="1"/>
                  </a:moveTo>
                  <a:cubicBezTo>
                    <a:pt x="3" y="5"/>
                    <a:pt x="1" y="6"/>
                    <a:pt x="5" y="6"/>
                  </a:cubicBezTo>
                  <a:cubicBezTo>
                    <a:pt x="13" y="6"/>
                    <a:pt x="47"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273;p34">
              <a:extLst>
                <a:ext uri="{FF2B5EF4-FFF2-40B4-BE49-F238E27FC236}">
                  <a16:creationId xmlns:a16="http://schemas.microsoft.com/office/drawing/2014/main" id="{6D75C72C-688A-4332-B03F-CE85685B3195}"/>
                </a:ext>
              </a:extLst>
            </p:cNvPr>
            <p:cNvSpPr/>
            <p:nvPr/>
          </p:nvSpPr>
          <p:spPr>
            <a:xfrm>
              <a:off x="6298100" y="2579900"/>
              <a:ext cx="625" cy="250"/>
            </a:xfrm>
            <a:custGeom>
              <a:avLst/>
              <a:gdLst/>
              <a:ahLst/>
              <a:cxnLst/>
              <a:rect l="l" t="t" r="r" b="b"/>
              <a:pathLst>
                <a:path w="25" h="10" extrusionOk="0">
                  <a:moveTo>
                    <a:pt x="24" y="1"/>
                  </a:moveTo>
                  <a:cubicBezTo>
                    <a:pt x="6" y="7"/>
                    <a:pt x="0" y="10"/>
                    <a:pt x="2" y="10"/>
                  </a:cubicBezTo>
                  <a:cubicBezTo>
                    <a:pt x="3" y="10"/>
                    <a:pt x="12" y="7"/>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274;p34">
              <a:extLst>
                <a:ext uri="{FF2B5EF4-FFF2-40B4-BE49-F238E27FC236}">
                  <a16:creationId xmlns:a16="http://schemas.microsoft.com/office/drawing/2014/main" id="{23BF0336-9F96-4042-AE49-39C8246BE751}"/>
                </a:ext>
              </a:extLst>
            </p:cNvPr>
            <p:cNvSpPr/>
            <p:nvPr/>
          </p:nvSpPr>
          <p:spPr>
            <a:xfrm>
              <a:off x="6297800" y="2580500"/>
              <a:ext cx="1300" cy="775"/>
            </a:xfrm>
            <a:custGeom>
              <a:avLst/>
              <a:gdLst/>
              <a:ahLst/>
              <a:cxnLst/>
              <a:rect l="l" t="t" r="r" b="b"/>
              <a:pathLst>
                <a:path w="52" h="31" extrusionOk="0">
                  <a:moveTo>
                    <a:pt x="36" y="1"/>
                  </a:moveTo>
                  <a:lnTo>
                    <a:pt x="36" y="1"/>
                  </a:lnTo>
                  <a:cubicBezTo>
                    <a:pt x="36" y="9"/>
                    <a:pt x="30" y="18"/>
                    <a:pt x="18" y="18"/>
                  </a:cubicBezTo>
                  <a:cubicBezTo>
                    <a:pt x="13" y="18"/>
                    <a:pt x="7" y="16"/>
                    <a:pt x="0" y="13"/>
                  </a:cubicBezTo>
                  <a:lnTo>
                    <a:pt x="0" y="13"/>
                  </a:lnTo>
                  <a:cubicBezTo>
                    <a:pt x="9" y="26"/>
                    <a:pt x="20" y="31"/>
                    <a:pt x="28" y="31"/>
                  </a:cubicBezTo>
                  <a:cubicBezTo>
                    <a:pt x="42" y="31"/>
                    <a:pt x="51" y="16"/>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275;p34">
              <a:extLst>
                <a:ext uri="{FF2B5EF4-FFF2-40B4-BE49-F238E27FC236}">
                  <a16:creationId xmlns:a16="http://schemas.microsoft.com/office/drawing/2014/main" id="{0247B052-FA11-4DCC-93CB-F6A9A6A47167}"/>
                </a:ext>
              </a:extLst>
            </p:cNvPr>
            <p:cNvSpPr/>
            <p:nvPr/>
          </p:nvSpPr>
          <p:spPr>
            <a:xfrm>
              <a:off x="6298400" y="2576975"/>
              <a:ext cx="575" cy="900"/>
            </a:xfrm>
            <a:custGeom>
              <a:avLst/>
              <a:gdLst/>
              <a:ahLst/>
              <a:cxnLst/>
              <a:rect l="l" t="t" r="r" b="b"/>
              <a:pathLst>
                <a:path w="23" h="36" extrusionOk="0">
                  <a:moveTo>
                    <a:pt x="21" y="0"/>
                  </a:moveTo>
                  <a:cubicBezTo>
                    <a:pt x="21" y="0"/>
                    <a:pt x="15" y="9"/>
                    <a:pt x="0" y="35"/>
                  </a:cubicBezTo>
                  <a:cubicBezTo>
                    <a:pt x="0" y="35"/>
                    <a:pt x="0" y="36"/>
                    <a:pt x="1" y="36"/>
                  </a:cubicBezTo>
                  <a:cubicBezTo>
                    <a:pt x="4" y="36"/>
                    <a:pt x="23"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276;p34">
              <a:extLst>
                <a:ext uri="{FF2B5EF4-FFF2-40B4-BE49-F238E27FC236}">
                  <a16:creationId xmlns:a16="http://schemas.microsoft.com/office/drawing/2014/main" id="{D59CE6DF-64A2-4ED8-8032-AE3CDAE57EDB}"/>
                </a:ext>
              </a:extLst>
            </p:cNvPr>
            <p:cNvSpPr/>
            <p:nvPr/>
          </p:nvSpPr>
          <p:spPr>
            <a:xfrm>
              <a:off x="6297500" y="2577225"/>
              <a:ext cx="625" cy="325"/>
            </a:xfrm>
            <a:custGeom>
              <a:avLst/>
              <a:gdLst/>
              <a:ahLst/>
              <a:cxnLst/>
              <a:rect l="l" t="t" r="r" b="b"/>
              <a:pathLst>
                <a:path w="25" h="13" extrusionOk="0">
                  <a:moveTo>
                    <a:pt x="1" y="1"/>
                  </a:moveTo>
                  <a:cubicBezTo>
                    <a:pt x="1" y="13"/>
                    <a:pt x="12" y="13"/>
                    <a:pt x="24" y="13"/>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277;p34">
              <a:extLst>
                <a:ext uri="{FF2B5EF4-FFF2-40B4-BE49-F238E27FC236}">
                  <a16:creationId xmlns:a16="http://schemas.microsoft.com/office/drawing/2014/main" id="{CDE21678-429C-4B8F-B892-B95E48AA750D}"/>
                </a:ext>
              </a:extLst>
            </p:cNvPr>
            <p:cNvSpPr/>
            <p:nvPr/>
          </p:nvSpPr>
          <p:spPr>
            <a:xfrm>
              <a:off x="6296600" y="2579900"/>
              <a:ext cx="1825" cy="925"/>
            </a:xfrm>
            <a:custGeom>
              <a:avLst/>
              <a:gdLst/>
              <a:ahLst/>
              <a:cxnLst/>
              <a:rect l="l" t="t" r="r" b="b"/>
              <a:pathLst>
                <a:path w="73" h="37" extrusionOk="0">
                  <a:moveTo>
                    <a:pt x="1" y="1"/>
                  </a:moveTo>
                  <a:cubicBezTo>
                    <a:pt x="25" y="13"/>
                    <a:pt x="72" y="3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278;p34">
              <a:extLst>
                <a:ext uri="{FF2B5EF4-FFF2-40B4-BE49-F238E27FC236}">
                  <a16:creationId xmlns:a16="http://schemas.microsoft.com/office/drawing/2014/main" id="{323D057D-86C5-4844-9146-754FEBB30012}"/>
                </a:ext>
              </a:extLst>
            </p:cNvPr>
            <p:cNvSpPr/>
            <p:nvPr/>
          </p:nvSpPr>
          <p:spPr>
            <a:xfrm>
              <a:off x="6298475" y="2575225"/>
              <a:ext cx="825" cy="250"/>
            </a:xfrm>
            <a:custGeom>
              <a:avLst/>
              <a:gdLst/>
              <a:ahLst/>
              <a:cxnLst/>
              <a:rect l="l" t="t" r="r" b="b"/>
              <a:pathLst>
                <a:path w="33" h="10" extrusionOk="0">
                  <a:moveTo>
                    <a:pt x="2" y="0"/>
                  </a:moveTo>
                  <a:cubicBezTo>
                    <a:pt x="0" y="0"/>
                    <a:pt x="9" y="3"/>
                    <a:pt x="33" y="9"/>
                  </a:cubicBezTo>
                  <a:cubicBezTo>
                    <a:pt x="15" y="3"/>
                    <a:pt x="3"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279;p34">
              <a:extLst>
                <a:ext uri="{FF2B5EF4-FFF2-40B4-BE49-F238E27FC236}">
                  <a16:creationId xmlns:a16="http://schemas.microsoft.com/office/drawing/2014/main" id="{9AA69280-2B98-4C7A-AEB8-01C9A29796D1}"/>
                </a:ext>
              </a:extLst>
            </p:cNvPr>
            <p:cNvSpPr/>
            <p:nvPr/>
          </p:nvSpPr>
          <p:spPr>
            <a:xfrm>
              <a:off x="6298100" y="2573375"/>
              <a:ext cx="1150" cy="350"/>
            </a:xfrm>
            <a:custGeom>
              <a:avLst/>
              <a:gdLst/>
              <a:ahLst/>
              <a:cxnLst/>
              <a:rect l="l" t="t" r="r" b="b"/>
              <a:pathLst>
                <a:path w="46" h="14" extrusionOk="0">
                  <a:moveTo>
                    <a:pt x="0" y="0"/>
                  </a:moveTo>
                  <a:cubicBezTo>
                    <a:pt x="14" y="7"/>
                    <a:pt x="40" y="14"/>
                    <a:pt x="43" y="14"/>
                  </a:cubicBezTo>
                  <a:cubicBezTo>
                    <a:pt x="45" y="14"/>
                    <a:pt x="36" y="1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280;p34">
              <a:extLst>
                <a:ext uri="{FF2B5EF4-FFF2-40B4-BE49-F238E27FC236}">
                  <a16:creationId xmlns:a16="http://schemas.microsoft.com/office/drawing/2014/main" id="{2560C70F-AEE7-4A39-BF43-3FDDCD204FEA}"/>
                </a:ext>
              </a:extLst>
            </p:cNvPr>
            <p:cNvSpPr/>
            <p:nvPr/>
          </p:nvSpPr>
          <p:spPr>
            <a:xfrm>
              <a:off x="6297500" y="2575875"/>
              <a:ext cx="775" cy="500"/>
            </a:xfrm>
            <a:custGeom>
              <a:avLst/>
              <a:gdLst/>
              <a:ahLst/>
              <a:cxnLst/>
              <a:rect l="l" t="t" r="r" b="b"/>
              <a:pathLst>
                <a:path w="31" h="20" extrusionOk="0">
                  <a:moveTo>
                    <a:pt x="30" y="0"/>
                  </a:moveTo>
                  <a:cubicBezTo>
                    <a:pt x="28" y="0"/>
                    <a:pt x="8" y="12"/>
                    <a:pt x="1" y="19"/>
                  </a:cubicBezTo>
                  <a:cubicBezTo>
                    <a:pt x="24" y="5"/>
                    <a:pt x="31" y="0"/>
                    <a:pt x="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281;p34">
              <a:extLst>
                <a:ext uri="{FF2B5EF4-FFF2-40B4-BE49-F238E27FC236}">
                  <a16:creationId xmlns:a16="http://schemas.microsoft.com/office/drawing/2014/main" id="{B621EDF9-9C03-4354-B53F-ABC1AC0580D2}"/>
                </a:ext>
              </a:extLst>
            </p:cNvPr>
            <p:cNvSpPr/>
            <p:nvPr/>
          </p:nvSpPr>
          <p:spPr>
            <a:xfrm>
              <a:off x="6297350" y="2575750"/>
              <a:ext cx="175" cy="625"/>
            </a:xfrm>
            <a:custGeom>
              <a:avLst/>
              <a:gdLst/>
              <a:ahLst/>
              <a:cxnLst/>
              <a:rect l="l" t="t" r="r" b="b"/>
              <a:pathLst>
                <a:path w="7" h="25" extrusionOk="0">
                  <a:moveTo>
                    <a:pt x="1" y="0"/>
                  </a:moveTo>
                  <a:cubicBezTo>
                    <a:pt x="1" y="0"/>
                    <a:pt x="2" y="6"/>
                    <a:pt x="7" y="24"/>
                  </a:cubicBezTo>
                  <a:cubicBezTo>
                    <a:pt x="7" y="17"/>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282;p34">
              <a:extLst>
                <a:ext uri="{FF2B5EF4-FFF2-40B4-BE49-F238E27FC236}">
                  <a16:creationId xmlns:a16="http://schemas.microsoft.com/office/drawing/2014/main" id="{8EBAC909-AE67-44D5-9BF2-8D22BA372133}"/>
                </a:ext>
              </a:extLst>
            </p:cNvPr>
            <p:cNvSpPr/>
            <p:nvPr/>
          </p:nvSpPr>
          <p:spPr>
            <a:xfrm>
              <a:off x="6295425" y="2578375"/>
              <a:ext cx="1800" cy="375"/>
            </a:xfrm>
            <a:custGeom>
              <a:avLst/>
              <a:gdLst/>
              <a:ahLst/>
              <a:cxnLst/>
              <a:rect l="l" t="t" r="r" b="b"/>
              <a:pathLst>
                <a:path w="72" h="15" extrusionOk="0">
                  <a:moveTo>
                    <a:pt x="30" y="1"/>
                  </a:moveTo>
                  <a:cubicBezTo>
                    <a:pt x="20" y="1"/>
                    <a:pt x="10" y="4"/>
                    <a:pt x="0" y="14"/>
                  </a:cubicBezTo>
                  <a:cubicBezTo>
                    <a:pt x="16" y="14"/>
                    <a:pt x="27" y="9"/>
                    <a:pt x="43" y="9"/>
                  </a:cubicBezTo>
                  <a:cubicBezTo>
                    <a:pt x="50" y="9"/>
                    <a:pt x="60" y="10"/>
                    <a:pt x="72" y="14"/>
                  </a:cubicBezTo>
                  <a:cubicBezTo>
                    <a:pt x="58" y="7"/>
                    <a:pt x="44"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283;p34">
              <a:extLst>
                <a:ext uri="{FF2B5EF4-FFF2-40B4-BE49-F238E27FC236}">
                  <a16:creationId xmlns:a16="http://schemas.microsoft.com/office/drawing/2014/main" id="{651AEE65-53A9-4167-AC38-4039285556B8}"/>
                </a:ext>
              </a:extLst>
            </p:cNvPr>
            <p:cNvSpPr/>
            <p:nvPr/>
          </p:nvSpPr>
          <p:spPr>
            <a:xfrm>
              <a:off x="6296400" y="2577100"/>
              <a:ext cx="825" cy="150"/>
            </a:xfrm>
            <a:custGeom>
              <a:avLst/>
              <a:gdLst/>
              <a:ahLst/>
              <a:cxnLst/>
              <a:rect l="l" t="t" r="r" b="b"/>
              <a:pathLst>
                <a:path w="33" h="6" extrusionOk="0">
                  <a:moveTo>
                    <a:pt x="11" y="1"/>
                  </a:moveTo>
                  <a:cubicBezTo>
                    <a:pt x="1" y="1"/>
                    <a:pt x="1" y="6"/>
                    <a:pt x="33" y="6"/>
                  </a:cubicBezTo>
                  <a:cubicBezTo>
                    <a:pt x="25" y="2"/>
                    <a:pt x="17"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284;p34">
              <a:extLst>
                <a:ext uri="{FF2B5EF4-FFF2-40B4-BE49-F238E27FC236}">
                  <a16:creationId xmlns:a16="http://schemas.microsoft.com/office/drawing/2014/main" id="{50529774-2AA9-4D86-9CD8-1BBE234A417C}"/>
                </a:ext>
              </a:extLst>
            </p:cNvPr>
            <p:cNvSpPr/>
            <p:nvPr/>
          </p:nvSpPr>
          <p:spPr>
            <a:xfrm>
              <a:off x="6296100" y="2573825"/>
              <a:ext cx="1125" cy="375"/>
            </a:xfrm>
            <a:custGeom>
              <a:avLst/>
              <a:gdLst/>
              <a:ahLst/>
              <a:cxnLst/>
              <a:rect l="l" t="t" r="r" b="b"/>
              <a:pathLst>
                <a:path w="45" h="15" extrusionOk="0">
                  <a:moveTo>
                    <a:pt x="7" y="1"/>
                  </a:moveTo>
                  <a:cubicBezTo>
                    <a:pt x="1" y="1"/>
                    <a:pt x="25" y="6"/>
                    <a:pt x="33" y="6"/>
                  </a:cubicBezTo>
                  <a:cubicBezTo>
                    <a:pt x="33" y="12"/>
                    <a:pt x="36" y="15"/>
                    <a:pt x="39" y="15"/>
                  </a:cubicBezTo>
                  <a:cubicBezTo>
                    <a:pt x="42" y="15"/>
                    <a:pt x="45" y="12"/>
                    <a:pt x="45" y="6"/>
                  </a:cubicBezTo>
                  <a:cubicBezTo>
                    <a:pt x="21" y="2"/>
                    <a:pt x="10"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285;p34">
              <a:extLst>
                <a:ext uri="{FF2B5EF4-FFF2-40B4-BE49-F238E27FC236}">
                  <a16:creationId xmlns:a16="http://schemas.microsoft.com/office/drawing/2014/main" id="{50A8A833-48C8-4098-A782-F5040207BB7C}"/>
                </a:ext>
              </a:extLst>
            </p:cNvPr>
            <p:cNvSpPr/>
            <p:nvPr/>
          </p:nvSpPr>
          <p:spPr>
            <a:xfrm>
              <a:off x="6296250" y="2574325"/>
              <a:ext cx="675" cy="550"/>
            </a:xfrm>
            <a:custGeom>
              <a:avLst/>
              <a:gdLst/>
              <a:ahLst/>
              <a:cxnLst/>
              <a:rect l="l" t="t" r="r" b="b"/>
              <a:pathLst>
                <a:path w="27" h="22" extrusionOk="0">
                  <a:moveTo>
                    <a:pt x="3" y="0"/>
                  </a:moveTo>
                  <a:cubicBezTo>
                    <a:pt x="0" y="0"/>
                    <a:pt x="19" y="22"/>
                    <a:pt x="27" y="22"/>
                  </a:cubicBezTo>
                  <a:cubicBezTo>
                    <a:pt x="11" y="6"/>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2286;p34">
              <a:extLst>
                <a:ext uri="{FF2B5EF4-FFF2-40B4-BE49-F238E27FC236}">
                  <a16:creationId xmlns:a16="http://schemas.microsoft.com/office/drawing/2014/main" id="{5DA45F0E-8C41-4F28-ABAC-605FB03AC5A9}"/>
                </a:ext>
              </a:extLst>
            </p:cNvPr>
            <p:cNvSpPr/>
            <p:nvPr/>
          </p:nvSpPr>
          <p:spPr>
            <a:xfrm>
              <a:off x="6296600" y="2572475"/>
              <a:ext cx="625" cy="325"/>
            </a:xfrm>
            <a:custGeom>
              <a:avLst/>
              <a:gdLst/>
              <a:ahLst/>
              <a:cxnLst/>
              <a:rect l="l" t="t" r="r" b="b"/>
              <a:pathLst>
                <a:path w="25" h="13" extrusionOk="0">
                  <a:moveTo>
                    <a:pt x="13" y="0"/>
                  </a:moveTo>
                  <a:cubicBezTo>
                    <a:pt x="13" y="0"/>
                    <a:pt x="13" y="12"/>
                    <a:pt x="1" y="12"/>
                  </a:cubicBezTo>
                  <a:cubicBezTo>
                    <a:pt x="13" y="12"/>
                    <a:pt x="25"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2287;p34">
              <a:extLst>
                <a:ext uri="{FF2B5EF4-FFF2-40B4-BE49-F238E27FC236}">
                  <a16:creationId xmlns:a16="http://schemas.microsoft.com/office/drawing/2014/main" id="{2F46DF33-271B-4219-B237-6B1DE6C39514}"/>
                </a:ext>
              </a:extLst>
            </p:cNvPr>
            <p:cNvSpPr/>
            <p:nvPr/>
          </p:nvSpPr>
          <p:spPr>
            <a:xfrm>
              <a:off x="6297200" y="2574850"/>
              <a:ext cx="325" cy="25"/>
            </a:xfrm>
            <a:custGeom>
              <a:avLst/>
              <a:gdLst/>
              <a:ahLst/>
              <a:cxnLst/>
              <a:rect l="l" t="t" r="r" b="b"/>
              <a:pathLst>
                <a:path w="13" h="1" extrusionOk="0">
                  <a:moveTo>
                    <a:pt x="1" y="1"/>
                  </a:moveTo>
                  <a:lnTo>
                    <a:pt x="1" y="1"/>
                  </a:lnTo>
                  <a:cubicBezTo>
                    <a:pt x="13" y="1"/>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2288;p34">
              <a:extLst>
                <a:ext uri="{FF2B5EF4-FFF2-40B4-BE49-F238E27FC236}">
                  <a16:creationId xmlns:a16="http://schemas.microsoft.com/office/drawing/2014/main" id="{A85A2CB0-FC61-4713-89EF-ED5B9D70833C}"/>
                </a:ext>
              </a:extLst>
            </p:cNvPr>
            <p:cNvSpPr/>
            <p:nvPr/>
          </p:nvSpPr>
          <p:spPr>
            <a:xfrm>
              <a:off x="6296625" y="2574650"/>
              <a:ext cx="600" cy="300"/>
            </a:xfrm>
            <a:custGeom>
              <a:avLst/>
              <a:gdLst/>
              <a:ahLst/>
              <a:cxnLst/>
              <a:rect l="l" t="t" r="r" b="b"/>
              <a:pathLst>
                <a:path w="24" h="12" extrusionOk="0">
                  <a:moveTo>
                    <a:pt x="7" y="0"/>
                  </a:moveTo>
                  <a:cubicBezTo>
                    <a:pt x="1" y="0"/>
                    <a:pt x="10" y="11"/>
                    <a:pt x="18" y="11"/>
                  </a:cubicBezTo>
                  <a:cubicBezTo>
                    <a:pt x="20" y="11"/>
                    <a:pt x="22" y="10"/>
                    <a:pt x="24" y="9"/>
                  </a:cubicBezTo>
                  <a:cubicBezTo>
                    <a:pt x="14" y="2"/>
                    <a:pt x="9"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2289;p34">
              <a:extLst>
                <a:ext uri="{FF2B5EF4-FFF2-40B4-BE49-F238E27FC236}">
                  <a16:creationId xmlns:a16="http://schemas.microsoft.com/office/drawing/2014/main" id="{99DCA4EA-FDB7-424F-85BB-32EF126277A3}"/>
                </a:ext>
              </a:extLst>
            </p:cNvPr>
            <p:cNvSpPr/>
            <p:nvPr/>
          </p:nvSpPr>
          <p:spPr>
            <a:xfrm>
              <a:off x="6290650" y="2570675"/>
              <a:ext cx="5425" cy="1275"/>
            </a:xfrm>
            <a:custGeom>
              <a:avLst/>
              <a:gdLst/>
              <a:ahLst/>
              <a:cxnLst/>
              <a:rect l="l" t="t" r="r" b="b"/>
              <a:pathLst>
                <a:path w="217" h="51" extrusionOk="0">
                  <a:moveTo>
                    <a:pt x="155" y="1"/>
                  </a:moveTo>
                  <a:lnTo>
                    <a:pt x="155" y="1"/>
                  </a:lnTo>
                  <a:cubicBezTo>
                    <a:pt x="140" y="16"/>
                    <a:pt x="110" y="42"/>
                    <a:pt x="103" y="42"/>
                  </a:cubicBezTo>
                  <a:cubicBezTo>
                    <a:pt x="99" y="42"/>
                    <a:pt x="103" y="34"/>
                    <a:pt x="120" y="13"/>
                  </a:cubicBezTo>
                  <a:lnTo>
                    <a:pt x="13" y="13"/>
                  </a:lnTo>
                  <a:cubicBezTo>
                    <a:pt x="48" y="25"/>
                    <a:pt x="36" y="37"/>
                    <a:pt x="1" y="37"/>
                  </a:cubicBezTo>
                  <a:cubicBezTo>
                    <a:pt x="1" y="37"/>
                    <a:pt x="82" y="50"/>
                    <a:pt x="138" y="50"/>
                  </a:cubicBezTo>
                  <a:cubicBezTo>
                    <a:pt x="187" y="50"/>
                    <a:pt x="217" y="40"/>
                    <a:pt x="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290;p34">
              <a:extLst>
                <a:ext uri="{FF2B5EF4-FFF2-40B4-BE49-F238E27FC236}">
                  <a16:creationId xmlns:a16="http://schemas.microsoft.com/office/drawing/2014/main" id="{E892FD36-808E-418C-A703-218B4AEA0262}"/>
                </a:ext>
              </a:extLst>
            </p:cNvPr>
            <p:cNvSpPr/>
            <p:nvPr/>
          </p:nvSpPr>
          <p:spPr>
            <a:xfrm>
              <a:off x="6295725" y="2570675"/>
              <a:ext cx="900" cy="1225"/>
            </a:xfrm>
            <a:custGeom>
              <a:avLst/>
              <a:gdLst/>
              <a:ahLst/>
              <a:cxnLst/>
              <a:rect l="l" t="t" r="r" b="b"/>
              <a:pathLst>
                <a:path w="36" h="49" extrusionOk="0">
                  <a:moveTo>
                    <a:pt x="0" y="48"/>
                  </a:moveTo>
                  <a:cubicBezTo>
                    <a:pt x="36" y="1"/>
                    <a:pt x="36" y="1"/>
                    <a:pt x="0"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291;p34">
              <a:extLst>
                <a:ext uri="{FF2B5EF4-FFF2-40B4-BE49-F238E27FC236}">
                  <a16:creationId xmlns:a16="http://schemas.microsoft.com/office/drawing/2014/main" id="{0C303C12-BAFC-4268-9E44-9947B9889CD5}"/>
                </a:ext>
              </a:extLst>
            </p:cNvPr>
            <p:cNvSpPr/>
            <p:nvPr/>
          </p:nvSpPr>
          <p:spPr>
            <a:xfrm>
              <a:off x="6294225" y="2572375"/>
              <a:ext cx="2750" cy="1050"/>
            </a:xfrm>
            <a:custGeom>
              <a:avLst/>
              <a:gdLst/>
              <a:ahLst/>
              <a:cxnLst/>
              <a:rect l="l" t="t" r="r" b="b"/>
              <a:pathLst>
                <a:path w="110" h="42" extrusionOk="0">
                  <a:moveTo>
                    <a:pt x="63" y="1"/>
                  </a:moveTo>
                  <a:cubicBezTo>
                    <a:pt x="50" y="1"/>
                    <a:pt x="31" y="8"/>
                    <a:pt x="1" y="28"/>
                  </a:cubicBezTo>
                  <a:cubicBezTo>
                    <a:pt x="4" y="38"/>
                    <a:pt x="17" y="42"/>
                    <a:pt x="32" y="42"/>
                  </a:cubicBezTo>
                  <a:cubicBezTo>
                    <a:pt x="65" y="42"/>
                    <a:pt x="109" y="26"/>
                    <a:pt x="97" y="26"/>
                  </a:cubicBezTo>
                  <a:cubicBezTo>
                    <a:pt x="95" y="26"/>
                    <a:pt x="91" y="27"/>
                    <a:pt x="84" y="28"/>
                  </a:cubicBezTo>
                  <a:cubicBezTo>
                    <a:pt x="84" y="14"/>
                    <a:pt x="80" y="1"/>
                    <a:pt x="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292;p34">
              <a:extLst>
                <a:ext uri="{FF2B5EF4-FFF2-40B4-BE49-F238E27FC236}">
                  <a16:creationId xmlns:a16="http://schemas.microsoft.com/office/drawing/2014/main" id="{14258235-CD81-4ACA-929C-9511EEAECDAD}"/>
                </a:ext>
              </a:extLst>
            </p:cNvPr>
            <p:cNvSpPr/>
            <p:nvPr/>
          </p:nvSpPr>
          <p:spPr>
            <a:xfrm>
              <a:off x="6293675" y="2576975"/>
              <a:ext cx="2075" cy="875"/>
            </a:xfrm>
            <a:custGeom>
              <a:avLst/>
              <a:gdLst/>
              <a:ahLst/>
              <a:cxnLst/>
              <a:rect l="l" t="t" r="r" b="b"/>
              <a:pathLst>
                <a:path w="83" h="35" extrusionOk="0">
                  <a:moveTo>
                    <a:pt x="26" y="1"/>
                  </a:moveTo>
                  <a:cubicBezTo>
                    <a:pt x="1" y="1"/>
                    <a:pt x="18" y="18"/>
                    <a:pt x="34" y="35"/>
                  </a:cubicBezTo>
                  <a:cubicBezTo>
                    <a:pt x="46" y="35"/>
                    <a:pt x="58" y="23"/>
                    <a:pt x="82" y="11"/>
                  </a:cubicBezTo>
                  <a:cubicBezTo>
                    <a:pt x="54" y="4"/>
                    <a:pt x="37"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293;p34">
              <a:extLst>
                <a:ext uri="{FF2B5EF4-FFF2-40B4-BE49-F238E27FC236}">
                  <a16:creationId xmlns:a16="http://schemas.microsoft.com/office/drawing/2014/main" id="{221F2A3E-C00A-409D-9893-ABE033D616E5}"/>
                </a:ext>
              </a:extLst>
            </p:cNvPr>
            <p:cNvSpPr/>
            <p:nvPr/>
          </p:nvSpPr>
          <p:spPr>
            <a:xfrm>
              <a:off x="6293475" y="2577825"/>
              <a:ext cx="2050" cy="1000"/>
            </a:xfrm>
            <a:custGeom>
              <a:avLst/>
              <a:gdLst/>
              <a:ahLst/>
              <a:cxnLst/>
              <a:rect l="l" t="t" r="r" b="b"/>
              <a:pathLst>
                <a:path w="82" h="40" extrusionOk="0">
                  <a:moveTo>
                    <a:pt x="42" y="1"/>
                  </a:moveTo>
                  <a:cubicBezTo>
                    <a:pt x="1" y="24"/>
                    <a:pt x="13" y="27"/>
                    <a:pt x="26" y="27"/>
                  </a:cubicBezTo>
                  <a:cubicBezTo>
                    <a:pt x="31" y="27"/>
                    <a:pt x="35" y="27"/>
                    <a:pt x="38" y="27"/>
                  </a:cubicBezTo>
                  <a:cubicBezTo>
                    <a:pt x="44" y="27"/>
                    <a:pt x="42" y="28"/>
                    <a:pt x="19" y="36"/>
                  </a:cubicBezTo>
                  <a:cubicBezTo>
                    <a:pt x="32" y="39"/>
                    <a:pt x="42" y="39"/>
                    <a:pt x="49" y="39"/>
                  </a:cubicBezTo>
                  <a:cubicBezTo>
                    <a:pt x="81" y="39"/>
                    <a:pt x="62" y="20"/>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294;p34">
              <a:extLst>
                <a:ext uri="{FF2B5EF4-FFF2-40B4-BE49-F238E27FC236}">
                  <a16:creationId xmlns:a16="http://schemas.microsoft.com/office/drawing/2014/main" id="{CF89E26E-AF51-4EAC-8E8A-3F1BBC6735E3}"/>
                </a:ext>
              </a:extLst>
            </p:cNvPr>
            <p:cNvSpPr/>
            <p:nvPr/>
          </p:nvSpPr>
          <p:spPr>
            <a:xfrm>
              <a:off x="6293925" y="25752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295;p34">
              <a:extLst>
                <a:ext uri="{FF2B5EF4-FFF2-40B4-BE49-F238E27FC236}">
                  <a16:creationId xmlns:a16="http://schemas.microsoft.com/office/drawing/2014/main" id="{5922C869-F541-4020-8409-6A0BF023DCBA}"/>
                </a:ext>
              </a:extLst>
            </p:cNvPr>
            <p:cNvSpPr/>
            <p:nvPr/>
          </p:nvSpPr>
          <p:spPr>
            <a:xfrm>
              <a:off x="6295900" y="2570275"/>
              <a:ext cx="1025" cy="550"/>
            </a:xfrm>
            <a:custGeom>
              <a:avLst/>
              <a:gdLst/>
              <a:ahLst/>
              <a:cxnLst/>
              <a:rect l="l" t="t" r="r" b="b"/>
              <a:pathLst>
                <a:path w="41" h="22" extrusionOk="0">
                  <a:moveTo>
                    <a:pt x="37" y="0"/>
                  </a:moveTo>
                  <a:lnTo>
                    <a:pt x="37" y="0"/>
                  </a:lnTo>
                  <a:cubicBezTo>
                    <a:pt x="36" y="0"/>
                    <a:pt x="27" y="4"/>
                    <a:pt x="5" y="17"/>
                  </a:cubicBezTo>
                  <a:cubicBezTo>
                    <a:pt x="1" y="20"/>
                    <a:pt x="1" y="22"/>
                    <a:pt x="2" y="22"/>
                  </a:cubicBezTo>
                  <a:cubicBezTo>
                    <a:pt x="7" y="22"/>
                    <a:pt x="40"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2296;p34">
              <a:extLst>
                <a:ext uri="{FF2B5EF4-FFF2-40B4-BE49-F238E27FC236}">
                  <a16:creationId xmlns:a16="http://schemas.microsoft.com/office/drawing/2014/main" id="{FE81E2AA-ABB0-4A24-832E-CC27C0398355}"/>
                </a:ext>
              </a:extLst>
            </p:cNvPr>
            <p:cNvSpPr/>
            <p:nvPr/>
          </p:nvSpPr>
          <p:spPr>
            <a:xfrm>
              <a:off x="6295725" y="2569450"/>
              <a:ext cx="800" cy="375"/>
            </a:xfrm>
            <a:custGeom>
              <a:avLst/>
              <a:gdLst/>
              <a:ahLst/>
              <a:cxnLst/>
              <a:rect l="l" t="t" r="r" b="b"/>
              <a:pathLst>
                <a:path w="32" h="15" extrusionOk="0">
                  <a:moveTo>
                    <a:pt x="29" y="0"/>
                  </a:moveTo>
                  <a:cubicBezTo>
                    <a:pt x="26" y="0"/>
                    <a:pt x="7" y="7"/>
                    <a:pt x="0" y="14"/>
                  </a:cubicBezTo>
                  <a:cubicBezTo>
                    <a:pt x="25" y="4"/>
                    <a:pt x="31"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297;p34">
              <a:extLst>
                <a:ext uri="{FF2B5EF4-FFF2-40B4-BE49-F238E27FC236}">
                  <a16:creationId xmlns:a16="http://schemas.microsoft.com/office/drawing/2014/main" id="{4110B59F-78D7-4A86-BC09-80A5A523369E}"/>
                </a:ext>
              </a:extLst>
            </p:cNvPr>
            <p:cNvSpPr/>
            <p:nvPr/>
          </p:nvSpPr>
          <p:spPr>
            <a:xfrm>
              <a:off x="6288875" y="2544325"/>
              <a:ext cx="725" cy="775"/>
            </a:xfrm>
            <a:custGeom>
              <a:avLst/>
              <a:gdLst/>
              <a:ahLst/>
              <a:cxnLst/>
              <a:rect l="l" t="t" r="r" b="b"/>
              <a:pathLst>
                <a:path w="29" h="31" extrusionOk="0">
                  <a:moveTo>
                    <a:pt x="27" y="1"/>
                  </a:moveTo>
                  <a:cubicBezTo>
                    <a:pt x="25" y="1"/>
                    <a:pt x="15" y="9"/>
                    <a:pt x="7" y="20"/>
                  </a:cubicBezTo>
                  <a:lnTo>
                    <a:pt x="7" y="20"/>
                  </a:lnTo>
                  <a:cubicBezTo>
                    <a:pt x="10" y="19"/>
                    <a:pt x="12" y="19"/>
                    <a:pt x="12" y="19"/>
                  </a:cubicBezTo>
                  <a:cubicBezTo>
                    <a:pt x="25" y="6"/>
                    <a:pt x="29" y="1"/>
                    <a:pt x="27" y="1"/>
                  </a:cubicBezTo>
                  <a:close/>
                  <a:moveTo>
                    <a:pt x="7" y="20"/>
                  </a:moveTo>
                  <a:cubicBezTo>
                    <a:pt x="4" y="21"/>
                    <a:pt x="0" y="24"/>
                    <a:pt x="0" y="31"/>
                  </a:cubicBezTo>
                  <a:cubicBezTo>
                    <a:pt x="2" y="27"/>
                    <a:pt x="5" y="24"/>
                    <a:pt x="7"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298;p34">
              <a:extLst>
                <a:ext uri="{FF2B5EF4-FFF2-40B4-BE49-F238E27FC236}">
                  <a16:creationId xmlns:a16="http://schemas.microsoft.com/office/drawing/2014/main" id="{B3264F86-7BA4-437E-9647-9186026E7715}"/>
                </a:ext>
              </a:extLst>
            </p:cNvPr>
            <p:cNvSpPr/>
            <p:nvPr/>
          </p:nvSpPr>
          <p:spPr>
            <a:xfrm>
              <a:off x="6279525" y="2529250"/>
              <a:ext cx="725" cy="300"/>
            </a:xfrm>
            <a:custGeom>
              <a:avLst/>
              <a:gdLst/>
              <a:ahLst/>
              <a:cxnLst/>
              <a:rect l="l" t="t" r="r" b="b"/>
              <a:pathLst>
                <a:path w="29" h="12" extrusionOk="0">
                  <a:moveTo>
                    <a:pt x="1" y="0"/>
                  </a:moveTo>
                  <a:lnTo>
                    <a:pt x="1" y="0"/>
                  </a:lnTo>
                  <a:cubicBezTo>
                    <a:pt x="0" y="0"/>
                    <a:pt x="2" y="1"/>
                    <a:pt x="5" y="3"/>
                  </a:cubicBezTo>
                  <a:cubicBezTo>
                    <a:pt x="21" y="9"/>
                    <a:pt x="27" y="11"/>
                    <a:pt x="27" y="11"/>
                  </a:cubicBezTo>
                  <a:cubicBezTo>
                    <a:pt x="28" y="11"/>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299;p34">
              <a:extLst>
                <a:ext uri="{FF2B5EF4-FFF2-40B4-BE49-F238E27FC236}">
                  <a16:creationId xmlns:a16="http://schemas.microsoft.com/office/drawing/2014/main" id="{DEEFA804-8A72-47E7-9593-FD55DD836F14}"/>
                </a:ext>
              </a:extLst>
            </p:cNvPr>
            <p:cNvSpPr/>
            <p:nvPr/>
          </p:nvSpPr>
          <p:spPr>
            <a:xfrm>
              <a:off x="6295125" y="256592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2300;p34">
              <a:extLst>
                <a:ext uri="{FF2B5EF4-FFF2-40B4-BE49-F238E27FC236}">
                  <a16:creationId xmlns:a16="http://schemas.microsoft.com/office/drawing/2014/main" id="{3FD35C55-4071-47DC-9817-1A3F5F2CD39B}"/>
                </a:ext>
              </a:extLst>
            </p:cNvPr>
            <p:cNvSpPr/>
            <p:nvPr/>
          </p:nvSpPr>
          <p:spPr>
            <a:xfrm>
              <a:off x="6266250" y="2490325"/>
              <a:ext cx="625" cy="25"/>
            </a:xfrm>
            <a:custGeom>
              <a:avLst/>
              <a:gdLst/>
              <a:ahLst/>
              <a:cxnLst/>
              <a:rect l="l" t="t" r="r" b="b"/>
              <a:pathLst>
                <a:path w="25" h="1" extrusionOk="0">
                  <a:moveTo>
                    <a:pt x="24" y="0"/>
                  </a:moveTo>
                  <a:cubicBezTo>
                    <a:pt x="0" y="0"/>
                    <a:pt x="12"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301;p34">
              <a:extLst>
                <a:ext uri="{FF2B5EF4-FFF2-40B4-BE49-F238E27FC236}">
                  <a16:creationId xmlns:a16="http://schemas.microsoft.com/office/drawing/2014/main" id="{E6F453C1-8316-4CF3-AAC5-4BB535EDF371}"/>
                </a:ext>
              </a:extLst>
            </p:cNvPr>
            <p:cNvSpPr/>
            <p:nvPr/>
          </p:nvSpPr>
          <p:spPr>
            <a:xfrm>
              <a:off x="6278750" y="2540625"/>
              <a:ext cx="3000" cy="650"/>
            </a:xfrm>
            <a:custGeom>
              <a:avLst/>
              <a:gdLst/>
              <a:ahLst/>
              <a:cxnLst/>
              <a:rect l="l" t="t" r="r" b="b"/>
              <a:pathLst>
                <a:path w="120" h="26" extrusionOk="0">
                  <a:moveTo>
                    <a:pt x="120" y="0"/>
                  </a:moveTo>
                  <a:lnTo>
                    <a:pt x="120" y="0"/>
                  </a:lnTo>
                  <a:cubicBezTo>
                    <a:pt x="72" y="12"/>
                    <a:pt x="36" y="12"/>
                    <a:pt x="0" y="12"/>
                  </a:cubicBezTo>
                  <a:cubicBezTo>
                    <a:pt x="29" y="12"/>
                    <a:pt x="40" y="25"/>
                    <a:pt x="60" y="25"/>
                  </a:cubicBezTo>
                  <a:cubicBezTo>
                    <a:pt x="74" y="25"/>
                    <a:pt x="91" y="19"/>
                    <a:pt x="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2302;p34">
              <a:extLst>
                <a:ext uri="{FF2B5EF4-FFF2-40B4-BE49-F238E27FC236}">
                  <a16:creationId xmlns:a16="http://schemas.microsoft.com/office/drawing/2014/main" id="{F67756F2-8CDA-41FC-85D0-CC32C8334000}"/>
                </a:ext>
              </a:extLst>
            </p:cNvPr>
            <p:cNvSpPr/>
            <p:nvPr/>
          </p:nvSpPr>
          <p:spPr>
            <a:xfrm>
              <a:off x="6326375" y="2462925"/>
              <a:ext cx="625" cy="25"/>
            </a:xfrm>
            <a:custGeom>
              <a:avLst/>
              <a:gdLst/>
              <a:ahLst/>
              <a:cxnLst/>
              <a:rect l="l" t="t" r="r" b="b"/>
              <a:pathLst>
                <a:path w="25" h="1" extrusionOk="0">
                  <a:moveTo>
                    <a:pt x="24" y="1"/>
                  </a:moveTo>
                  <a:cubicBezTo>
                    <a:pt x="12" y="1"/>
                    <a:pt x="12" y="1"/>
                    <a:pt x="0" y="1"/>
                  </a:cubicBezTo>
                  <a:cubicBezTo>
                    <a:pt x="12" y="1"/>
                    <a:pt x="24"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2303;p34">
              <a:extLst>
                <a:ext uri="{FF2B5EF4-FFF2-40B4-BE49-F238E27FC236}">
                  <a16:creationId xmlns:a16="http://schemas.microsoft.com/office/drawing/2014/main" id="{9B6E6773-127B-47BE-B407-7BC01CD5C7C3}"/>
                </a:ext>
              </a:extLst>
            </p:cNvPr>
            <p:cNvSpPr/>
            <p:nvPr/>
          </p:nvSpPr>
          <p:spPr>
            <a:xfrm>
              <a:off x="6258200" y="2448350"/>
              <a:ext cx="96775" cy="121175"/>
            </a:xfrm>
            <a:custGeom>
              <a:avLst/>
              <a:gdLst/>
              <a:ahLst/>
              <a:cxnLst/>
              <a:rect l="l" t="t" r="r" b="b"/>
              <a:pathLst>
                <a:path w="3871" h="4847" extrusionOk="0">
                  <a:moveTo>
                    <a:pt x="3037" y="203"/>
                  </a:moveTo>
                  <a:lnTo>
                    <a:pt x="3037" y="203"/>
                  </a:lnTo>
                  <a:cubicBezTo>
                    <a:pt x="3035" y="206"/>
                    <a:pt x="3033" y="210"/>
                    <a:pt x="3031" y="213"/>
                  </a:cubicBezTo>
                  <a:lnTo>
                    <a:pt x="3031" y="213"/>
                  </a:lnTo>
                  <a:cubicBezTo>
                    <a:pt x="3033" y="210"/>
                    <a:pt x="3035" y="206"/>
                    <a:pt x="3037" y="203"/>
                  </a:cubicBezTo>
                  <a:close/>
                  <a:moveTo>
                    <a:pt x="3120" y="393"/>
                  </a:moveTo>
                  <a:lnTo>
                    <a:pt x="3120" y="393"/>
                  </a:lnTo>
                  <a:cubicBezTo>
                    <a:pt x="3120" y="415"/>
                    <a:pt x="3110" y="437"/>
                    <a:pt x="3109" y="449"/>
                  </a:cubicBezTo>
                  <a:lnTo>
                    <a:pt x="3109" y="449"/>
                  </a:lnTo>
                  <a:cubicBezTo>
                    <a:pt x="3109" y="428"/>
                    <a:pt x="3112" y="411"/>
                    <a:pt x="3120" y="393"/>
                  </a:cubicBezTo>
                  <a:close/>
                  <a:moveTo>
                    <a:pt x="1156" y="500"/>
                  </a:moveTo>
                  <a:cubicBezTo>
                    <a:pt x="1156" y="500"/>
                    <a:pt x="1156" y="500"/>
                    <a:pt x="1156" y="500"/>
                  </a:cubicBezTo>
                  <a:cubicBezTo>
                    <a:pt x="1156" y="500"/>
                    <a:pt x="1156" y="500"/>
                    <a:pt x="1156" y="500"/>
                  </a:cubicBezTo>
                  <a:close/>
                  <a:moveTo>
                    <a:pt x="2644" y="536"/>
                  </a:moveTo>
                  <a:lnTo>
                    <a:pt x="2644" y="536"/>
                  </a:lnTo>
                  <a:cubicBezTo>
                    <a:pt x="2644" y="536"/>
                    <a:pt x="2656" y="536"/>
                    <a:pt x="2668" y="548"/>
                  </a:cubicBezTo>
                  <a:cubicBezTo>
                    <a:pt x="2664" y="552"/>
                    <a:pt x="2662" y="553"/>
                    <a:pt x="2660" y="553"/>
                  </a:cubicBezTo>
                  <a:cubicBezTo>
                    <a:pt x="2655" y="553"/>
                    <a:pt x="2653" y="545"/>
                    <a:pt x="2644" y="536"/>
                  </a:cubicBezTo>
                  <a:close/>
                  <a:moveTo>
                    <a:pt x="3174" y="488"/>
                  </a:moveTo>
                  <a:cubicBezTo>
                    <a:pt x="3166" y="502"/>
                    <a:pt x="3160" y="518"/>
                    <a:pt x="3156" y="536"/>
                  </a:cubicBezTo>
                  <a:cubicBezTo>
                    <a:pt x="3156" y="536"/>
                    <a:pt x="3156" y="536"/>
                    <a:pt x="3156" y="536"/>
                  </a:cubicBezTo>
                  <a:lnTo>
                    <a:pt x="3156" y="536"/>
                  </a:lnTo>
                  <a:cubicBezTo>
                    <a:pt x="3151" y="552"/>
                    <a:pt x="3147" y="568"/>
                    <a:pt x="3144" y="584"/>
                  </a:cubicBezTo>
                  <a:cubicBezTo>
                    <a:pt x="3156" y="560"/>
                    <a:pt x="3180" y="536"/>
                    <a:pt x="3204" y="512"/>
                  </a:cubicBezTo>
                  <a:lnTo>
                    <a:pt x="3204" y="512"/>
                  </a:lnTo>
                  <a:cubicBezTo>
                    <a:pt x="3192" y="512"/>
                    <a:pt x="3168" y="524"/>
                    <a:pt x="3156" y="536"/>
                  </a:cubicBezTo>
                  <a:lnTo>
                    <a:pt x="3156" y="536"/>
                  </a:lnTo>
                  <a:cubicBezTo>
                    <a:pt x="3161" y="520"/>
                    <a:pt x="3167" y="504"/>
                    <a:pt x="3174" y="488"/>
                  </a:cubicBezTo>
                  <a:close/>
                  <a:moveTo>
                    <a:pt x="2156" y="608"/>
                  </a:moveTo>
                  <a:lnTo>
                    <a:pt x="2156" y="608"/>
                  </a:lnTo>
                  <a:cubicBezTo>
                    <a:pt x="2156" y="609"/>
                    <a:pt x="2155" y="611"/>
                    <a:pt x="2155" y="612"/>
                  </a:cubicBezTo>
                  <a:lnTo>
                    <a:pt x="2155" y="612"/>
                  </a:lnTo>
                  <a:cubicBezTo>
                    <a:pt x="2156" y="611"/>
                    <a:pt x="2156" y="609"/>
                    <a:pt x="2156" y="608"/>
                  </a:cubicBezTo>
                  <a:close/>
                  <a:moveTo>
                    <a:pt x="2643" y="618"/>
                  </a:moveTo>
                  <a:cubicBezTo>
                    <a:pt x="2643" y="619"/>
                    <a:pt x="2643" y="620"/>
                    <a:pt x="2644" y="620"/>
                  </a:cubicBezTo>
                  <a:cubicBezTo>
                    <a:pt x="2644" y="619"/>
                    <a:pt x="2643" y="619"/>
                    <a:pt x="2643" y="618"/>
                  </a:cubicBezTo>
                  <a:close/>
                  <a:moveTo>
                    <a:pt x="2162" y="717"/>
                  </a:moveTo>
                  <a:cubicBezTo>
                    <a:pt x="2164" y="720"/>
                    <a:pt x="2166" y="723"/>
                    <a:pt x="2168" y="727"/>
                  </a:cubicBezTo>
                  <a:cubicBezTo>
                    <a:pt x="2166" y="723"/>
                    <a:pt x="2164" y="720"/>
                    <a:pt x="2162" y="717"/>
                  </a:cubicBezTo>
                  <a:close/>
                  <a:moveTo>
                    <a:pt x="1271" y="832"/>
                  </a:moveTo>
                  <a:lnTo>
                    <a:pt x="1271" y="832"/>
                  </a:lnTo>
                  <a:cubicBezTo>
                    <a:pt x="1274" y="833"/>
                    <a:pt x="1275" y="834"/>
                    <a:pt x="1275" y="834"/>
                  </a:cubicBezTo>
                  <a:cubicBezTo>
                    <a:pt x="1274" y="833"/>
                    <a:pt x="1273" y="832"/>
                    <a:pt x="1271" y="832"/>
                  </a:cubicBezTo>
                  <a:close/>
                  <a:moveTo>
                    <a:pt x="3585" y="810"/>
                  </a:moveTo>
                  <a:cubicBezTo>
                    <a:pt x="3585" y="821"/>
                    <a:pt x="3585" y="830"/>
                    <a:pt x="3586" y="838"/>
                  </a:cubicBezTo>
                  <a:lnTo>
                    <a:pt x="3586" y="838"/>
                  </a:lnTo>
                  <a:cubicBezTo>
                    <a:pt x="3591" y="835"/>
                    <a:pt x="3590" y="827"/>
                    <a:pt x="3585" y="810"/>
                  </a:cubicBezTo>
                  <a:close/>
                  <a:moveTo>
                    <a:pt x="61" y="1000"/>
                  </a:moveTo>
                  <a:cubicBezTo>
                    <a:pt x="61" y="1000"/>
                    <a:pt x="61" y="1000"/>
                    <a:pt x="60" y="1001"/>
                  </a:cubicBezTo>
                  <a:cubicBezTo>
                    <a:pt x="65" y="1014"/>
                    <a:pt x="71" y="1020"/>
                    <a:pt x="78" y="1022"/>
                  </a:cubicBezTo>
                  <a:lnTo>
                    <a:pt x="78" y="1022"/>
                  </a:lnTo>
                  <a:cubicBezTo>
                    <a:pt x="69" y="1008"/>
                    <a:pt x="64" y="1000"/>
                    <a:pt x="61" y="1000"/>
                  </a:cubicBezTo>
                  <a:close/>
                  <a:moveTo>
                    <a:pt x="834" y="1145"/>
                  </a:moveTo>
                  <a:lnTo>
                    <a:pt x="834" y="1145"/>
                  </a:lnTo>
                  <a:cubicBezTo>
                    <a:pt x="826" y="1151"/>
                    <a:pt x="822" y="1155"/>
                    <a:pt x="822" y="1155"/>
                  </a:cubicBezTo>
                  <a:cubicBezTo>
                    <a:pt x="828" y="1152"/>
                    <a:pt x="832" y="1149"/>
                    <a:pt x="834" y="1145"/>
                  </a:cubicBezTo>
                  <a:close/>
                  <a:moveTo>
                    <a:pt x="241" y="1535"/>
                  </a:moveTo>
                  <a:cubicBezTo>
                    <a:pt x="240" y="1536"/>
                    <a:pt x="239" y="1536"/>
                    <a:pt x="239" y="1536"/>
                  </a:cubicBezTo>
                  <a:cubicBezTo>
                    <a:pt x="240" y="1536"/>
                    <a:pt x="241" y="1535"/>
                    <a:pt x="241" y="1535"/>
                  </a:cubicBezTo>
                  <a:close/>
                  <a:moveTo>
                    <a:pt x="263" y="1667"/>
                  </a:moveTo>
                  <a:lnTo>
                    <a:pt x="263" y="1667"/>
                  </a:lnTo>
                  <a:cubicBezTo>
                    <a:pt x="268" y="1673"/>
                    <a:pt x="274" y="1678"/>
                    <a:pt x="279" y="1682"/>
                  </a:cubicBezTo>
                  <a:lnTo>
                    <a:pt x="279" y="1682"/>
                  </a:lnTo>
                  <a:cubicBezTo>
                    <a:pt x="278" y="1677"/>
                    <a:pt x="273" y="1672"/>
                    <a:pt x="263" y="1667"/>
                  </a:cubicBezTo>
                  <a:close/>
                  <a:moveTo>
                    <a:pt x="279" y="1835"/>
                  </a:moveTo>
                  <a:cubicBezTo>
                    <a:pt x="277" y="1838"/>
                    <a:pt x="276" y="1842"/>
                    <a:pt x="275" y="1846"/>
                  </a:cubicBezTo>
                  <a:cubicBezTo>
                    <a:pt x="277" y="1842"/>
                    <a:pt x="278" y="1839"/>
                    <a:pt x="279" y="1835"/>
                  </a:cubicBezTo>
                  <a:close/>
                  <a:moveTo>
                    <a:pt x="370" y="2322"/>
                  </a:moveTo>
                  <a:cubicBezTo>
                    <a:pt x="370" y="2326"/>
                    <a:pt x="371" y="2327"/>
                    <a:pt x="374" y="2327"/>
                  </a:cubicBezTo>
                  <a:cubicBezTo>
                    <a:pt x="378" y="2327"/>
                    <a:pt x="386" y="2322"/>
                    <a:pt x="394" y="2322"/>
                  </a:cubicBezTo>
                  <a:close/>
                  <a:moveTo>
                    <a:pt x="525" y="2655"/>
                  </a:moveTo>
                  <a:cubicBezTo>
                    <a:pt x="521" y="2655"/>
                    <a:pt x="514" y="2657"/>
                    <a:pt x="506" y="2659"/>
                  </a:cubicBezTo>
                  <a:lnTo>
                    <a:pt x="506" y="2659"/>
                  </a:lnTo>
                  <a:cubicBezTo>
                    <a:pt x="520" y="2655"/>
                    <a:pt x="525" y="2655"/>
                    <a:pt x="525" y="2655"/>
                  </a:cubicBezTo>
                  <a:close/>
                  <a:moveTo>
                    <a:pt x="506" y="2659"/>
                  </a:moveTo>
                  <a:lnTo>
                    <a:pt x="506" y="2659"/>
                  </a:lnTo>
                  <a:cubicBezTo>
                    <a:pt x="499" y="2661"/>
                    <a:pt x="490" y="2663"/>
                    <a:pt x="477" y="2667"/>
                  </a:cubicBezTo>
                  <a:lnTo>
                    <a:pt x="477" y="2667"/>
                  </a:lnTo>
                  <a:cubicBezTo>
                    <a:pt x="477" y="2667"/>
                    <a:pt x="492" y="2662"/>
                    <a:pt x="506" y="2659"/>
                  </a:cubicBezTo>
                  <a:close/>
                  <a:moveTo>
                    <a:pt x="811" y="3275"/>
                  </a:moveTo>
                  <a:cubicBezTo>
                    <a:pt x="811" y="3287"/>
                    <a:pt x="811" y="3287"/>
                    <a:pt x="811" y="3298"/>
                  </a:cubicBezTo>
                  <a:cubicBezTo>
                    <a:pt x="799" y="3298"/>
                    <a:pt x="799" y="3287"/>
                    <a:pt x="811" y="3275"/>
                  </a:cubicBezTo>
                  <a:close/>
                  <a:moveTo>
                    <a:pt x="3323" y="0"/>
                  </a:moveTo>
                  <a:cubicBezTo>
                    <a:pt x="3323" y="36"/>
                    <a:pt x="3311" y="12"/>
                    <a:pt x="3275" y="60"/>
                  </a:cubicBezTo>
                  <a:lnTo>
                    <a:pt x="3287" y="12"/>
                  </a:lnTo>
                  <a:lnTo>
                    <a:pt x="3287" y="12"/>
                  </a:lnTo>
                  <a:cubicBezTo>
                    <a:pt x="3263" y="36"/>
                    <a:pt x="3251" y="84"/>
                    <a:pt x="3239" y="119"/>
                  </a:cubicBezTo>
                  <a:cubicBezTo>
                    <a:pt x="3239" y="108"/>
                    <a:pt x="3235" y="103"/>
                    <a:pt x="3228" y="103"/>
                  </a:cubicBezTo>
                  <a:cubicBezTo>
                    <a:pt x="3199" y="103"/>
                    <a:pt x="3120" y="193"/>
                    <a:pt x="3120" y="250"/>
                  </a:cubicBezTo>
                  <a:cubicBezTo>
                    <a:pt x="3120" y="233"/>
                    <a:pt x="3117" y="224"/>
                    <a:pt x="3111" y="224"/>
                  </a:cubicBezTo>
                  <a:cubicBezTo>
                    <a:pt x="3105" y="224"/>
                    <a:pt x="3097" y="233"/>
                    <a:pt x="3085" y="250"/>
                  </a:cubicBezTo>
                  <a:cubicBezTo>
                    <a:pt x="3073" y="239"/>
                    <a:pt x="3073" y="227"/>
                    <a:pt x="3073" y="203"/>
                  </a:cubicBezTo>
                  <a:cubicBezTo>
                    <a:pt x="3061" y="239"/>
                    <a:pt x="3061" y="262"/>
                    <a:pt x="3049" y="286"/>
                  </a:cubicBezTo>
                  <a:cubicBezTo>
                    <a:pt x="3028" y="265"/>
                    <a:pt x="3016" y="243"/>
                    <a:pt x="3031" y="213"/>
                  </a:cubicBezTo>
                  <a:lnTo>
                    <a:pt x="3031" y="213"/>
                  </a:lnTo>
                  <a:cubicBezTo>
                    <a:pt x="2979" y="291"/>
                    <a:pt x="2790" y="350"/>
                    <a:pt x="2740" y="350"/>
                  </a:cubicBezTo>
                  <a:cubicBezTo>
                    <a:pt x="2732" y="350"/>
                    <a:pt x="2727" y="349"/>
                    <a:pt x="2727" y="346"/>
                  </a:cubicBezTo>
                  <a:cubicBezTo>
                    <a:pt x="2720" y="322"/>
                    <a:pt x="2701" y="288"/>
                    <a:pt x="2683" y="288"/>
                  </a:cubicBezTo>
                  <a:cubicBezTo>
                    <a:pt x="2674" y="288"/>
                    <a:pt x="2664" y="297"/>
                    <a:pt x="2656" y="322"/>
                  </a:cubicBezTo>
                  <a:cubicBezTo>
                    <a:pt x="2644" y="298"/>
                    <a:pt x="2644" y="286"/>
                    <a:pt x="2656" y="262"/>
                  </a:cubicBezTo>
                  <a:lnTo>
                    <a:pt x="2656" y="262"/>
                  </a:lnTo>
                  <a:cubicBezTo>
                    <a:pt x="2644" y="262"/>
                    <a:pt x="2596" y="405"/>
                    <a:pt x="2596" y="405"/>
                  </a:cubicBezTo>
                  <a:cubicBezTo>
                    <a:pt x="2584" y="375"/>
                    <a:pt x="2569" y="364"/>
                    <a:pt x="2551" y="364"/>
                  </a:cubicBezTo>
                  <a:cubicBezTo>
                    <a:pt x="2516" y="364"/>
                    <a:pt x="2472" y="404"/>
                    <a:pt x="2426" y="404"/>
                  </a:cubicBezTo>
                  <a:cubicBezTo>
                    <a:pt x="2404" y="404"/>
                    <a:pt x="2381" y="395"/>
                    <a:pt x="2358" y="369"/>
                  </a:cubicBezTo>
                  <a:lnTo>
                    <a:pt x="2358" y="369"/>
                  </a:lnTo>
                  <a:cubicBezTo>
                    <a:pt x="2370" y="393"/>
                    <a:pt x="2358" y="417"/>
                    <a:pt x="2346" y="429"/>
                  </a:cubicBezTo>
                  <a:cubicBezTo>
                    <a:pt x="2325" y="407"/>
                    <a:pt x="2315" y="401"/>
                    <a:pt x="2312" y="399"/>
                  </a:cubicBezTo>
                  <a:lnTo>
                    <a:pt x="2312" y="399"/>
                  </a:lnTo>
                  <a:cubicBezTo>
                    <a:pt x="2309" y="373"/>
                    <a:pt x="2231" y="318"/>
                    <a:pt x="2275" y="274"/>
                  </a:cubicBezTo>
                  <a:cubicBezTo>
                    <a:pt x="2251" y="274"/>
                    <a:pt x="2239" y="298"/>
                    <a:pt x="2239" y="322"/>
                  </a:cubicBezTo>
                  <a:cubicBezTo>
                    <a:pt x="2239" y="298"/>
                    <a:pt x="2239" y="286"/>
                    <a:pt x="2239" y="262"/>
                  </a:cubicBezTo>
                  <a:cubicBezTo>
                    <a:pt x="2238" y="258"/>
                    <a:pt x="2235" y="256"/>
                    <a:pt x="2230" y="256"/>
                  </a:cubicBezTo>
                  <a:cubicBezTo>
                    <a:pt x="2205" y="256"/>
                    <a:pt x="2139" y="327"/>
                    <a:pt x="2141" y="334"/>
                  </a:cubicBezTo>
                  <a:lnTo>
                    <a:pt x="2141" y="334"/>
                  </a:lnTo>
                  <a:cubicBezTo>
                    <a:pt x="2134" y="334"/>
                    <a:pt x="2128" y="335"/>
                    <a:pt x="2121" y="335"/>
                  </a:cubicBezTo>
                  <a:cubicBezTo>
                    <a:pt x="1940" y="335"/>
                    <a:pt x="1659" y="208"/>
                    <a:pt x="1465" y="48"/>
                  </a:cubicBezTo>
                  <a:cubicBezTo>
                    <a:pt x="1430" y="72"/>
                    <a:pt x="1418" y="239"/>
                    <a:pt x="1453" y="310"/>
                  </a:cubicBezTo>
                  <a:cubicBezTo>
                    <a:pt x="1382" y="322"/>
                    <a:pt x="1227" y="453"/>
                    <a:pt x="1192" y="489"/>
                  </a:cubicBezTo>
                  <a:cubicBezTo>
                    <a:pt x="1203" y="500"/>
                    <a:pt x="1227" y="500"/>
                    <a:pt x="1239" y="512"/>
                  </a:cubicBezTo>
                  <a:cubicBezTo>
                    <a:pt x="1234" y="512"/>
                    <a:pt x="1214" y="508"/>
                    <a:pt x="1200" y="508"/>
                  </a:cubicBezTo>
                  <a:cubicBezTo>
                    <a:pt x="1181" y="508"/>
                    <a:pt x="1170" y="515"/>
                    <a:pt x="1203" y="548"/>
                  </a:cubicBezTo>
                  <a:cubicBezTo>
                    <a:pt x="1180" y="536"/>
                    <a:pt x="1156" y="524"/>
                    <a:pt x="1156" y="500"/>
                  </a:cubicBezTo>
                  <a:cubicBezTo>
                    <a:pt x="1156" y="500"/>
                    <a:pt x="1144" y="572"/>
                    <a:pt x="1156" y="572"/>
                  </a:cubicBezTo>
                  <a:cubicBezTo>
                    <a:pt x="1144" y="572"/>
                    <a:pt x="1144" y="560"/>
                    <a:pt x="1144" y="560"/>
                  </a:cubicBezTo>
                  <a:cubicBezTo>
                    <a:pt x="1144" y="570"/>
                    <a:pt x="1142" y="574"/>
                    <a:pt x="1139" y="574"/>
                  </a:cubicBezTo>
                  <a:cubicBezTo>
                    <a:pt x="1136" y="574"/>
                    <a:pt x="1132" y="567"/>
                    <a:pt x="1132" y="560"/>
                  </a:cubicBezTo>
                  <a:cubicBezTo>
                    <a:pt x="1126" y="554"/>
                    <a:pt x="1123" y="548"/>
                    <a:pt x="1119" y="548"/>
                  </a:cubicBezTo>
                  <a:cubicBezTo>
                    <a:pt x="1114" y="548"/>
                    <a:pt x="1108" y="554"/>
                    <a:pt x="1096" y="572"/>
                  </a:cubicBezTo>
                  <a:cubicBezTo>
                    <a:pt x="1108" y="596"/>
                    <a:pt x="1120" y="620"/>
                    <a:pt x="1144" y="643"/>
                  </a:cubicBezTo>
                  <a:cubicBezTo>
                    <a:pt x="1124" y="631"/>
                    <a:pt x="1107" y="626"/>
                    <a:pt x="1092" y="626"/>
                  </a:cubicBezTo>
                  <a:cubicBezTo>
                    <a:pt x="1008" y="626"/>
                    <a:pt x="982" y="781"/>
                    <a:pt x="988" y="797"/>
                  </a:cubicBezTo>
                  <a:lnTo>
                    <a:pt x="988" y="797"/>
                  </a:lnTo>
                  <a:cubicBezTo>
                    <a:pt x="953" y="762"/>
                    <a:pt x="917" y="739"/>
                    <a:pt x="870" y="739"/>
                  </a:cubicBezTo>
                  <a:cubicBezTo>
                    <a:pt x="870" y="762"/>
                    <a:pt x="870" y="798"/>
                    <a:pt x="882" y="822"/>
                  </a:cubicBezTo>
                  <a:cubicBezTo>
                    <a:pt x="877" y="823"/>
                    <a:pt x="872" y="823"/>
                    <a:pt x="866" y="823"/>
                  </a:cubicBezTo>
                  <a:cubicBezTo>
                    <a:pt x="840" y="823"/>
                    <a:pt x="808" y="813"/>
                    <a:pt x="782" y="813"/>
                  </a:cubicBezTo>
                  <a:cubicBezTo>
                    <a:pt x="751" y="813"/>
                    <a:pt x="727" y="828"/>
                    <a:pt x="727" y="893"/>
                  </a:cubicBezTo>
                  <a:cubicBezTo>
                    <a:pt x="703" y="881"/>
                    <a:pt x="691" y="870"/>
                    <a:pt x="668" y="846"/>
                  </a:cubicBezTo>
                  <a:cubicBezTo>
                    <a:pt x="621" y="930"/>
                    <a:pt x="530" y="992"/>
                    <a:pt x="430" y="992"/>
                  </a:cubicBezTo>
                  <a:cubicBezTo>
                    <a:pt x="403" y="992"/>
                    <a:pt x="375" y="987"/>
                    <a:pt x="346" y="977"/>
                  </a:cubicBezTo>
                  <a:cubicBezTo>
                    <a:pt x="358" y="965"/>
                    <a:pt x="382" y="953"/>
                    <a:pt x="394" y="929"/>
                  </a:cubicBezTo>
                  <a:cubicBezTo>
                    <a:pt x="346" y="881"/>
                    <a:pt x="215" y="703"/>
                    <a:pt x="299" y="560"/>
                  </a:cubicBezTo>
                  <a:cubicBezTo>
                    <a:pt x="292" y="557"/>
                    <a:pt x="285" y="555"/>
                    <a:pt x="278" y="555"/>
                  </a:cubicBezTo>
                  <a:cubicBezTo>
                    <a:pt x="261" y="555"/>
                    <a:pt x="244" y="563"/>
                    <a:pt x="227" y="572"/>
                  </a:cubicBezTo>
                  <a:cubicBezTo>
                    <a:pt x="227" y="549"/>
                    <a:pt x="280" y="464"/>
                    <a:pt x="207" y="464"/>
                  </a:cubicBezTo>
                  <a:cubicBezTo>
                    <a:pt x="202" y="464"/>
                    <a:pt x="197" y="464"/>
                    <a:pt x="191" y="465"/>
                  </a:cubicBezTo>
                  <a:cubicBezTo>
                    <a:pt x="1" y="512"/>
                    <a:pt x="72" y="620"/>
                    <a:pt x="49" y="691"/>
                  </a:cubicBezTo>
                  <a:cubicBezTo>
                    <a:pt x="49" y="701"/>
                    <a:pt x="49" y="848"/>
                    <a:pt x="49" y="858"/>
                  </a:cubicBezTo>
                  <a:cubicBezTo>
                    <a:pt x="65" y="847"/>
                    <a:pt x="73" y="841"/>
                    <a:pt x="76" y="841"/>
                  </a:cubicBezTo>
                  <a:lnTo>
                    <a:pt x="76" y="841"/>
                  </a:lnTo>
                  <a:cubicBezTo>
                    <a:pt x="79" y="841"/>
                    <a:pt x="74" y="850"/>
                    <a:pt x="60" y="870"/>
                  </a:cubicBezTo>
                  <a:cubicBezTo>
                    <a:pt x="72" y="858"/>
                    <a:pt x="96" y="846"/>
                    <a:pt x="108" y="834"/>
                  </a:cubicBezTo>
                  <a:lnTo>
                    <a:pt x="108" y="834"/>
                  </a:lnTo>
                  <a:cubicBezTo>
                    <a:pt x="96" y="881"/>
                    <a:pt x="84" y="929"/>
                    <a:pt x="60" y="965"/>
                  </a:cubicBezTo>
                  <a:cubicBezTo>
                    <a:pt x="72" y="977"/>
                    <a:pt x="120" y="977"/>
                    <a:pt x="120" y="989"/>
                  </a:cubicBezTo>
                  <a:cubicBezTo>
                    <a:pt x="106" y="1009"/>
                    <a:pt x="92" y="1022"/>
                    <a:pt x="81" y="1022"/>
                  </a:cubicBezTo>
                  <a:cubicBezTo>
                    <a:pt x="80" y="1022"/>
                    <a:pt x="79" y="1022"/>
                    <a:pt x="78" y="1022"/>
                  </a:cubicBezTo>
                  <a:lnTo>
                    <a:pt x="78" y="1022"/>
                  </a:lnTo>
                  <a:cubicBezTo>
                    <a:pt x="123" y="1098"/>
                    <a:pt x="237" y="1348"/>
                    <a:pt x="189" y="1348"/>
                  </a:cubicBezTo>
                  <a:cubicBezTo>
                    <a:pt x="186" y="1348"/>
                    <a:pt x="183" y="1347"/>
                    <a:pt x="180" y="1346"/>
                  </a:cubicBezTo>
                  <a:lnTo>
                    <a:pt x="180" y="1346"/>
                  </a:lnTo>
                  <a:cubicBezTo>
                    <a:pt x="251" y="1417"/>
                    <a:pt x="275" y="1358"/>
                    <a:pt x="310" y="1417"/>
                  </a:cubicBezTo>
                  <a:cubicBezTo>
                    <a:pt x="296" y="1411"/>
                    <a:pt x="285" y="1408"/>
                    <a:pt x="276" y="1408"/>
                  </a:cubicBezTo>
                  <a:cubicBezTo>
                    <a:pt x="220" y="1408"/>
                    <a:pt x="257" y="1517"/>
                    <a:pt x="241" y="1535"/>
                  </a:cubicBezTo>
                  <a:lnTo>
                    <a:pt x="241" y="1535"/>
                  </a:lnTo>
                  <a:cubicBezTo>
                    <a:pt x="252" y="1526"/>
                    <a:pt x="305" y="1486"/>
                    <a:pt x="332" y="1486"/>
                  </a:cubicBezTo>
                  <a:cubicBezTo>
                    <a:pt x="343" y="1486"/>
                    <a:pt x="349" y="1493"/>
                    <a:pt x="346" y="1512"/>
                  </a:cubicBezTo>
                  <a:cubicBezTo>
                    <a:pt x="346" y="1550"/>
                    <a:pt x="249" y="1656"/>
                    <a:pt x="268" y="1656"/>
                  </a:cubicBezTo>
                  <a:cubicBezTo>
                    <a:pt x="273" y="1656"/>
                    <a:pt x="286" y="1649"/>
                    <a:pt x="310" y="1632"/>
                  </a:cubicBezTo>
                  <a:cubicBezTo>
                    <a:pt x="346" y="1632"/>
                    <a:pt x="370" y="1655"/>
                    <a:pt x="382" y="1691"/>
                  </a:cubicBezTo>
                  <a:lnTo>
                    <a:pt x="346" y="1691"/>
                  </a:lnTo>
                  <a:cubicBezTo>
                    <a:pt x="346" y="1703"/>
                    <a:pt x="346" y="1703"/>
                    <a:pt x="346" y="1715"/>
                  </a:cubicBezTo>
                  <a:cubicBezTo>
                    <a:pt x="319" y="1706"/>
                    <a:pt x="298" y="1697"/>
                    <a:pt x="279" y="1682"/>
                  </a:cubicBezTo>
                  <a:lnTo>
                    <a:pt x="279" y="1682"/>
                  </a:lnTo>
                  <a:cubicBezTo>
                    <a:pt x="281" y="1689"/>
                    <a:pt x="272" y="1696"/>
                    <a:pt x="251" y="1703"/>
                  </a:cubicBezTo>
                  <a:cubicBezTo>
                    <a:pt x="260" y="1702"/>
                    <a:pt x="267" y="1701"/>
                    <a:pt x="273" y="1701"/>
                  </a:cubicBezTo>
                  <a:cubicBezTo>
                    <a:pt x="320" y="1701"/>
                    <a:pt x="269" y="1740"/>
                    <a:pt x="322" y="1751"/>
                  </a:cubicBezTo>
                  <a:cubicBezTo>
                    <a:pt x="287" y="1763"/>
                    <a:pt x="275" y="1763"/>
                    <a:pt x="310" y="1774"/>
                  </a:cubicBezTo>
                  <a:lnTo>
                    <a:pt x="275" y="1774"/>
                  </a:lnTo>
                  <a:cubicBezTo>
                    <a:pt x="275" y="1795"/>
                    <a:pt x="283" y="1815"/>
                    <a:pt x="279" y="1835"/>
                  </a:cubicBezTo>
                  <a:lnTo>
                    <a:pt x="279" y="1835"/>
                  </a:lnTo>
                  <a:cubicBezTo>
                    <a:pt x="289" y="1808"/>
                    <a:pt x="302" y="1798"/>
                    <a:pt x="334" y="1798"/>
                  </a:cubicBezTo>
                  <a:cubicBezTo>
                    <a:pt x="382" y="1834"/>
                    <a:pt x="251" y="1858"/>
                    <a:pt x="287" y="1905"/>
                  </a:cubicBezTo>
                  <a:cubicBezTo>
                    <a:pt x="287" y="1893"/>
                    <a:pt x="299" y="1882"/>
                    <a:pt x="310" y="1882"/>
                  </a:cubicBezTo>
                  <a:lnTo>
                    <a:pt x="310" y="1882"/>
                  </a:lnTo>
                  <a:cubicBezTo>
                    <a:pt x="299" y="1965"/>
                    <a:pt x="430" y="1941"/>
                    <a:pt x="418" y="2013"/>
                  </a:cubicBezTo>
                  <a:cubicBezTo>
                    <a:pt x="404" y="2019"/>
                    <a:pt x="397" y="2021"/>
                    <a:pt x="391" y="2021"/>
                  </a:cubicBezTo>
                  <a:cubicBezTo>
                    <a:pt x="382" y="2021"/>
                    <a:pt x="379" y="2016"/>
                    <a:pt x="368" y="2016"/>
                  </a:cubicBezTo>
                  <a:cubicBezTo>
                    <a:pt x="361" y="2016"/>
                    <a:pt x="351" y="2018"/>
                    <a:pt x="334" y="2024"/>
                  </a:cubicBezTo>
                  <a:cubicBezTo>
                    <a:pt x="322" y="2024"/>
                    <a:pt x="382" y="2072"/>
                    <a:pt x="418" y="2096"/>
                  </a:cubicBezTo>
                  <a:cubicBezTo>
                    <a:pt x="406" y="2096"/>
                    <a:pt x="406" y="2108"/>
                    <a:pt x="406" y="2120"/>
                  </a:cubicBezTo>
                  <a:cubicBezTo>
                    <a:pt x="348" y="2110"/>
                    <a:pt x="399" y="2093"/>
                    <a:pt x="383" y="2093"/>
                  </a:cubicBezTo>
                  <a:cubicBezTo>
                    <a:pt x="379" y="2093"/>
                    <a:pt x="372" y="2094"/>
                    <a:pt x="358" y="2096"/>
                  </a:cubicBezTo>
                  <a:cubicBezTo>
                    <a:pt x="346" y="2108"/>
                    <a:pt x="346" y="2132"/>
                    <a:pt x="358" y="2144"/>
                  </a:cubicBezTo>
                  <a:cubicBezTo>
                    <a:pt x="358" y="2134"/>
                    <a:pt x="363" y="2130"/>
                    <a:pt x="369" y="2130"/>
                  </a:cubicBezTo>
                  <a:cubicBezTo>
                    <a:pt x="387" y="2130"/>
                    <a:pt x="421" y="2155"/>
                    <a:pt x="430" y="2155"/>
                  </a:cubicBezTo>
                  <a:cubicBezTo>
                    <a:pt x="421" y="2164"/>
                    <a:pt x="412" y="2197"/>
                    <a:pt x="386" y="2197"/>
                  </a:cubicBezTo>
                  <a:cubicBezTo>
                    <a:pt x="376" y="2197"/>
                    <a:pt x="363" y="2192"/>
                    <a:pt x="346" y="2179"/>
                  </a:cubicBezTo>
                  <a:lnTo>
                    <a:pt x="346" y="2179"/>
                  </a:lnTo>
                  <a:cubicBezTo>
                    <a:pt x="370" y="2227"/>
                    <a:pt x="382" y="2274"/>
                    <a:pt x="394" y="2322"/>
                  </a:cubicBezTo>
                  <a:cubicBezTo>
                    <a:pt x="406" y="2358"/>
                    <a:pt x="406" y="2405"/>
                    <a:pt x="406" y="2453"/>
                  </a:cubicBezTo>
                  <a:cubicBezTo>
                    <a:pt x="430" y="2441"/>
                    <a:pt x="453" y="2441"/>
                    <a:pt x="489" y="2441"/>
                  </a:cubicBezTo>
                  <a:cubicBezTo>
                    <a:pt x="477" y="2465"/>
                    <a:pt x="465" y="2477"/>
                    <a:pt x="441" y="2477"/>
                  </a:cubicBezTo>
                  <a:cubicBezTo>
                    <a:pt x="477" y="2477"/>
                    <a:pt x="501" y="2501"/>
                    <a:pt x="489" y="2536"/>
                  </a:cubicBezTo>
                  <a:cubicBezTo>
                    <a:pt x="489" y="2536"/>
                    <a:pt x="457" y="2526"/>
                    <a:pt x="426" y="2526"/>
                  </a:cubicBezTo>
                  <a:cubicBezTo>
                    <a:pt x="410" y="2526"/>
                    <a:pt x="394" y="2528"/>
                    <a:pt x="382" y="2536"/>
                  </a:cubicBezTo>
                  <a:cubicBezTo>
                    <a:pt x="388" y="2536"/>
                    <a:pt x="393" y="2535"/>
                    <a:pt x="397" y="2535"/>
                  </a:cubicBezTo>
                  <a:cubicBezTo>
                    <a:pt x="462" y="2535"/>
                    <a:pt x="433" y="2600"/>
                    <a:pt x="486" y="2600"/>
                  </a:cubicBezTo>
                  <a:cubicBezTo>
                    <a:pt x="494" y="2600"/>
                    <a:pt x="502" y="2599"/>
                    <a:pt x="513" y="2596"/>
                  </a:cubicBezTo>
                  <a:lnTo>
                    <a:pt x="513" y="2596"/>
                  </a:lnTo>
                  <a:cubicBezTo>
                    <a:pt x="513" y="2608"/>
                    <a:pt x="501" y="2620"/>
                    <a:pt x="501" y="2620"/>
                  </a:cubicBezTo>
                  <a:cubicBezTo>
                    <a:pt x="501" y="2620"/>
                    <a:pt x="513" y="2632"/>
                    <a:pt x="525" y="2655"/>
                  </a:cubicBezTo>
                  <a:cubicBezTo>
                    <a:pt x="549" y="2691"/>
                    <a:pt x="584" y="2739"/>
                    <a:pt x="620" y="2751"/>
                  </a:cubicBezTo>
                  <a:cubicBezTo>
                    <a:pt x="599" y="2751"/>
                    <a:pt x="590" y="2755"/>
                    <a:pt x="594" y="2761"/>
                  </a:cubicBezTo>
                  <a:lnTo>
                    <a:pt x="594" y="2761"/>
                  </a:lnTo>
                  <a:cubicBezTo>
                    <a:pt x="589" y="2759"/>
                    <a:pt x="583" y="2758"/>
                    <a:pt x="578" y="2758"/>
                  </a:cubicBezTo>
                  <a:cubicBezTo>
                    <a:pt x="563" y="2758"/>
                    <a:pt x="550" y="2767"/>
                    <a:pt x="537" y="2786"/>
                  </a:cubicBezTo>
                  <a:cubicBezTo>
                    <a:pt x="561" y="2786"/>
                    <a:pt x="572" y="2810"/>
                    <a:pt x="561" y="2834"/>
                  </a:cubicBezTo>
                  <a:cubicBezTo>
                    <a:pt x="513" y="2834"/>
                    <a:pt x="525" y="2834"/>
                    <a:pt x="489" y="2894"/>
                  </a:cubicBezTo>
                  <a:cubicBezTo>
                    <a:pt x="513" y="2858"/>
                    <a:pt x="549" y="2834"/>
                    <a:pt x="584" y="2834"/>
                  </a:cubicBezTo>
                  <a:cubicBezTo>
                    <a:pt x="584" y="2834"/>
                    <a:pt x="561" y="2822"/>
                    <a:pt x="572" y="2810"/>
                  </a:cubicBezTo>
                  <a:cubicBezTo>
                    <a:pt x="620" y="2810"/>
                    <a:pt x="596" y="2822"/>
                    <a:pt x="584" y="2834"/>
                  </a:cubicBezTo>
                  <a:cubicBezTo>
                    <a:pt x="549" y="2917"/>
                    <a:pt x="632" y="2929"/>
                    <a:pt x="549" y="2977"/>
                  </a:cubicBezTo>
                  <a:cubicBezTo>
                    <a:pt x="549" y="2977"/>
                    <a:pt x="715" y="2977"/>
                    <a:pt x="632" y="3060"/>
                  </a:cubicBezTo>
                  <a:cubicBezTo>
                    <a:pt x="668" y="3072"/>
                    <a:pt x="787" y="3120"/>
                    <a:pt x="668" y="3167"/>
                  </a:cubicBezTo>
                  <a:cubicBezTo>
                    <a:pt x="751" y="3203"/>
                    <a:pt x="739" y="3179"/>
                    <a:pt x="739" y="3239"/>
                  </a:cubicBezTo>
                  <a:cubicBezTo>
                    <a:pt x="755" y="3223"/>
                    <a:pt x="777" y="3218"/>
                    <a:pt x="801" y="3218"/>
                  </a:cubicBezTo>
                  <a:cubicBezTo>
                    <a:pt x="849" y="3218"/>
                    <a:pt x="902" y="3239"/>
                    <a:pt x="918" y="3239"/>
                  </a:cubicBezTo>
                  <a:cubicBezTo>
                    <a:pt x="918" y="3239"/>
                    <a:pt x="834" y="3263"/>
                    <a:pt x="822" y="3263"/>
                  </a:cubicBezTo>
                  <a:cubicBezTo>
                    <a:pt x="849" y="3243"/>
                    <a:pt x="857" y="3234"/>
                    <a:pt x="843" y="3234"/>
                  </a:cubicBezTo>
                  <a:cubicBezTo>
                    <a:pt x="832" y="3234"/>
                    <a:pt x="806" y="3240"/>
                    <a:pt x="763" y="3251"/>
                  </a:cubicBezTo>
                  <a:cubicBezTo>
                    <a:pt x="787" y="3251"/>
                    <a:pt x="763" y="3275"/>
                    <a:pt x="727" y="3287"/>
                  </a:cubicBezTo>
                  <a:cubicBezTo>
                    <a:pt x="727" y="3287"/>
                    <a:pt x="882" y="3370"/>
                    <a:pt x="906" y="3406"/>
                  </a:cubicBezTo>
                  <a:cubicBezTo>
                    <a:pt x="763" y="3406"/>
                    <a:pt x="846" y="3406"/>
                    <a:pt x="739" y="3394"/>
                  </a:cubicBezTo>
                  <a:lnTo>
                    <a:pt x="739" y="3394"/>
                  </a:lnTo>
                  <a:cubicBezTo>
                    <a:pt x="787" y="3441"/>
                    <a:pt x="811" y="3394"/>
                    <a:pt x="763" y="3453"/>
                  </a:cubicBezTo>
                  <a:cubicBezTo>
                    <a:pt x="772" y="3450"/>
                    <a:pt x="781" y="3449"/>
                    <a:pt x="789" y="3449"/>
                  </a:cubicBezTo>
                  <a:cubicBezTo>
                    <a:pt x="815" y="3449"/>
                    <a:pt x="837" y="3462"/>
                    <a:pt x="846" y="3489"/>
                  </a:cubicBezTo>
                  <a:cubicBezTo>
                    <a:pt x="846" y="3489"/>
                    <a:pt x="804" y="3658"/>
                    <a:pt x="898" y="3658"/>
                  </a:cubicBezTo>
                  <a:cubicBezTo>
                    <a:pt x="904" y="3658"/>
                    <a:pt x="911" y="3657"/>
                    <a:pt x="918" y="3656"/>
                  </a:cubicBezTo>
                  <a:lnTo>
                    <a:pt x="918" y="3656"/>
                  </a:lnTo>
                  <a:cubicBezTo>
                    <a:pt x="894" y="3668"/>
                    <a:pt x="870" y="3668"/>
                    <a:pt x="834" y="3679"/>
                  </a:cubicBezTo>
                  <a:cubicBezTo>
                    <a:pt x="906" y="3679"/>
                    <a:pt x="989" y="3691"/>
                    <a:pt x="1061" y="3691"/>
                  </a:cubicBezTo>
                  <a:cubicBezTo>
                    <a:pt x="1120" y="3632"/>
                    <a:pt x="1108" y="3632"/>
                    <a:pt x="1061" y="3596"/>
                  </a:cubicBezTo>
                  <a:cubicBezTo>
                    <a:pt x="1014" y="3573"/>
                    <a:pt x="1092" y="3346"/>
                    <a:pt x="1030" y="3346"/>
                  </a:cubicBezTo>
                  <a:cubicBezTo>
                    <a:pt x="1028" y="3346"/>
                    <a:pt x="1027" y="3346"/>
                    <a:pt x="1025" y="3346"/>
                  </a:cubicBezTo>
                  <a:cubicBezTo>
                    <a:pt x="1049" y="3334"/>
                    <a:pt x="1108" y="3275"/>
                    <a:pt x="1025" y="3263"/>
                  </a:cubicBezTo>
                  <a:cubicBezTo>
                    <a:pt x="1042" y="3254"/>
                    <a:pt x="1053" y="3246"/>
                    <a:pt x="1066" y="3246"/>
                  </a:cubicBezTo>
                  <a:cubicBezTo>
                    <a:pt x="1071" y="3246"/>
                    <a:pt x="1077" y="3247"/>
                    <a:pt x="1084" y="3251"/>
                  </a:cubicBezTo>
                  <a:cubicBezTo>
                    <a:pt x="1072" y="3227"/>
                    <a:pt x="930" y="3203"/>
                    <a:pt x="930" y="3203"/>
                  </a:cubicBezTo>
                  <a:cubicBezTo>
                    <a:pt x="1037" y="3132"/>
                    <a:pt x="822" y="3060"/>
                    <a:pt x="894" y="2941"/>
                  </a:cubicBezTo>
                  <a:lnTo>
                    <a:pt x="894" y="2941"/>
                  </a:lnTo>
                  <a:cubicBezTo>
                    <a:pt x="877" y="2950"/>
                    <a:pt x="860" y="2958"/>
                    <a:pt x="848" y="2958"/>
                  </a:cubicBezTo>
                  <a:cubicBezTo>
                    <a:pt x="842" y="2958"/>
                    <a:pt x="838" y="2957"/>
                    <a:pt x="834" y="2953"/>
                  </a:cubicBezTo>
                  <a:cubicBezTo>
                    <a:pt x="858" y="2882"/>
                    <a:pt x="834" y="2906"/>
                    <a:pt x="834" y="2894"/>
                  </a:cubicBezTo>
                  <a:lnTo>
                    <a:pt x="834" y="2894"/>
                  </a:lnTo>
                  <a:cubicBezTo>
                    <a:pt x="836" y="2894"/>
                    <a:pt x="838" y="2894"/>
                    <a:pt x="839" y="2894"/>
                  </a:cubicBezTo>
                  <a:cubicBezTo>
                    <a:pt x="868" y="2894"/>
                    <a:pt x="882" y="2807"/>
                    <a:pt x="926" y="2807"/>
                  </a:cubicBezTo>
                  <a:cubicBezTo>
                    <a:pt x="931" y="2807"/>
                    <a:pt x="936" y="2808"/>
                    <a:pt x="942" y="2810"/>
                  </a:cubicBezTo>
                  <a:cubicBezTo>
                    <a:pt x="935" y="2796"/>
                    <a:pt x="928" y="2791"/>
                    <a:pt x="916" y="2791"/>
                  </a:cubicBezTo>
                  <a:cubicBezTo>
                    <a:pt x="907" y="2791"/>
                    <a:pt x="897" y="2793"/>
                    <a:pt x="882" y="2798"/>
                  </a:cubicBezTo>
                  <a:cubicBezTo>
                    <a:pt x="882" y="2798"/>
                    <a:pt x="811" y="2370"/>
                    <a:pt x="715" y="2358"/>
                  </a:cubicBezTo>
                  <a:cubicBezTo>
                    <a:pt x="739" y="2310"/>
                    <a:pt x="763" y="2298"/>
                    <a:pt x="680" y="2263"/>
                  </a:cubicBezTo>
                  <a:cubicBezTo>
                    <a:pt x="721" y="2191"/>
                    <a:pt x="673" y="1970"/>
                    <a:pt x="591" y="1970"/>
                  </a:cubicBezTo>
                  <a:cubicBezTo>
                    <a:pt x="578" y="1970"/>
                    <a:pt x="564" y="1975"/>
                    <a:pt x="549" y="1989"/>
                  </a:cubicBezTo>
                  <a:cubicBezTo>
                    <a:pt x="584" y="1905"/>
                    <a:pt x="596" y="1679"/>
                    <a:pt x="584" y="1643"/>
                  </a:cubicBezTo>
                  <a:lnTo>
                    <a:pt x="584" y="1643"/>
                  </a:lnTo>
                  <a:cubicBezTo>
                    <a:pt x="572" y="1643"/>
                    <a:pt x="549" y="1655"/>
                    <a:pt x="537" y="1667"/>
                  </a:cubicBezTo>
                  <a:cubicBezTo>
                    <a:pt x="537" y="1657"/>
                    <a:pt x="589" y="1603"/>
                    <a:pt x="551" y="1603"/>
                  </a:cubicBezTo>
                  <a:cubicBezTo>
                    <a:pt x="545" y="1603"/>
                    <a:pt x="537" y="1604"/>
                    <a:pt x="525" y="1608"/>
                  </a:cubicBezTo>
                  <a:cubicBezTo>
                    <a:pt x="539" y="1594"/>
                    <a:pt x="549" y="1588"/>
                    <a:pt x="559" y="1588"/>
                  </a:cubicBezTo>
                  <a:cubicBezTo>
                    <a:pt x="567" y="1588"/>
                    <a:pt x="574" y="1591"/>
                    <a:pt x="584" y="1596"/>
                  </a:cubicBezTo>
                  <a:cubicBezTo>
                    <a:pt x="584" y="1596"/>
                    <a:pt x="543" y="1554"/>
                    <a:pt x="529" y="1554"/>
                  </a:cubicBezTo>
                  <a:cubicBezTo>
                    <a:pt x="526" y="1554"/>
                    <a:pt x="525" y="1556"/>
                    <a:pt x="525" y="1560"/>
                  </a:cubicBezTo>
                  <a:cubicBezTo>
                    <a:pt x="525" y="1548"/>
                    <a:pt x="525" y="1548"/>
                    <a:pt x="537" y="1536"/>
                  </a:cubicBezTo>
                  <a:cubicBezTo>
                    <a:pt x="549" y="1524"/>
                    <a:pt x="561" y="1536"/>
                    <a:pt x="549" y="1489"/>
                  </a:cubicBezTo>
                  <a:cubicBezTo>
                    <a:pt x="518" y="1489"/>
                    <a:pt x="487" y="1489"/>
                    <a:pt x="472" y="1496"/>
                  </a:cubicBezTo>
                  <a:lnTo>
                    <a:pt x="472" y="1496"/>
                  </a:lnTo>
                  <a:cubicBezTo>
                    <a:pt x="588" y="1412"/>
                    <a:pt x="370" y="1274"/>
                    <a:pt x="370" y="1274"/>
                  </a:cubicBezTo>
                  <a:cubicBezTo>
                    <a:pt x="513" y="1251"/>
                    <a:pt x="501" y="1251"/>
                    <a:pt x="691" y="1215"/>
                  </a:cubicBezTo>
                  <a:cubicBezTo>
                    <a:pt x="668" y="1192"/>
                    <a:pt x="660" y="1179"/>
                    <a:pt x="670" y="1179"/>
                  </a:cubicBezTo>
                  <a:cubicBezTo>
                    <a:pt x="676" y="1179"/>
                    <a:pt x="687" y="1183"/>
                    <a:pt x="703" y="1191"/>
                  </a:cubicBezTo>
                  <a:cubicBezTo>
                    <a:pt x="680" y="1179"/>
                    <a:pt x="668" y="1167"/>
                    <a:pt x="644" y="1155"/>
                  </a:cubicBezTo>
                  <a:cubicBezTo>
                    <a:pt x="691" y="1155"/>
                    <a:pt x="739" y="1155"/>
                    <a:pt x="787" y="1167"/>
                  </a:cubicBezTo>
                  <a:cubicBezTo>
                    <a:pt x="799" y="1167"/>
                    <a:pt x="787" y="1120"/>
                    <a:pt x="787" y="1120"/>
                  </a:cubicBezTo>
                  <a:cubicBezTo>
                    <a:pt x="822" y="1120"/>
                    <a:pt x="838" y="1133"/>
                    <a:pt x="834" y="1145"/>
                  </a:cubicBezTo>
                  <a:lnTo>
                    <a:pt x="834" y="1145"/>
                  </a:lnTo>
                  <a:cubicBezTo>
                    <a:pt x="880" y="1101"/>
                    <a:pt x="1057" y="938"/>
                    <a:pt x="1107" y="938"/>
                  </a:cubicBezTo>
                  <a:cubicBezTo>
                    <a:pt x="1115" y="938"/>
                    <a:pt x="1120" y="942"/>
                    <a:pt x="1120" y="953"/>
                  </a:cubicBezTo>
                  <a:cubicBezTo>
                    <a:pt x="1144" y="870"/>
                    <a:pt x="1096" y="870"/>
                    <a:pt x="1132" y="810"/>
                  </a:cubicBezTo>
                  <a:lnTo>
                    <a:pt x="1132" y="810"/>
                  </a:lnTo>
                  <a:cubicBezTo>
                    <a:pt x="1132" y="851"/>
                    <a:pt x="1145" y="864"/>
                    <a:pt x="1163" y="864"/>
                  </a:cubicBezTo>
                  <a:cubicBezTo>
                    <a:pt x="1192" y="864"/>
                    <a:pt x="1236" y="831"/>
                    <a:pt x="1263" y="831"/>
                  </a:cubicBezTo>
                  <a:cubicBezTo>
                    <a:pt x="1266" y="831"/>
                    <a:pt x="1269" y="831"/>
                    <a:pt x="1271" y="832"/>
                  </a:cubicBezTo>
                  <a:lnTo>
                    <a:pt x="1271" y="832"/>
                  </a:lnTo>
                  <a:cubicBezTo>
                    <a:pt x="1249" y="821"/>
                    <a:pt x="1139" y="761"/>
                    <a:pt x="1203" y="750"/>
                  </a:cubicBezTo>
                  <a:lnTo>
                    <a:pt x="1203" y="750"/>
                  </a:lnTo>
                  <a:cubicBezTo>
                    <a:pt x="1192" y="756"/>
                    <a:pt x="1236" y="759"/>
                    <a:pt x="1281" y="759"/>
                  </a:cubicBezTo>
                  <a:cubicBezTo>
                    <a:pt x="1325" y="759"/>
                    <a:pt x="1370" y="756"/>
                    <a:pt x="1358" y="750"/>
                  </a:cubicBezTo>
                  <a:cubicBezTo>
                    <a:pt x="1344" y="723"/>
                    <a:pt x="1339" y="715"/>
                    <a:pt x="1337" y="715"/>
                  </a:cubicBezTo>
                  <a:cubicBezTo>
                    <a:pt x="1334" y="715"/>
                    <a:pt x="1336" y="728"/>
                    <a:pt x="1328" y="728"/>
                  </a:cubicBezTo>
                  <a:cubicBezTo>
                    <a:pt x="1327" y="728"/>
                    <a:pt x="1325" y="728"/>
                    <a:pt x="1323" y="727"/>
                  </a:cubicBezTo>
                  <a:cubicBezTo>
                    <a:pt x="1311" y="691"/>
                    <a:pt x="1311" y="655"/>
                    <a:pt x="1346" y="631"/>
                  </a:cubicBezTo>
                  <a:cubicBezTo>
                    <a:pt x="1346" y="643"/>
                    <a:pt x="1358" y="655"/>
                    <a:pt x="1358" y="667"/>
                  </a:cubicBezTo>
                  <a:cubicBezTo>
                    <a:pt x="1358" y="655"/>
                    <a:pt x="1370" y="655"/>
                    <a:pt x="1382" y="655"/>
                  </a:cubicBezTo>
                  <a:cubicBezTo>
                    <a:pt x="1394" y="691"/>
                    <a:pt x="1382" y="727"/>
                    <a:pt x="1370" y="750"/>
                  </a:cubicBezTo>
                  <a:cubicBezTo>
                    <a:pt x="1377" y="737"/>
                    <a:pt x="1384" y="731"/>
                    <a:pt x="1391" y="731"/>
                  </a:cubicBezTo>
                  <a:cubicBezTo>
                    <a:pt x="1396" y="731"/>
                    <a:pt x="1401" y="734"/>
                    <a:pt x="1406" y="739"/>
                  </a:cubicBezTo>
                  <a:cubicBezTo>
                    <a:pt x="1370" y="667"/>
                    <a:pt x="1442" y="715"/>
                    <a:pt x="1418" y="655"/>
                  </a:cubicBezTo>
                  <a:lnTo>
                    <a:pt x="1418" y="655"/>
                  </a:lnTo>
                  <a:cubicBezTo>
                    <a:pt x="1430" y="673"/>
                    <a:pt x="1439" y="682"/>
                    <a:pt x="1445" y="682"/>
                  </a:cubicBezTo>
                  <a:cubicBezTo>
                    <a:pt x="1451" y="682"/>
                    <a:pt x="1453" y="673"/>
                    <a:pt x="1453" y="655"/>
                  </a:cubicBezTo>
                  <a:cubicBezTo>
                    <a:pt x="1453" y="667"/>
                    <a:pt x="1465" y="679"/>
                    <a:pt x="1465" y="691"/>
                  </a:cubicBezTo>
                  <a:cubicBezTo>
                    <a:pt x="1489" y="667"/>
                    <a:pt x="1501" y="655"/>
                    <a:pt x="1525" y="643"/>
                  </a:cubicBezTo>
                  <a:lnTo>
                    <a:pt x="1525" y="643"/>
                  </a:lnTo>
                  <a:cubicBezTo>
                    <a:pt x="1515" y="648"/>
                    <a:pt x="1505" y="651"/>
                    <a:pt x="1495" y="651"/>
                  </a:cubicBezTo>
                  <a:cubicBezTo>
                    <a:pt x="1481" y="651"/>
                    <a:pt x="1467" y="645"/>
                    <a:pt x="1453" y="631"/>
                  </a:cubicBezTo>
                  <a:cubicBezTo>
                    <a:pt x="1458" y="606"/>
                    <a:pt x="1469" y="599"/>
                    <a:pt x="1484" y="599"/>
                  </a:cubicBezTo>
                  <a:cubicBezTo>
                    <a:pt x="1505" y="599"/>
                    <a:pt x="1532" y="613"/>
                    <a:pt x="1554" y="613"/>
                  </a:cubicBezTo>
                  <a:cubicBezTo>
                    <a:pt x="1561" y="613"/>
                    <a:pt x="1567" y="611"/>
                    <a:pt x="1573" y="608"/>
                  </a:cubicBezTo>
                  <a:cubicBezTo>
                    <a:pt x="1553" y="608"/>
                    <a:pt x="1508" y="566"/>
                    <a:pt x="1542" y="566"/>
                  </a:cubicBezTo>
                  <a:cubicBezTo>
                    <a:pt x="1549" y="566"/>
                    <a:pt x="1559" y="568"/>
                    <a:pt x="1573" y="572"/>
                  </a:cubicBezTo>
                  <a:cubicBezTo>
                    <a:pt x="1561" y="548"/>
                    <a:pt x="1537" y="501"/>
                    <a:pt x="1537" y="500"/>
                  </a:cubicBezTo>
                  <a:lnTo>
                    <a:pt x="1537" y="500"/>
                  </a:lnTo>
                  <a:cubicBezTo>
                    <a:pt x="1561" y="518"/>
                    <a:pt x="1571" y="525"/>
                    <a:pt x="1574" y="525"/>
                  </a:cubicBezTo>
                  <a:cubicBezTo>
                    <a:pt x="1582" y="525"/>
                    <a:pt x="1522" y="465"/>
                    <a:pt x="1549" y="465"/>
                  </a:cubicBezTo>
                  <a:lnTo>
                    <a:pt x="1549" y="465"/>
                  </a:lnTo>
                  <a:cubicBezTo>
                    <a:pt x="1608" y="512"/>
                    <a:pt x="1561" y="489"/>
                    <a:pt x="1596" y="536"/>
                  </a:cubicBezTo>
                  <a:cubicBezTo>
                    <a:pt x="1608" y="502"/>
                    <a:pt x="1597" y="479"/>
                    <a:pt x="1586" y="445"/>
                  </a:cubicBezTo>
                  <a:lnTo>
                    <a:pt x="1586" y="445"/>
                  </a:lnTo>
                  <a:cubicBezTo>
                    <a:pt x="1586" y="446"/>
                    <a:pt x="1587" y="446"/>
                    <a:pt x="1588" y="446"/>
                  </a:cubicBezTo>
                  <a:cubicBezTo>
                    <a:pt x="1590" y="446"/>
                    <a:pt x="1592" y="445"/>
                    <a:pt x="1596" y="441"/>
                  </a:cubicBezTo>
                  <a:cubicBezTo>
                    <a:pt x="1596" y="465"/>
                    <a:pt x="1620" y="512"/>
                    <a:pt x="1620" y="524"/>
                  </a:cubicBezTo>
                  <a:cubicBezTo>
                    <a:pt x="1620" y="507"/>
                    <a:pt x="1620" y="496"/>
                    <a:pt x="1620" y="481"/>
                  </a:cubicBezTo>
                  <a:cubicBezTo>
                    <a:pt x="1620" y="481"/>
                    <a:pt x="1620" y="472"/>
                    <a:pt x="1620" y="453"/>
                  </a:cubicBezTo>
                  <a:cubicBezTo>
                    <a:pt x="1636" y="526"/>
                    <a:pt x="1642" y="549"/>
                    <a:pt x="1647" y="549"/>
                  </a:cubicBezTo>
                  <a:cubicBezTo>
                    <a:pt x="1649" y="549"/>
                    <a:pt x="1652" y="544"/>
                    <a:pt x="1656" y="536"/>
                  </a:cubicBezTo>
                  <a:cubicBezTo>
                    <a:pt x="1656" y="548"/>
                    <a:pt x="1656" y="548"/>
                    <a:pt x="1656" y="560"/>
                  </a:cubicBezTo>
                  <a:cubicBezTo>
                    <a:pt x="1656" y="548"/>
                    <a:pt x="1668" y="524"/>
                    <a:pt x="1668" y="512"/>
                  </a:cubicBezTo>
                  <a:cubicBezTo>
                    <a:pt x="1692" y="536"/>
                    <a:pt x="1715" y="584"/>
                    <a:pt x="1727" y="584"/>
                  </a:cubicBezTo>
                  <a:cubicBezTo>
                    <a:pt x="1727" y="560"/>
                    <a:pt x="1751" y="536"/>
                    <a:pt x="1763" y="512"/>
                  </a:cubicBezTo>
                  <a:cubicBezTo>
                    <a:pt x="1787" y="536"/>
                    <a:pt x="1787" y="548"/>
                    <a:pt x="1775" y="572"/>
                  </a:cubicBezTo>
                  <a:cubicBezTo>
                    <a:pt x="1788" y="552"/>
                    <a:pt x="1801" y="543"/>
                    <a:pt x="1816" y="543"/>
                  </a:cubicBezTo>
                  <a:cubicBezTo>
                    <a:pt x="1829" y="543"/>
                    <a:pt x="1842" y="549"/>
                    <a:pt x="1858" y="560"/>
                  </a:cubicBezTo>
                  <a:cubicBezTo>
                    <a:pt x="1846" y="560"/>
                    <a:pt x="1787" y="620"/>
                    <a:pt x="1799" y="655"/>
                  </a:cubicBezTo>
                  <a:cubicBezTo>
                    <a:pt x="1808" y="623"/>
                    <a:pt x="1823" y="617"/>
                    <a:pt x="1840" y="617"/>
                  </a:cubicBezTo>
                  <a:cubicBezTo>
                    <a:pt x="1848" y="617"/>
                    <a:pt x="1856" y="618"/>
                    <a:pt x="1864" y="618"/>
                  </a:cubicBezTo>
                  <a:cubicBezTo>
                    <a:pt x="1883" y="618"/>
                    <a:pt x="1903" y="612"/>
                    <a:pt x="1918" y="572"/>
                  </a:cubicBezTo>
                  <a:cubicBezTo>
                    <a:pt x="1918" y="584"/>
                    <a:pt x="1930" y="584"/>
                    <a:pt x="1930" y="596"/>
                  </a:cubicBezTo>
                  <a:cubicBezTo>
                    <a:pt x="1954" y="584"/>
                    <a:pt x="2061" y="584"/>
                    <a:pt x="2096" y="548"/>
                  </a:cubicBezTo>
                  <a:lnTo>
                    <a:pt x="2096" y="548"/>
                  </a:lnTo>
                  <a:cubicBezTo>
                    <a:pt x="2090" y="568"/>
                    <a:pt x="2087" y="577"/>
                    <a:pt x="2092" y="577"/>
                  </a:cubicBezTo>
                  <a:cubicBezTo>
                    <a:pt x="2093" y="577"/>
                    <a:pt x="2094" y="576"/>
                    <a:pt x="2096" y="575"/>
                  </a:cubicBezTo>
                  <a:lnTo>
                    <a:pt x="2096" y="575"/>
                  </a:lnTo>
                  <a:cubicBezTo>
                    <a:pt x="2081" y="592"/>
                    <a:pt x="2079" y="618"/>
                    <a:pt x="2096" y="643"/>
                  </a:cubicBezTo>
                  <a:cubicBezTo>
                    <a:pt x="2102" y="631"/>
                    <a:pt x="2108" y="625"/>
                    <a:pt x="2116" y="625"/>
                  </a:cubicBezTo>
                  <a:cubicBezTo>
                    <a:pt x="2123" y="625"/>
                    <a:pt x="2132" y="631"/>
                    <a:pt x="2144" y="643"/>
                  </a:cubicBezTo>
                  <a:cubicBezTo>
                    <a:pt x="2133" y="677"/>
                    <a:pt x="2132" y="668"/>
                    <a:pt x="2162" y="717"/>
                  </a:cubicBezTo>
                  <a:lnTo>
                    <a:pt x="2162" y="717"/>
                  </a:lnTo>
                  <a:cubicBezTo>
                    <a:pt x="2145" y="686"/>
                    <a:pt x="2145" y="653"/>
                    <a:pt x="2155" y="612"/>
                  </a:cubicBezTo>
                  <a:lnTo>
                    <a:pt x="2155" y="612"/>
                  </a:lnTo>
                  <a:cubicBezTo>
                    <a:pt x="2152" y="619"/>
                    <a:pt x="2143" y="624"/>
                    <a:pt x="2137" y="624"/>
                  </a:cubicBezTo>
                  <a:cubicBezTo>
                    <a:pt x="2134" y="624"/>
                    <a:pt x="2132" y="623"/>
                    <a:pt x="2132" y="620"/>
                  </a:cubicBezTo>
                  <a:cubicBezTo>
                    <a:pt x="2138" y="598"/>
                    <a:pt x="2140" y="591"/>
                    <a:pt x="2143" y="591"/>
                  </a:cubicBezTo>
                  <a:cubicBezTo>
                    <a:pt x="2146" y="591"/>
                    <a:pt x="2149" y="601"/>
                    <a:pt x="2156" y="608"/>
                  </a:cubicBezTo>
                  <a:cubicBezTo>
                    <a:pt x="2156" y="608"/>
                    <a:pt x="2156" y="608"/>
                    <a:pt x="2156" y="608"/>
                  </a:cubicBezTo>
                  <a:lnTo>
                    <a:pt x="2156" y="608"/>
                  </a:lnTo>
                  <a:cubicBezTo>
                    <a:pt x="2215" y="691"/>
                    <a:pt x="2263" y="608"/>
                    <a:pt x="2275" y="703"/>
                  </a:cubicBezTo>
                  <a:cubicBezTo>
                    <a:pt x="2275" y="703"/>
                    <a:pt x="2308" y="617"/>
                    <a:pt x="2344" y="617"/>
                  </a:cubicBezTo>
                  <a:cubicBezTo>
                    <a:pt x="2357" y="617"/>
                    <a:pt x="2370" y="628"/>
                    <a:pt x="2382" y="655"/>
                  </a:cubicBezTo>
                  <a:cubicBezTo>
                    <a:pt x="2397" y="632"/>
                    <a:pt x="2437" y="585"/>
                    <a:pt x="2467" y="585"/>
                  </a:cubicBezTo>
                  <a:cubicBezTo>
                    <a:pt x="2483" y="585"/>
                    <a:pt x="2497" y="600"/>
                    <a:pt x="2501" y="643"/>
                  </a:cubicBezTo>
                  <a:cubicBezTo>
                    <a:pt x="2542" y="602"/>
                    <a:pt x="2544" y="589"/>
                    <a:pt x="2560" y="589"/>
                  </a:cubicBezTo>
                  <a:cubicBezTo>
                    <a:pt x="2568" y="589"/>
                    <a:pt x="2578" y="592"/>
                    <a:pt x="2596" y="596"/>
                  </a:cubicBezTo>
                  <a:cubicBezTo>
                    <a:pt x="2561" y="548"/>
                    <a:pt x="2620" y="453"/>
                    <a:pt x="2620" y="417"/>
                  </a:cubicBezTo>
                  <a:cubicBezTo>
                    <a:pt x="2632" y="429"/>
                    <a:pt x="2632" y="512"/>
                    <a:pt x="2632" y="524"/>
                  </a:cubicBezTo>
                  <a:cubicBezTo>
                    <a:pt x="2623" y="502"/>
                    <a:pt x="2616" y="492"/>
                    <a:pt x="2611" y="492"/>
                  </a:cubicBezTo>
                  <a:cubicBezTo>
                    <a:pt x="2603" y="492"/>
                    <a:pt x="2601" y="523"/>
                    <a:pt x="2608" y="584"/>
                  </a:cubicBezTo>
                  <a:cubicBezTo>
                    <a:pt x="2612" y="573"/>
                    <a:pt x="2614" y="569"/>
                    <a:pt x="2617" y="569"/>
                  </a:cubicBezTo>
                  <a:cubicBezTo>
                    <a:pt x="2622" y="569"/>
                    <a:pt x="2627" y="593"/>
                    <a:pt x="2643" y="618"/>
                  </a:cubicBezTo>
                  <a:lnTo>
                    <a:pt x="2643" y="618"/>
                  </a:lnTo>
                  <a:cubicBezTo>
                    <a:pt x="2645" y="604"/>
                    <a:pt x="2741" y="487"/>
                    <a:pt x="2775" y="465"/>
                  </a:cubicBezTo>
                  <a:lnTo>
                    <a:pt x="2775" y="465"/>
                  </a:lnTo>
                  <a:cubicBezTo>
                    <a:pt x="2775" y="489"/>
                    <a:pt x="2811" y="572"/>
                    <a:pt x="2763" y="584"/>
                  </a:cubicBezTo>
                  <a:cubicBezTo>
                    <a:pt x="2775" y="584"/>
                    <a:pt x="2787" y="584"/>
                    <a:pt x="2823" y="608"/>
                  </a:cubicBezTo>
                  <a:cubicBezTo>
                    <a:pt x="2811" y="572"/>
                    <a:pt x="2823" y="536"/>
                    <a:pt x="2858" y="524"/>
                  </a:cubicBezTo>
                  <a:cubicBezTo>
                    <a:pt x="2858" y="523"/>
                    <a:pt x="2860" y="523"/>
                    <a:pt x="2862" y="523"/>
                  </a:cubicBezTo>
                  <a:cubicBezTo>
                    <a:pt x="2872" y="523"/>
                    <a:pt x="2903" y="532"/>
                    <a:pt x="2934" y="532"/>
                  </a:cubicBezTo>
                  <a:cubicBezTo>
                    <a:pt x="2977" y="532"/>
                    <a:pt x="3019" y="516"/>
                    <a:pt x="3013" y="441"/>
                  </a:cubicBezTo>
                  <a:lnTo>
                    <a:pt x="3013" y="441"/>
                  </a:lnTo>
                  <a:cubicBezTo>
                    <a:pt x="3025" y="477"/>
                    <a:pt x="3025" y="500"/>
                    <a:pt x="3037" y="536"/>
                  </a:cubicBezTo>
                  <a:cubicBezTo>
                    <a:pt x="3037" y="453"/>
                    <a:pt x="3049" y="381"/>
                    <a:pt x="3049" y="298"/>
                  </a:cubicBezTo>
                  <a:cubicBezTo>
                    <a:pt x="3061" y="369"/>
                    <a:pt x="3061" y="441"/>
                    <a:pt x="3061" y="524"/>
                  </a:cubicBezTo>
                  <a:cubicBezTo>
                    <a:pt x="3064" y="526"/>
                    <a:pt x="3067" y="527"/>
                    <a:pt x="3069" y="527"/>
                  </a:cubicBezTo>
                  <a:cubicBezTo>
                    <a:pt x="3092" y="527"/>
                    <a:pt x="3073" y="429"/>
                    <a:pt x="3073" y="429"/>
                  </a:cubicBezTo>
                  <a:lnTo>
                    <a:pt x="3073" y="429"/>
                  </a:lnTo>
                  <a:cubicBezTo>
                    <a:pt x="3085" y="453"/>
                    <a:pt x="3097" y="477"/>
                    <a:pt x="3108" y="500"/>
                  </a:cubicBezTo>
                  <a:cubicBezTo>
                    <a:pt x="3108" y="500"/>
                    <a:pt x="3108" y="489"/>
                    <a:pt x="3108" y="489"/>
                  </a:cubicBezTo>
                  <a:cubicBezTo>
                    <a:pt x="3132" y="465"/>
                    <a:pt x="3227" y="286"/>
                    <a:pt x="3228" y="286"/>
                  </a:cubicBezTo>
                  <a:lnTo>
                    <a:pt x="3228" y="286"/>
                  </a:lnTo>
                  <a:cubicBezTo>
                    <a:pt x="3227" y="286"/>
                    <a:pt x="3180" y="441"/>
                    <a:pt x="3180" y="453"/>
                  </a:cubicBezTo>
                  <a:cubicBezTo>
                    <a:pt x="3191" y="419"/>
                    <a:pt x="3266" y="237"/>
                    <a:pt x="3325" y="237"/>
                  </a:cubicBezTo>
                  <a:cubicBezTo>
                    <a:pt x="3328" y="237"/>
                    <a:pt x="3331" y="237"/>
                    <a:pt x="3335" y="239"/>
                  </a:cubicBezTo>
                  <a:cubicBezTo>
                    <a:pt x="3317" y="265"/>
                    <a:pt x="3312" y="279"/>
                    <a:pt x="3331" y="279"/>
                  </a:cubicBezTo>
                  <a:cubicBezTo>
                    <a:pt x="3338" y="279"/>
                    <a:pt x="3347" y="277"/>
                    <a:pt x="3358" y="274"/>
                  </a:cubicBezTo>
                  <a:lnTo>
                    <a:pt x="3358" y="274"/>
                  </a:lnTo>
                  <a:cubicBezTo>
                    <a:pt x="3272" y="326"/>
                    <a:pt x="3210" y="404"/>
                    <a:pt x="3174" y="488"/>
                  </a:cubicBezTo>
                  <a:lnTo>
                    <a:pt x="3174" y="488"/>
                  </a:lnTo>
                  <a:cubicBezTo>
                    <a:pt x="3192" y="458"/>
                    <a:pt x="3222" y="441"/>
                    <a:pt x="3263" y="441"/>
                  </a:cubicBezTo>
                  <a:cubicBezTo>
                    <a:pt x="3228" y="500"/>
                    <a:pt x="3204" y="584"/>
                    <a:pt x="3192" y="596"/>
                  </a:cubicBezTo>
                  <a:cubicBezTo>
                    <a:pt x="3251" y="536"/>
                    <a:pt x="3335" y="453"/>
                    <a:pt x="3418" y="429"/>
                  </a:cubicBezTo>
                  <a:lnTo>
                    <a:pt x="3418" y="429"/>
                  </a:lnTo>
                  <a:cubicBezTo>
                    <a:pt x="3406" y="548"/>
                    <a:pt x="3311" y="524"/>
                    <a:pt x="3239" y="584"/>
                  </a:cubicBezTo>
                  <a:cubicBezTo>
                    <a:pt x="3204" y="608"/>
                    <a:pt x="3406" y="596"/>
                    <a:pt x="3442" y="620"/>
                  </a:cubicBezTo>
                  <a:cubicBezTo>
                    <a:pt x="3418" y="631"/>
                    <a:pt x="3406" y="774"/>
                    <a:pt x="3394" y="798"/>
                  </a:cubicBezTo>
                  <a:cubicBezTo>
                    <a:pt x="3392" y="800"/>
                    <a:pt x="3396" y="801"/>
                    <a:pt x="3404" y="801"/>
                  </a:cubicBezTo>
                  <a:cubicBezTo>
                    <a:pt x="3437" y="801"/>
                    <a:pt x="3537" y="782"/>
                    <a:pt x="3430" y="762"/>
                  </a:cubicBezTo>
                  <a:cubicBezTo>
                    <a:pt x="3464" y="740"/>
                    <a:pt x="3504" y="729"/>
                    <a:pt x="3541" y="729"/>
                  </a:cubicBezTo>
                  <a:cubicBezTo>
                    <a:pt x="3620" y="729"/>
                    <a:pt x="3678" y="780"/>
                    <a:pt x="3597" y="870"/>
                  </a:cubicBezTo>
                  <a:cubicBezTo>
                    <a:pt x="3590" y="857"/>
                    <a:pt x="3587" y="847"/>
                    <a:pt x="3586" y="838"/>
                  </a:cubicBezTo>
                  <a:lnTo>
                    <a:pt x="3586" y="838"/>
                  </a:lnTo>
                  <a:cubicBezTo>
                    <a:pt x="3585" y="838"/>
                    <a:pt x="3584" y="839"/>
                    <a:pt x="3583" y="839"/>
                  </a:cubicBezTo>
                  <a:cubicBezTo>
                    <a:pt x="3576" y="839"/>
                    <a:pt x="3565" y="833"/>
                    <a:pt x="3549" y="822"/>
                  </a:cubicBezTo>
                  <a:lnTo>
                    <a:pt x="3549" y="822"/>
                  </a:lnTo>
                  <a:cubicBezTo>
                    <a:pt x="3573" y="870"/>
                    <a:pt x="3585" y="905"/>
                    <a:pt x="3620" y="953"/>
                  </a:cubicBezTo>
                  <a:cubicBezTo>
                    <a:pt x="3620" y="953"/>
                    <a:pt x="3698" y="882"/>
                    <a:pt x="3739" y="882"/>
                  </a:cubicBezTo>
                  <a:cubicBezTo>
                    <a:pt x="3751" y="882"/>
                    <a:pt x="3761" y="889"/>
                    <a:pt x="3763" y="905"/>
                  </a:cubicBezTo>
                  <a:cubicBezTo>
                    <a:pt x="3763" y="917"/>
                    <a:pt x="3763" y="917"/>
                    <a:pt x="3763" y="917"/>
                  </a:cubicBezTo>
                  <a:cubicBezTo>
                    <a:pt x="3771" y="921"/>
                    <a:pt x="3780" y="923"/>
                    <a:pt x="3791" y="923"/>
                  </a:cubicBezTo>
                  <a:cubicBezTo>
                    <a:pt x="3815" y="923"/>
                    <a:pt x="3846" y="911"/>
                    <a:pt x="3870" y="870"/>
                  </a:cubicBezTo>
                  <a:lnTo>
                    <a:pt x="3870" y="870"/>
                  </a:lnTo>
                  <a:cubicBezTo>
                    <a:pt x="3847" y="881"/>
                    <a:pt x="3823" y="881"/>
                    <a:pt x="3799" y="893"/>
                  </a:cubicBezTo>
                  <a:cubicBezTo>
                    <a:pt x="3811" y="870"/>
                    <a:pt x="3823" y="846"/>
                    <a:pt x="3823" y="810"/>
                  </a:cubicBezTo>
                  <a:lnTo>
                    <a:pt x="3823" y="810"/>
                  </a:lnTo>
                  <a:cubicBezTo>
                    <a:pt x="3799" y="834"/>
                    <a:pt x="3739" y="846"/>
                    <a:pt x="3704" y="846"/>
                  </a:cubicBezTo>
                  <a:cubicBezTo>
                    <a:pt x="3725" y="832"/>
                    <a:pt x="3733" y="826"/>
                    <a:pt x="3730" y="826"/>
                  </a:cubicBezTo>
                  <a:lnTo>
                    <a:pt x="3730" y="826"/>
                  </a:lnTo>
                  <a:cubicBezTo>
                    <a:pt x="3727" y="826"/>
                    <a:pt x="3719" y="829"/>
                    <a:pt x="3704" y="834"/>
                  </a:cubicBezTo>
                  <a:cubicBezTo>
                    <a:pt x="3716" y="822"/>
                    <a:pt x="3716" y="798"/>
                    <a:pt x="3716" y="762"/>
                  </a:cubicBezTo>
                  <a:cubicBezTo>
                    <a:pt x="3692" y="608"/>
                    <a:pt x="3430" y="310"/>
                    <a:pt x="3394" y="239"/>
                  </a:cubicBezTo>
                  <a:cubicBezTo>
                    <a:pt x="3394" y="239"/>
                    <a:pt x="3394" y="239"/>
                    <a:pt x="3393" y="239"/>
                  </a:cubicBezTo>
                  <a:cubicBezTo>
                    <a:pt x="3381" y="239"/>
                    <a:pt x="3357" y="47"/>
                    <a:pt x="3323" y="0"/>
                  </a:cubicBezTo>
                  <a:close/>
                  <a:moveTo>
                    <a:pt x="894" y="3903"/>
                  </a:moveTo>
                  <a:cubicBezTo>
                    <a:pt x="893" y="3904"/>
                    <a:pt x="893" y="3905"/>
                    <a:pt x="894" y="3906"/>
                  </a:cubicBezTo>
                  <a:cubicBezTo>
                    <a:pt x="894" y="3905"/>
                    <a:pt x="894" y="3904"/>
                    <a:pt x="894" y="3903"/>
                  </a:cubicBezTo>
                  <a:close/>
                  <a:moveTo>
                    <a:pt x="975" y="4220"/>
                  </a:moveTo>
                  <a:lnTo>
                    <a:pt x="975" y="4220"/>
                  </a:lnTo>
                  <a:cubicBezTo>
                    <a:pt x="971" y="4222"/>
                    <a:pt x="968" y="4225"/>
                    <a:pt x="965" y="4227"/>
                  </a:cubicBezTo>
                  <a:cubicBezTo>
                    <a:pt x="969" y="4226"/>
                    <a:pt x="972" y="4223"/>
                    <a:pt x="975" y="4220"/>
                  </a:cubicBezTo>
                  <a:close/>
                  <a:moveTo>
                    <a:pt x="1275" y="4584"/>
                  </a:moveTo>
                  <a:lnTo>
                    <a:pt x="1275" y="4584"/>
                  </a:lnTo>
                  <a:cubicBezTo>
                    <a:pt x="1275" y="4591"/>
                    <a:pt x="1274" y="4598"/>
                    <a:pt x="1273" y="4605"/>
                  </a:cubicBezTo>
                  <a:lnTo>
                    <a:pt x="1273" y="4605"/>
                  </a:lnTo>
                  <a:cubicBezTo>
                    <a:pt x="1274" y="4600"/>
                    <a:pt x="1275" y="4593"/>
                    <a:pt x="1275" y="4584"/>
                  </a:cubicBezTo>
                  <a:close/>
                  <a:moveTo>
                    <a:pt x="1061" y="3691"/>
                  </a:moveTo>
                  <a:cubicBezTo>
                    <a:pt x="1049" y="3691"/>
                    <a:pt x="787" y="3727"/>
                    <a:pt x="870" y="3775"/>
                  </a:cubicBezTo>
                  <a:cubicBezTo>
                    <a:pt x="882" y="3751"/>
                    <a:pt x="918" y="3739"/>
                    <a:pt x="942" y="3739"/>
                  </a:cubicBezTo>
                  <a:cubicBezTo>
                    <a:pt x="918" y="3763"/>
                    <a:pt x="894" y="3787"/>
                    <a:pt x="870" y="3810"/>
                  </a:cubicBezTo>
                  <a:cubicBezTo>
                    <a:pt x="891" y="3796"/>
                    <a:pt x="908" y="3791"/>
                    <a:pt x="925" y="3791"/>
                  </a:cubicBezTo>
                  <a:cubicBezTo>
                    <a:pt x="938" y="3791"/>
                    <a:pt x="951" y="3794"/>
                    <a:pt x="965" y="3798"/>
                  </a:cubicBezTo>
                  <a:cubicBezTo>
                    <a:pt x="942" y="3810"/>
                    <a:pt x="906" y="3810"/>
                    <a:pt x="882" y="3822"/>
                  </a:cubicBezTo>
                  <a:cubicBezTo>
                    <a:pt x="906" y="3822"/>
                    <a:pt x="942" y="3834"/>
                    <a:pt x="965" y="3834"/>
                  </a:cubicBezTo>
                  <a:cubicBezTo>
                    <a:pt x="942" y="3834"/>
                    <a:pt x="906" y="3846"/>
                    <a:pt x="882" y="3870"/>
                  </a:cubicBezTo>
                  <a:cubicBezTo>
                    <a:pt x="893" y="3870"/>
                    <a:pt x="894" y="3891"/>
                    <a:pt x="894" y="3903"/>
                  </a:cubicBezTo>
                  <a:lnTo>
                    <a:pt x="894" y="3903"/>
                  </a:lnTo>
                  <a:cubicBezTo>
                    <a:pt x="896" y="3902"/>
                    <a:pt x="902" y="3901"/>
                    <a:pt x="911" y="3901"/>
                  </a:cubicBezTo>
                  <a:cubicBezTo>
                    <a:pt x="950" y="3901"/>
                    <a:pt x="1037" y="3915"/>
                    <a:pt x="1037" y="3941"/>
                  </a:cubicBezTo>
                  <a:cubicBezTo>
                    <a:pt x="1001" y="3941"/>
                    <a:pt x="965" y="3953"/>
                    <a:pt x="930" y="3977"/>
                  </a:cubicBezTo>
                  <a:cubicBezTo>
                    <a:pt x="964" y="3972"/>
                    <a:pt x="999" y="3969"/>
                    <a:pt x="1033" y="3969"/>
                  </a:cubicBezTo>
                  <a:cubicBezTo>
                    <a:pt x="1082" y="3969"/>
                    <a:pt x="1131" y="3975"/>
                    <a:pt x="1180" y="3989"/>
                  </a:cubicBezTo>
                  <a:cubicBezTo>
                    <a:pt x="1144" y="4001"/>
                    <a:pt x="1156" y="4013"/>
                    <a:pt x="1192" y="4025"/>
                  </a:cubicBezTo>
                  <a:cubicBezTo>
                    <a:pt x="1168" y="4025"/>
                    <a:pt x="1033" y="4019"/>
                    <a:pt x="945" y="4019"/>
                  </a:cubicBezTo>
                  <a:cubicBezTo>
                    <a:pt x="902" y="4019"/>
                    <a:pt x="870" y="4021"/>
                    <a:pt x="870" y="4025"/>
                  </a:cubicBezTo>
                  <a:cubicBezTo>
                    <a:pt x="870" y="4037"/>
                    <a:pt x="870" y="4060"/>
                    <a:pt x="870" y="4084"/>
                  </a:cubicBezTo>
                  <a:cubicBezTo>
                    <a:pt x="906" y="4084"/>
                    <a:pt x="942" y="4084"/>
                    <a:pt x="965" y="4096"/>
                  </a:cubicBezTo>
                  <a:cubicBezTo>
                    <a:pt x="953" y="4084"/>
                    <a:pt x="930" y="4060"/>
                    <a:pt x="906" y="4049"/>
                  </a:cubicBezTo>
                  <a:cubicBezTo>
                    <a:pt x="922" y="4042"/>
                    <a:pt x="938" y="4039"/>
                    <a:pt x="953" y="4039"/>
                  </a:cubicBezTo>
                  <a:cubicBezTo>
                    <a:pt x="991" y="4039"/>
                    <a:pt x="1023" y="4058"/>
                    <a:pt x="1049" y="4084"/>
                  </a:cubicBezTo>
                  <a:cubicBezTo>
                    <a:pt x="1013" y="4096"/>
                    <a:pt x="989" y="4108"/>
                    <a:pt x="953" y="4108"/>
                  </a:cubicBezTo>
                  <a:cubicBezTo>
                    <a:pt x="964" y="4108"/>
                    <a:pt x="994" y="4193"/>
                    <a:pt x="975" y="4220"/>
                  </a:cubicBezTo>
                  <a:lnTo>
                    <a:pt x="975" y="4220"/>
                  </a:lnTo>
                  <a:cubicBezTo>
                    <a:pt x="1036" y="4176"/>
                    <a:pt x="1136" y="4144"/>
                    <a:pt x="1215" y="4144"/>
                  </a:cubicBezTo>
                  <a:cubicBezTo>
                    <a:pt x="1156" y="4239"/>
                    <a:pt x="1096" y="4191"/>
                    <a:pt x="1013" y="4251"/>
                  </a:cubicBezTo>
                  <a:cubicBezTo>
                    <a:pt x="977" y="4263"/>
                    <a:pt x="1168" y="4310"/>
                    <a:pt x="1203" y="4334"/>
                  </a:cubicBezTo>
                  <a:cubicBezTo>
                    <a:pt x="1168" y="4334"/>
                    <a:pt x="1120" y="4477"/>
                    <a:pt x="1096" y="4501"/>
                  </a:cubicBezTo>
                  <a:cubicBezTo>
                    <a:pt x="1089" y="4501"/>
                    <a:pt x="1145" y="4517"/>
                    <a:pt x="1171" y="4517"/>
                  </a:cubicBezTo>
                  <a:cubicBezTo>
                    <a:pt x="1191" y="4517"/>
                    <a:pt x="1195" y="4508"/>
                    <a:pt x="1144" y="4477"/>
                  </a:cubicBezTo>
                  <a:cubicBezTo>
                    <a:pt x="1159" y="4473"/>
                    <a:pt x="1175" y="4471"/>
                    <a:pt x="1190" y="4471"/>
                  </a:cubicBezTo>
                  <a:cubicBezTo>
                    <a:pt x="1307" y="4471"/>
                    <a:pt x="1412" y="4581"/>
                    <a:pt x="1275" y="4644"/>
                  </a:cubicBezTo>
                  <a:cubicBezTo>
                    <a:pt x="1266" y="4635"/>
                    <a:pt x="1270" y="4621"/>
                    <a:pt x="1273" y="4605"/>
                  </a:cubicBezTo>
                  <a:lnTo>
                    <a:pt x="1273" y="4605"/>
                  </a:lnTo>
                  <a:cubicBezTo>
                    <a:pt x="1271" y="4609"/>
                    <a:pt x="1270" y="4611"/>
                    <a:pt x="1267" y="4611"/>
                  </a:cubicBezTo>
                  <a:cubicBezTo>
                    <a:pt x="1263" y="4611"/>
                    <a:pt x="1257" y="4602"/>
                    <a:pt x="1251" y="4584"/>
                  </a:cubicBezTo>
                  <a:cubicBezTo>
                    <a:pt x="1239" y="4632"/>
                    <a:pt x="1239" y="4680"/>
                    <a:pt x="1251" y="4739"/>
                  </a:cubicBezTo>
                  <a:cubicBezTo>
                    <a:pt x="1251" y="4739"/>
                    <a:pt x="1302" y="4726"/>
                    <a:pt x="1344" y="4726"/>
                  </a:cubicBezTo>
                  <a:cubicBezTo>
                    <a:pt x="1381" y="4726"/>
                    <a:pt x="1411" y="4736"/>
                    <a:pt x="1394" y="4775"/>
                  </a:cubicBezTo>
                  <a:cubicBezTo>
                    <a:pt x="1394" y="4787"/>
                    <a:pt x="1382" y="4787"/>
                    <a:pt x="1382" y="4787"/>
                  </a:cubicBezTo>
                  <a:cubicBezTo>
                    <a:pt x="1418" y="4811"/>
                    <a:pt x="1477" y="4846"/>
                    <a:pt x="1477" y="4846"/>
                  </a:cubicBezTo>
                  <a:cubicBezTo>
                    <a:pt x="1489" y="4834"/>
                    <a:pt x="1501" y="4822"/>
                    <a:pt x="1513" y="4811"/>
                  </a:cubicBezTo>
                  <a:lnTo>
                    <a:pt x="1513" y="4811"/>
                  </a:lnTo>
                  <a:cubicBezTo>
                    <a:pt x="1503" y="4816"/>
                    <a:pt x="1496" y="4819"/>
                    <a:pt x="1492" y="4819"/>
                  </a:cubicBezTo>
                  <a:cubicBezTo>
                    <a:pt x="1471" y="4819"/>
                    <a:pt x="1483" y="4779"/>
                    <a:pt x="1463" y="4779"/>
                  </a:cubicBezTo>
                  <a:cubicBezTo>
                    <a:pt x="1458" y="4779"/>
                    <a:pt x="1451" y="4781"/>
                    <a:pt x="1442" y="4787"/>
                  </a:cubicBezTo>
                  <a:cubicBezTo>
                    <a:pt x="1465" y="4763"/>
                    <a:pt x="1477" y="4739"/>
                    <a:pt x="1501" y="4715"/>
                  </a:cubicBezTo>
                  <a:lnTo>
                    <a:pt x="1501" y="4715"/>
                  </a:lnTo>
                  <a:cubicBezTo>
                    <a:pt x="1496" y="4717"/>
                    <a:pt x="1490" y="4718"/>
                    <a:pt x="1484" y="4718"/>
                  </a:cubicBezTo>
                  <a:cubicBezTo>
                    <a:pt x="1446" y="4718"/>
                    <a:pt x="1392" y="4691"/>
                    <a:pt x="1382" y="4691"/>
                  </a:cubicBezTo>
                  <a:cubicBezTo>
                    <a:pt x="1418" y="4680"/>
                    <a:pt x="1418" y="4668"/>
                    <a:pt x="1382" y="4668"/>
                  </a:cubicBezTo>
                  <a:cubicBezTo>
                    <a:pt x="1391" y="4650"/>
                    <a:pt x="1406" y="4639"/>
                    <a:pt x="1427" y="4639"/>
                  </a:cubicBezTo>
                  <a:cubicBezTo>
                    <a:pt x="1435" y="4639"/>
                    <a:pt x="1444" y="4641"/>
                    <a:pt x="1453" y="4644"/>
                  </a:cubicBezTo>
                  <a:cubicBezTo>
                    <a:pt x="1406" y="4501"/>
                    <a:pt x="1430" y="4310"/>
                    <a:pt x="1382" y="4215"/>
                  </a:cubicBezTo>
                  <a:cubicBezTo>
                    <a:pt x="1346" y="4120"/>
                    <a:pt x="1132" y="4001"/>
                    <a:pt x="1227" y="3870"/>
                  </a:cubicBezTo>
                  <a:lnTo>
                    <a:pt x="1227" y="3870"/>
                  </a:lnTo>
                  <a:cubicBezTo>
                    <a:pt x="1214" y="3881"/>
                    <a:pt x="1206" y="3885"/>
                    <a:pt x="1203" y="3885"/>
                  </a:cubicBezTo>
                  <a:cubicBezTo>
                    <a:pt x="1193" y="3885"/>
                    <a:pt x="1220" y="3847"/>
                    <a:pt x="1226" y="3845"/>
                  </a:cubicBezTo>
                  <a:lnTo>
                    <a:pt x="1226" y="3845"/>
                  </a:lnTo>
                  <a:cubicBezTo>
                    <a:pt x="1226" y="3845"/>
                    <a:pt x="1227" y="3846"/>
                    <a:pt x="1227" y="3846"/>
                  </a:cubicBezTo>
                  <a:cubicBezTo>
                    <a:pt x="1227" y="3845"/>
                    <a:pt x="1227" y="3845"/>
                    <a:pt x="1226" y="3845"/>
                  </a:cubicBezTo>
                  <a:cubicBezTo>
                    <a:pt x="1226" y="3845"/>
                    <a:pt x="1226" y="3845"/>
                    <a:pt x="1226" y="3845"/>
                  </a:cubicBezTo>
                  <a:lnTo>
                    <a:pt x="1226" y="3845"/>
                  </a:lnTo>
                  <a:cubicBezTo>
                    <a:pt x="1222" y="3842"/>
                    <a:pt x="1216" y="3841"/>
                    <a:pt x="1209" y="3841"/>
                  </a:cubicBezTo>
                  <a:cubicBezTo>
                    <a:pt x="1193" y="3841"/>
                    <a:pt x="1172" y="3846"/>
                    <a:pt x="1156" y="3846"/>
                  </a:cubicBezTo>
                  <a:cubicBezTo>
                    <a:pt x="1222" y="3813"/>
                    <a:pt x="1145" y="3750"/>
                    <a:pt x="1096" y="3750"/>
                  </a:cubicBezTo>
                  <a:cubicBezTo>
                    <a:pt x="1092" y="3750"/>
                    <a:pt x="1088" y="3750"/>
                    <a:pt x="1084" y="3751"/>
                  </a:cubicBezTo>
                  <a:cubicBezTo>
                    <a:pt x="1082" y="3752"/>
                    <a:pt x="1081" y="3752"/>
                    <a:pt x="1080" y="3752"/>
                  </a:cubicBezTo>
                  <a:cubicBezTo>
                    <a:pt x="1073" y="3752"/>
                    <a:pt x="1132" y="3703"/>
                    <a:pt x="1132" y="3703"/>
                  </a:cubicBezTo>
                  <a:cubicBezTo>
                    <a:pt x="1108" y="3703"/>
                    <a:pt x="1084" y="3691"/>
                    <a:pt x="1061" y="36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2304;p34">
              <a:extLst>
                <a:ext uri="{FF2B5EF4-FFF2-40B4-BE49-F238E27FC236}">
                  <a16:creationId xmlns:a16="http://schemas.microsoft.com/office/drawing/2014/main" id="{44053CF3-8E1B-48CE-8824-2782E165ADB8}"/>
                </a:ext>
              </a:extLst>
            </p:cNvPr>
            <p:cNvSpPr/>
            <p:nvPr/>
          </p:nvSpPr>
          <p:spPr>
            <a:xfrm>
              <a:off x="6265950" y="2490625"/>
              <a:ext cx="925" cy="25"/>
            </a:xfrm>
            <a:custGeom>
              <a:avLst/>
              <a:gdLst/>
              <a:ahLst/>
              <a:cxnLst/>
              <a:rect l="l" t="t" r="r" b="b"/>
              <a:pathLst>
                <a:path w="37" h="1" extrusionOk="0">
                  <a:moveTo>
                    <a:pt x="36" y="0"/>
                  </a:moveTo>
                  <a:cubicBezTo>
                    <a:pt x="24" y="0"/>
                    <a:pt x="0"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2305;p34">
              <a:extLst>
                <a:ext uri="{FF2B5EF4-FFF2-40B4-BE49-F238E27FC236}">
                  <a16:creationId xmlns:a16="http://schemas.microsoft.com/office/drawing/2014/main" id="{152A46A5-D04B-46BA-946E-C4FE2F80E371}"/>
                </a:ext>
              </a:extLst>
            </p:cNvPr>
            <p:cNvSpPr/>
            <p:nvPr/>
          </p:nvSpPr>
          <p:spPr>
            <a:xfrm>
              <a:off x="6286500" y="2462325"/>
              <a:ext cx="300" cy="25"/>
            </a:xfrm>
            <a:custGeom>
              <a:avLst/>
              <a:gdLst/>
              <a:ahLst/>
              <a:cxnLst/>
              <a:rect l="l" t="t" r="r" b="b"/>
              <a:pathLst>
                <a:path w="12" h="1" extrusionOk="0">
                  <a:moveTo>
                    <a:pt x="0" y="1"/>
                  </a:moveTo>
                  <a:cubicBezTo>
                    <a:pt x="0" y="1"/>
                    <a:pt x="0" y="1"/>
                    <a:pt x="0" y="1"/>
                  </a:cubicBezTo>
                  <a:cubicBezTo>
                    <a:pt x="0" y="1"/>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2306;p34">
              <a:extLst>
                <a:ext uri="{FF2B5EF4-FFF2-40B4-BE49-F238E27FC236}">
                  <a16:creationId xmlns:a16="http://schemas.microsoft.com/office/drawing/2014/main" id="{7FACFCDD-A64F-414A-A0C5-5EA6C155E5AE}"/>
                </a:ext>
              </a:extLst>
            </p:cNvPr>
            <p:cNvSpPr/>
            <p:nvPr/>
          </p:nvSpPr>
          <p:spPr>
            <a:xfrm>
              <a:off x="6305825" y="2463225"/>
              <a:ext cx="625" cy="25"/>
            </a:xfrm>
            <a:custGeom>
              <a:avLst/>
              <a:gdLst/>
              <a:ahLst/>
              <a:cxnLst/>
              <a:rect l="l" t="t" r="r" b="b"/>
              <a:pathLst>
                <a:path w="25" h="1" extrusionOk="0">
                  <a:moveTo>
                    <a:pt x="13" y="1"/>
                  </a:moveTo>
                  <a:cubicBezTo>
                    <a:pt x="13" y="1"/>
                    <a:pt x="25" y="1"/>
                    <a:pt x="25" y="1"/>
                  </a:cubicBezTo>
                  <a:cubicBezTo>
                    <a:pt x="13" y="1"/>
                    <a:pt x="1"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2307;p34">
              <a:extLst>
                <a:ext uri="{FF2B5EF4-FFF2-40B4-BE49-F238E27FC236}">
                  <a16:creationId xmlns:a16="http://schemas.microsoft.com/office/drawing/2014/main" id="{50CA4BE8-5233-4728-BF6E-071248B7C761}"/>
                </a:ext>
              </a:extLst>
            </p:cNvPr>
            <p:cNvSpPr/>
            <p:nvPr/>
          </p:nvSpPr>
          <p:spPr>
            <a:xfrm>
              <a:off x="6292150" y="2567400"/>
              <a:ext cx="325" cy="325"/>
            </a:xfrm>
            <a:custGeom>
              <a:avLst/>
              <a:gdLst/>
              <a:ahLst/>
              <a:cxnLst/>
              <a:rect l="l" t="t" r="r" b="b"/>
              <a:pathLst>
                <a:path w="13" h="13" extrusionOk="0">
                  <a:moveTo>
                    <a:pt x="0" y="1"/>
                  </a:moveTo>
                  <a:cubicBezTo>
                    <a:pt x="0" y="1"/>
                    <a:pt x="0" y="1"/>
                    <a:pt x="12" y="13"/>
                  </a:cubicBezTo>
                  <a:cubicBezTo>
                    <a:pt x="12" y="1"/>
                    <a:pt x="12"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2308;p34">
              <a:extLst>
                <a:ext uri="{FF2B5EF4-FFF2-40B4-BE49-F238E27FC236}">
                  <a16:creationId xmlns:a16="http://schemas.microsoft.com/office/drawing/2014/main" id="{3398C517-FFCB-478E-9E20-40EBB05E52A1}"/>
                </a:ext>
              </a:extLst>
            </p:cNvPr>
            <p:cNvSpPr/>
            <p:nvPr/>
          </p:nvSpPr>
          <p:spPr>
            <a:xfrm>
              <a:off x="6351075" y="2467100"/>
              <a:ext cx="25" cy="325"/>
            </a:xfrm>
            <a:custGeom>
              <a:avLst/>
              <a:gdLst/>
              <a:ahLst/>
              <a:cxnLst/>
              <a:rect l="l" t="t" r="r" b="b"/>
              <a:pathLst>
                <a:path w="1" h="13" extrusionOk="0">
                  <a:moveTo>
                    <a:pt x="1" y="12"/>
                  </a:moveTo>
                  <a:cubicBezTo>
                    <a:pt x="1" y="12"/>
                    <a:pt x="1" y="0"/>
                    <a:pt x="1" y="12"/>
                  </a:cubicBezTo>
                  <a:cubicBezTo>
                    <a:pt x="1" y="12"/>
                    <a:pt x="1" y="12"/>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2309;p34">
              <a:extLst>
                <a:ext uri="{FF2B5EF4-FFF2-40B4-BE49-F238E27FC236}">
                  <a16:creationId xmlns:a16="http://schemas.microsoft.com/office/drawing/2014/main" id="{EB6ED2FA-0DB7-4D09-9466-0A0BBD25CCAF}"/>
                </a:ext>
              </a:extLst>
            </p:cNvPr>
            <p:cNvSpPr/>
            <p:nvPr/>
          </p:nvSpPr>
          <p:spPr>
            <a:xfrm>
              <a:off x="6270425" y="2513525"/>
              <a:ext cx="300" cy="325"/>
            </a:xfrm>
            <a:custGeom>
              <a:avLst/>
              <a:gdLst/>
              <a:ahLst/>
              <a:cxnLst/>
              <a:rect l="l" t="t" r="r" b="b"/>
              <a:pathLst>
                <a:path w="12" h="13" extrusionOk="0">
                  <a:moveTo>
                    <a:pt x="0" y="1"/>
                  </a:moveTo>
                  <a:cubicBezTo>
                    <a:pt x="0" y="13"/>
                    <a:pt x="12" y="13"/>
                    <a:pt x="12" y="13"/>
                  </a:cubicBezTo>
                  <a:cubicBezTo>
                    <a:pt x="12"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2310;p34">
              <a:extLst>
                <a:ext uri="{FF2B5EF4-FFF2-40B4-BE49-F238E27FC236}">
                  <a16:creationId xmlns:a16="http://schemas.microsoft.com/office/drawing/2014/main" id="{5944DC6F-6CB3-4378-9ECD-F9548BDC879E}"/>
                </a:ext>
              </a:extLst>
            </p:cNvPr>
            <p:cNvSpPr/>
            <p:nvPr/>
          </p:nvSpPr>
          <p:spPr>
            <a:xfrm>
              <a:off x="6297500" y="2463225"/>
              <a:ext cx="325" cy="325"/>
            </a:xfrm>
            <a:custGeom>
              <a:avLst/>
              <a:gdLst/>
              <a:ahLst/>
              <a:cxnLst/>
              <a:rect l="l" t="t" r="r" b="b"/>
              <a:pathLst>
                <a:path w="13" h="13" extrusionOk="0">
                  <a:moveTo>
                    <a:pt x="12" y="1"/>
                  </a:moveTo>
                  <a:cubicBezTo>
                    <a:pt x="1" y="1"/>
                    <a:pt x="1" y="1"/>
                    <a:pt x="1" y="13"/>
                  </a:cubicBezTo>
                  <a:cubicBezTo>
                    <a:pt x="1" y="13"/>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2311;p34">
              <a:extLst>
                <a:ext uri="{FF2B5EF4-FFF2-40B4-BE49-F238E27FC236}">
                  <a16:creationId xmlns:a16="http://schemas.microsoft.com/office/drawing/2014/main" id="{0B25864E-6D5B-493E-9729-FC1E9E96AF37}"/>
                </a:ext>
              </a:extLst>
            </p:cNvPr>
            <p:cNvSpPr/>
            <p:nvPr/>
          </p:nvSpPr>
          <p:spPr>
            <a:xfrm>
              <a:off x="6292450" y="2567700"/>
              <a:ext cx="325" cy="325"/>
            </a:xfrm>
            <a:custGeom>
              <a:avLst/>
              <a:gdLst/>
              <a:ahLst/>
              <a:cxnLst/>
              <a:rect l="l" t="t" r="r" b="b"/>
              <a:pathLst>
                <a:path w="13" h="13" extrusionOk="0">
                  <a:moveTo>
                    <a:pt x="0" y="1"/>
                  </a:moveTo>
                  <a:cubicBezTo>
                    <a:pt x="0" y="1"/>
                    <a:pt x="0" y="13"/>
                    <a:pt x="12" y="13"/>
                  </a:cubicBez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2312;p34">
              <a:extLst>
                <a:ext uri="{FF2B5EF4-FFF2-40B4-BE49-F238E27FC236}">
                  <a16:creationId xmlns:a16="http://schemas.microsoft.com/office/drawing/2014/main" id="{CA8E9E6B-D4B0-400E-93B8-ED168F21AD18}"/>
                </a:ext>
              </a:extLst>
            </p:cNvPr>
            <p:cNvSpPr/>
            <p:nvPr/>
          </p:nvSpPr>
          <p:spPr>
            <a:xfrm>
              <a:off x="6271600" y="248675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2313;p34">
              <a:extLst>
                <a:ext uri="{FF2B5EF4-FFF2-40B4-BE49-F238E27FC236}">
                  <a16:creationId xmlns:a16="http://schemas.microsoft.com/office/drawing/2014/main" id="{A8E0F882-646A-4408-95C0-E4DDDFF45C75}"/>
                </a:ext>
              </a:extLst>
            </p:cNvPr>
            <p:cNvSpPr/>
            <p:nvPr/>
          </p:nvSpPr>
          <p:spPr>
            <a:xfrm>
              <a:off x="6326975" y="2462925"/>
              <a:ext cx="325" cy="25"/>
            </a:xfrm>
            <a:custGeom>
              <a:avLst/>
              <a:gdLst/>
              <a:ahLst/>
              <a:cxnLst/>
              <a:rect l="l" t="t" r="r" b="b"/>
              <a:pathLst>
                <a:path w="13" h="1" extrusionOk="0">
                  <a:moveTo>
                    <a:pt x="12" y="1"/>
                  </a:moveTo>
                  <a:cubicBezTo>
                    <a:pt x="12" y="1"/>
                    <a:pt x="0" y="1"/>
                    <a:pt x="0" y="1"/>
                  </a:cubicBezTo>
                  <a:cubicBezTo>
                    <a:pt x="0" y="1"/>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2314;p34">
              <a:extLst>
                <a:ext uri="{FF2B5EF4-FFF2-40B4-BE49-F238E27FC236}">
                  <a16:creationId xmlns:a16="http://schemas.microsoft.com/office/drawing/2014/main" id="{57C6CCDA-BC18-47E7-A6AE-313359318800}"/>
                </a:ext>
              </a:extLst>
            </p:cNvPr>
            <p:cNvSpPr/>
            <p:nvPr/>
          </p:nvSpPr>
          <p:spPr>
            <a:xfrm>
              <a:off x="6297525" y="2462650"/>
              <a:ext cx="600" cy="425"/>
            </a:xfrm>
            <a:custGeom>
              <a:avLst/>
              <a:gdLst/>
              <a:ahLst/>
              <a:cxnLst/>
              <a:rect l="l" t="t" r="r" b="b"/>
              <a:pathLst>
                <a:path w="24" h="17" extrusionOk="0">
                  <a:moveTo>
                    <a:pt x="1" y="1"/>
                  </a:moveTo>
                  <a:cubicBezTo>
                    <a:pt x="9" y="9"/>
                    <a:pt x="17" y="17"/>
                    <a:pt x="21" y="17"/>
                  </a:cubicBezTo>
                  <a:cubicBezTo>
                    <a:pt x="22" y="17"/>
                    <a:pt x="23" y="15"/>
                    <a:pt x="23" y="12"/>
                  </a:cubicBezTo>
                  <a:cubicBezTo>
                    <a:pt x="12" y="12"/>
                    <a:pt x="11" y="12"/>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2315;p34">
              <a:extLst>
                <a:ext uri="{FF2B5EF4-FFF2-40B4-BE49-F238E27FC236}">
                  <a16:creationId xmlns:a16="http://schemas.microsoft.com/office/drawing/2014/main" id="{BFA6510B-FDBD-45C2-978F-149013CAA487}"/>
                </a:ext>
              </a:extLst>
            </p:cNvPr>
            <p:cNvSpPr/>
            <p:nvPr/>
          </p:nvSpPr>
          <p:spPr>
            <a:xfrm>
              <a:off x="6351025" y="2471275"/>
              <a:ext cx="1275" cy="350"/>
            </a:xfrm>
            <a:custGeom>
              <a:avLst/>
              <a:gdLst/>
              <a:ahLst/>
              <a:cxnLst/>
              <a:rect l="l" t="t" r="r" b="b"/>
              <a:pathLst>
                <a:path w="51" h="14" extrusionOk="0">
                  <a:moveTo>
                    <a:pt x="15" y="0"/>
                  </a:moveTo>
                  <a:cubicBezTo>
                    <a:pt x="1" y="7"/>
                    <a:pt x="11" y="14"/>
                    <a:pt x="24" y="14"/>
                  </a:cubicBezTo>
                  <a:cubicBezTo>
                    <a:pt x="34" y="14"/>
                    <a:pt x="45" y="1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2316;p34">
              <a:extLst>
                <a:ext uri="{FF2B5EF4-FFF2-40B4-BE49-F238E27FC236}">
                  <a16:creationId xmlns:a16="http://schemas.microsoft.com/office/drawing/2014/main" id="{1E4676E0-BDE2-4C04-8E48-880BD83B9EA9}"/>
                </a:ext>
              </a:extLst>
            </p:cNvPr>
            <p:cNvSpPr/>
            <p:nvPr/>
          </p:nvSpPr>
          <p:spPr>
            <a:xfrm>
              <a:off x="6292150" y="2465025"/>
              <a:ext cx="300" cy="350"/>
            </a:xfrm>
            <a:custGeom>
              <a:avLst/>
              <a:gdLst/>
              <a:ahLst/>
              <a:cxnLst/>
              <a:rect l="l" t="t" r="r" b="b"/>
              <a:pathLst>
                <a:path w="12" h="14" extrusionOk="0">
                  <a:moveTo>
                    <a:pt x="0" y="0"/>
                  </a:moveTo>
                  <a:cubicBezTo>
                    <a:pt x="0" y="7"/>
                    <a:pt x="8" y="14"/>
                    <a:pt x="10" y="14"/>
                  </a:cubicBezTo>
                  <a:cubicBezTo>
                    <a:pt x="12" y="14"/>
                    <a:pt x="10" y="1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2317;p34">
              <a:extLst>
                <a:ext uri="{FF2B5EF4-FFF2-40B4-BE49-F238E27FC236}">
                  <a16:creationId xmlns:a16="http://schemas.microsoft.com/office/drawing/2014/main" id="{7F61FA38-5517-4E22-9B7A-DCC6CC5860FF}"/>
                </a:ext>
              </a:extLst>
            </p:cNvPr>
            <p:cNvSpPr/>
            <p:nvPr/>
          </p:nvSpPr>
          <p:spPr>
            <a:xfrm>
              <a:off x="6295425" y="2567375"/>
              <a:ext cx="500" cy="350"/>
            </a:xfrm>
            <a:custGeom>
              <a:avLst/>
              <a:gdLst/>
              <a:ahLst/>
              <a:cxnLst/>
              <a:rect l="l" t="t" r="r" b="b"/>
              <a:pathLst>
                <a:path w="20" h="14" extrusionOk="0">
                  <a:moveTo>
                    <a:pt x="18" y="0"/>
                  </a:moveTo>
                  <a:lnTo>
                    <a:pt x="18" y="0"/>
                  </a:lnTo>
                  <a:cubicBezTo>
                    <a:pt x="16" y="0"/>
                    <a:pt x="10" y="4"/>
                    <a:pt x="0" y="14"/>
                  </a:cubicBezTo>
                  <a:cubicBezTo>
                    <a:pt x="14" y="7"/>
                    <a:pt x="20"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2318;p34">
              <a:extLst>
                <a:ext uri="{FF2B5EF4-FFF2-40B4-BE49-F238E27FC236}">
                  <a16:creationId xmlns:a16="http://schemas.microsoft.com/office/drawing/2014/main" id="{DBA9615D-1903-4D83-BE0E-DF39DDF89BB3}"/>
                </a:ext>
              </a:extLst>
            </p:cNvPr>
            <p:cNvSpPr/>
            <p:nvPr/>
          </p:nvSpPr>
          <p:spPr>
            <a:xfrm>
              <a:off x="6291850" y="2573075"/>
              <a:ext cx="925" cy="325"/>
            </a:xfrm>
            <a:custGeom>
              <a:avLst/>
              <a:gdLst/>
              <a:ahLst/>
              <a:cxnLst/>
              <a:rect l="l" t="t" r="r" b="b"/>
              <a:pathLst>
                <a:path w="37" h="13" extrusionOk="0">
                  <a:moveTo>
                    <a:pt x="0" y="0"/>
                  </a:moveTo>
                  <a:cubicBezTo>
                    <a:pt x="36" y="1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2319;p34">
              <a:extLst>
                <a:ext uri="{FF2B5EF4-FFF2-40B4-BE49-F238E27FC236}">
                  <a16:creationId xmlns:a16="http://schemas.microsoft.com/office/drawing/2014/main" id="{42FCFC9B-6E54-49D6-9405-862470177067}"/>
                </a:ext>
              </a:extLst>
            </p:cNvPr>
            <p:cNvSpPr/>
            <p:nvPr/>
          </p:nvSpPr>
          <p:spPr>
            <a:xfrm>
              <a:off x="6292300" y="2568900"/>
              <a:ext cx="1825" cy="700"/>
            </a:xfrm>
            <a:custGeom>
              <a:avLst/>
              <a:gdLst/>
              <a:ahLst/>
              <a:cxnLst/>
              <a:rect l="l" t="t" r="r" b="b"/>
              <a:pathLst>
                <a:path w="73" h="28" extrusionOk="0">
                  <a:moveTo>
                    <a:pt x="42" y="0"/>
                  </a:moveTo>
                  <a:cubicBezTo>
                    <a:pt x="1" y="14"/>
                    <a:pt x="31" y="28"/>
                    <a:pt x="50" y="28"/>
                  </a:cubicBezTo>
                  <a:cubicBezTo>
                    <a:pt x="64" y="28"/>
                    <a:pt x="72" y="21"/>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2320;p34">
              <a:extLst>
                <a:ext uri="{FF2B5EF4-FFF2-40B4-BE49-F238E27FC236}">
                  <a16:creationId xmlns:a16="http://schemas.microsoft.com/office/drawing/2014/main" id="{3F4631BD-489A-4B37-A410-D2AC3F693451}"/>
                </a:ext>
              </a:extLst>
            </p:cNvPr>
            <p:cNvSpPr/>
            <p:nvPr/>
          </p:nvSpPr>
          <p:spPr>
            <a:xfrm>
              <a:off x="6293025" y="2569800"/>
              <a:ext cx="625" cy="325"/>
            </a:xfrm>
            <a:custGeom>
              <a:avLst/>
              <a:gdLst/>
              <a:ahLst/>
              <a:cxnLst/>
              <a:rect l="l" t="t" r="r" b="b"/>
              <a:pathLst>
                <a:path w="25" h="13" extrusionOk="0">
                  <a:moveTo>
                    <a:pt x="1" y="0"/>
                  </a:moveTo>
                  <a:cubicBezTo>
                    <a:pt x="13" y="0"/>
                    <a:pt x="13" y="0"/>
                    <a:pt x="13" y="12"/>
                  </a:cubicBezTo>
                  <a:cubicBezTo>
                    <a:pt x="25" y="0"/>
                    <a:pt x="1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2321;p34">
              <a:extLst>
                <a:ext uri="{FF2B5EF4-FFF2-40B4-BE49-F238E27FC236}">
                  <a16:creationId xmlns:a16="http://schemas.microsoft.com/office/drawing/2014/main" id="{1359C948-6596-4E39-AA9B-AA12918C96B0}"/>
                </a:ext>
              </a:extLst>
            </p:cNvPr>
            <p:cNvSpPr/>
            <p:nvPr/>
          </p:nvSpPr>
          <p:spPr>
            <a:xfrm>
              <a:off x="6294025" y="2564775"/>
              <a:ext cx="1425" cy="375"/>
            </a:xfrm>
            <a:custGeom>
              <a:avLst/>
              <a:gdLst/>
              <a:ahLst/>
              <a:cxnLst/>
              <a:rect l="l" t="t" r="r" b="b"/>
              <a:pathLst>
                <a:path w="57" h="15" extrusionOk="0">
                  <a:moveTo>
                    <a:pt x="12" y="0"/>
                  </a:moveTo>
                  <a:cubicBezTo>
                    <a:pt x="5" y="0"/>
                    <a:pt x="1" y="3"/>
                    <a:pt x="9" y="11"/>
                  </a:cubicBezTo>
                  <a:cubicBezTo>
                    <a:pt x="6" y="13"/>
                    <a:pt x="6" y="14"/>
                    <a:pt x="8" y="14"/>
                  </a:cubicBezTo>
                  <a:cubicBezTo>
                    <a:pt x="12" y="14"/>
                    <a:pt x="28" y="7"/>
                    <a:pt x="33" y="7"/>
                  </a:cubicBezTo>
                  <a:lnTo>
                    <a:pt x="33" y="7"/>
                  </a:lnTo>
                  <a:cubicBezTo>
                    <a:pt x="35" y="7"/>
                    <a:pt x="35" y="8"/>
                    <a:pt x="32" y="11"/>
                  </a:cubicBezTo>
                  <a:cubicBezTo>
                    <a:pt x="56" y="11"/>
                    <a:pt x="27"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2322;p34">
              <a:extLst>
                <a:ext uri="{FF2B5EF4-FFF2-40B4-BE49-F238E27FC236}">
                  <a16:creationId xmlns:a16="http://schemas.microsoft.com/office/drawing/2014/main" id="{C04BAE38-F34D-4E0B-9703-6DBEA3B53FDA}"/>
                </a:ext>
              </a:extLst>
            </p:cNvPr>
            <p:cNvSpPr/>
            <p:nvPr/>
          </p:nvSpPr>
          <p:spPr>
            <a:xfrm>
              <a:off x="6290950" y="2569200"/>
              <a:ext cx="900" cy="625"/>
            </a:xfrm>
            <a:custGeom>
              <a:avLst/>
              <a:gdLst/>
              <a:ahLst/>
              <a:cxnLst/>
              <a:rect l="l" t="t" r="r" b="b"/>
              <a:pathLst>
                <a:path w="36" h="25" extrusionOk="0">
                  <a:moveTo>
                    <a:pt x="35" y="0"/>
                  </a:moveTo>
                  <a:lnTo>
                    <a:pt x="35" y="0"/>
                  </a:lnTo>
                  <a:cubicBezTo>
                    <a:pt x="34" y="0"/>
                    <a:pt x="8" y="17"/>
                    <a:pt x="1" y="24"/>
                  </a:cubicBezTo>
                  <a:cubicBezTo>
                    <a:pt x="28" y="6"/>
                    <a:pt x="36" y="0"/>
                    <a:pt x="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2323;p34">
              <a:extLst>
                <a:ext uri="{FF2B5EF4-FFF2-40B4-BE49-F238E27FC236}">
                  <a16:creationId xmlns:a16="http://schemas.microsoft.com/office/drawing/2014/main" id="{AFB3BDA9-F64C-4F73-8B6A-5C7D00A2CF73}"/>
                </a:ext>
              </a:extLst>
            </p:cNvPr>
            <p:cNvSpPr/>
            <p:nvPr/>
          </p:nvSpPr>
          <p:spPr>
            <a:xfrm>
              <a:off x="6290950" y="2567100"/>
              <a:ext cx="325" cy="1525"/>
            </a:xfrm>
            <a:custGeom>
              <a:avLst/>
              <a:gdLst/>
              <a:ahLst/>
              <a:cxnLst/>
              <a:rect l="l" t="t" r="r" b="b"/>
              <a:pathLst>
                <a:path w="13" h="61" extrusionOk="0">
                  <a:moveTo>
                    <a:pt x="1" y="1"/>
                  </a:moveTo>
                  <a:cubicBezTo>
                    <a:pt x="13" y="6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2324;p34">
              <a:extLst>
                <a:ext uri="{FF2B5EF4-FFF2-40B4-BE49-F238E27FC236}">
                  <a16:creationId xmlns:a16="http://schemas.microsoft.com/office/drawing/2014/main" id="{71BDEE57-7327-4377-AA08-86170BE686B9}"/>
                </a:ext>
              </a:extLst>
            </p:cNvPr>
            <p:cNvSpPr/>
            <p:nvPr/>
          </p:nvSpPr>
          <p:spPr>
            <a:xfrm>
              <a:off x="6290650" y="2568600"/>
              <a:ext cx="175" cy="625"/>
            </a:xfrm>
            <a:custGeom>
              <a:avLst/>
              <a:gdLst/>
              <a:ahLst/>
              <a:cxnLst/>
              <a:rect l="l" t="t" r="r" b="b"/>
              <a:pathLst>
                <a:path w="7" h="25" extrusionOk="0">
                  <a:moveTo>
                    <a:pt x="6" y="0"/>
                  </a:moveTo>
                  <a:cubicBezTo>
                    <a:pt x="5" y="0"/>
                    <a:pt x="1" y="17"/>
                    <a:pt x="1" y="24"/>
                  </a:cubicBezTo>
                  <a:cubicBezTo>
                    <a:pt x="5" y="6"/>
                    <a:pt x="6"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325;p34">
              <a:extLst>
                <a:ext uri="{FF2B5EF4-FFF2-40B4-BE49-F238E27FC236}">
                  <a16:creationId xmlns:a16="http://schemas.microsoft.com/office/drawing/2014/main" id="{3E0AA7C5-3C03-4609-9E7C-3FB73144E9F3}"/>
                </a:ext>
              </a:extLst>
            </p:cNvPr>
            <p:cNvSpPr/>
            <p:nvPr/>
          </p:nvSpPr>
          <p:spPr>
            <a:xfrm>
              <a:off x="6288750" y="2561250"/>
              <a:ext cx="750" cy="300"/>
            </a:xfrm>
            <a:custGeom>
              <a:avLst/>
              <a:gdLst/>
              <a:ahLst/>
              <a:cxnLst/>
              <a:rect l="l" t="t" r="r" b="b"/>
              <a:pathLst>
                <a:path w="30" h="12" extrusionOk="0">
                  <a:moveTo>
                    <a:pt x="7" y="0"/>
                  </a:moveTo>
                  <a:cubicBezTo>
                    <a:pt x="0" y="0"/>
                    <a:pt x="13" y="11"/>
                    <a:pt x="22" y="11"/>
                  </a:cubicBezTo>
                  <a:cubicBezTo>
                    <a:pt x="25" y="11"/>
                    <a:pt x="27" y="11"/>
                    <a:pt x="29" y="9"/>
                  </a:cubicBezTo>
                  <a:cubicBezTo>
                    <a:pt x="17" y="3"/>
                    <a:pt x="10"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326;p34">
              <a:extLst>
                <a:ext uri="{FF2B5EF4-FFF2-40B4-BE49-F238E27FC236}">
                  <a16:creationId xmlns:a16="http://schemas.microsoft.com/office/drawing/2014/main" id="{CAFE9AB2-7DB8-40AF-809F-EB1739E661EF}"/>
                </a:ext>
              </a:extLst>
            </p:cNvPr>
            <p:cNvSpPr/>
            <p:nvPr/>
          </p:nvSpPr>
          <p:spPr>
            <a:xfrm>
              <a:off x="6287675" y="2563375"/>
              <a:ext cx="475" cy="525"/>
            </a:xfrm>
            <a:custGeom>
              <a:avLst/>
              <a:gdLst/>
              <a:ahLst/>
              <a:cxnLst/>
              <a:rect l="l" t="t" r="r" b="b"/>
              <a:pathLst>
                <a:path w="19" h="21" extrusionOk="0">
                  <a:moveTo>
                    <a:pt x="16" y="0"/>
                  </a:moveTo>
                  <a:cubicBezTo>
                    <a:pt x="15" y="0"/>
                    <a:pt x="11" y="5"/>
                    <a:pt x="1" y="19"/>
                  </a:cubicBezTo>
                  <a:cubicBezTo>
                    <a:pt x="1" y="20"/>
                    <a:pt x="1" y="21"/>
                    <a:pt x="1" y="21"/>
                  </a:cubicBezTo>
                  <a:cubicBezTo>
                    <a:pt x="5" y="21"/>
                    <a:pt x="18"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327;p34">
              <a:extLst>
                <a:ext uri="{FF2B5EF4-FFF2-40B4-BE49-F238E27FC236}">
                  <a16:creationId xmlns:a16="http://schemas.microsoft.com/office/drawing/2014/main" id="{48060E4E-995F-42E9-94E2-00BEC1423426}"/>
                </a:ext>
              </a:extLst>
            </p:cNvPr>
            <p:cNvSpPr/>
            <p:nvPr/>
          </p:nvSpPr>
          <p:spPr>
            <a:xfrm>
              <a:off x="6286100" y="2562075"/>
              <a:ext cx="1000" cy="575"/>
            </a:xfrm>
            <a:custGeom>
              <a:avLst/>
              <a:gdLst/>
              <a:ahLst/>
              <a:cxnLst/>
              <a:rect l="l" t="t" r="r" b="b"/>
              <a:pathLst>
                <a:path w="40" h="23" extrusionOk="0">
                  <a:moveTo>
                    <a:pt x="3" y="1"/>
                  </a:moveTo>
                  <a:lnTo>
                    <a:pt x="3" y="1"/>
                  </a:lnTo>
                  <a:cubicBezTo>
                    <a:pt x="0" y="1"/>
                    <a:pt x="0" y="4"/>
                    <a:pt x="4" y="11"/>
                  </a:cubicBezTo>
                  <a:cubicBezTo>
                    <a:pt x="12" y="11"/>
                    <a:pt x="20" y="22"/>
                    <a:pt x="28" y="22"/>
                  </a:cubicBezTo>
                  <a:cubicBezTo>
                    <a:pt x="32" y="22"/>
                    <a:pt x="36" y="19"/>
                    <a:pt x="40" y="11"/>
                  </a:cubicBezTo>
                  <a:cubicBezTo>
                    <a:pt x="24" y="11"/>
                    <a:pt x="8"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2328;p34">
              <a:extLst>
                <a:ext uri="{FF2B5EF4-FFF2-40B4-BE49-F238E27FC236}">
                  <a16:creationId xmlns:a16="http://schemas.microsoft.com/office/drawing/2014/main" id="{BD55B65F-0711-4079-9966-8BFA62DABC01}"/>
                </a:ext>
              </a:extLst>
            </p:cNvPr>
            <p:cNvSpPr/>
            <p:nvPr/>
          </p:nvSpPr>
          <p:spPr>
            <a:xfrm>
              <a:off x="6285900" y="2553075"/>
              <a:ext cx="1675" cy="375"/>
            </a:xfrm>
            <a:custGeom>
              <a:avLst/>
              <a:gdLst/>
              <a:ahLst/>
              <a:cxnLst/>
              <a:rect l="l" t="t" r="r" b="b"/>
              <a:pathLst>
                <a:path w="67" h="15" extrusionOk="0">
                  <a:moveTo>
                    <a:pt x="63" y="1"/>
                  </a:moveTo>
                  <a:cubicBezTo>
                    <a:pt x="59" y="1"/>
                    <a:pt x="40" y="4"/>
                    <a:pt x="0" y="14"/>
                  </a:cubicBezTo>
                  <a:cubicBezTo>
                    <a:pt x="41" y="7"/>
                    <a:pt x="67" y="1"/>
                    <a:pt x="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329;p34">
              <a:extLst>
                <a:ext uri="{FF2B5EF4-FFF2-40B4-BE49-F238E27FC236}">
                  <a16:creationId xmlns:a16="http://schemas.microsoft.com/office/drawing/2014/main" id="{C264F2E3-5B43-40E8-8BB4-3CAACDC4A3D9}"/>
                </a:ext>
              </a:extLst>
            </p:cNvPr>
            <p:cNvSpPr/>
            <p:nvPr/>
          </p:nvSpPr>
          <p:spPr>
            <a:xfrm>
              <a:off x="6280525" y="2547125"/>
              <a:ext cx="300" cy="375"/>
            </a:xfrm>
            <a:custGeom>
              <a:avLst/>
              <a:gdLst/>
              <a:ahLst/>
              <a:cxnLst/>
              <a:rect l="l" t="t" r="r" b="b"/>
              <a:pathLst>
                <a:path w="12" h="15" extrusionOk="0">
                  <a:moveTo>
                    <a:pt x="6" y="0"/>
                  </a:moveTo>
                  <a:lnTo>
                    <a:pt x="6" y="0"/>
                  </a:lnTo>
                  <a:cubicBezTo>
                    <a:pt x="5" y="0"/>
                    <a:pt x="1" y="7"/>
                    <a:pt x="1" y="14"/>
                  </a:cubicBezTo>
                  <a:cubicBezTo>
                    <a:pt x="6" y="4"/>
                    <a:pt x="7" y="0"/>
                    <a:pt x="6" y="0"/>
                  </a:cubicBezTo>
                  <a:close/>
                  <a:moveTo>
                    <a:pt x="9" y="9"/>
                  </a:moveTo>
                  <a:cubicBezTo>
                    <a:pt x="7" y="9"/>
                    <a:pt x="5" y="10"/>
                    <a:pt x="1" y="14"/>
                  </a:cubicBezTo>
                  <a:cubicBezTo>
                    <a:pt x="9" y="14"/>
                    <a:pt x="11" y="9"/>
                    <a:pt x="9"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330;p34">
              <a:extLst>
                <a:ext uri="{FF2B5EF4-FFF2-40B4-BE49-F238E27FC236}">
                  <a16:creationId xmlns:a16="http://schemas.microsoft.com/office/drawing/2014/main" id="{15BD3405-F0BC-47C5-8A3E-F7DAB672A062}"/>
                </a:ext>
              </a:extLst>
            </p:cNvPr>
            <p:cNvSpPr/>
            <p:nvPr/>
          </p:nvSpPr>
          <p:spPr>
            <a:xfrm>
              <a:off x="6265050" y="2459950"/>
              <a:ext cx="325" cy="25"/>
            </a:xfrm>
            <a:custGeom>
              <a:avLst/>
              <a:gdLst/>
              <a:ahLst/>
              <a:cxnLst/>
              <a:rect l="l" t="t" r="r" b="b"/>
              <a:pathLst>
                <a:path w="13" h="1" extrusionOk="0">
                  <a:moveTo>
                    <a:pt x="13" y="1"/>
                  </a:moveTo>
                  <a:cubicBezTo>
                    <a:pt x="1" y="1"/>
                    <a:pt x="1"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2331;p34">
              <a:extLst>
                <a:ext uri="{FF2B5EF4-FFF2-40B4-BE49-F238E27FC236}">
                  <a16:creationId xmlns:a16="http://schemas.microsoft.com/office/drawing/2014/main" id="{72BC22DF-CEBB-412A-BF00-E462F416888C}"/>
                </a:ext>
              </a:extLst>
            </p:cNvPr>
            <p:cNvSpPr/>
            <p:nvPr/>
          </p:nvSpPr>
          <p:spPr>
            <a:xfrm>
              <a:off x="6265350" y="2459350"/>
              <a:ext cx="325" cy="625"/>
            </a:xfrm>
            <a:custGeom>
              <a:avLst/>
              <a:gdLst/>
              <a:ahLst/>
              <a:cxnLst/>
              <a:rect l="l" t="t" r="r" b="b"/>
              <a:pathLst>
                <a:path w="13" h="25" extrusionOk="0">
                  <a:moveTo>
                    <a:pt x="1" y="25"/>
                  </a:moveTo>
                  <a:cubicBezTo>
                    <a:pt x="1" y="13"/>
                    <a:pt x="1" y="13"/>
                    <a:pt x="13" y="1"/>
                  </a:cubicBezTo>
                  <a:cubicBezTo>
                    <a:pt x="1" y="13"/>
                    <a:pt x="1" y="13"/>
                    <a:pt x="1"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2332;p34">
              <a:extLst>
                <a:ext uri="{FF2B5EF4-FFF2-40B4-BE49-F238E27FC236}">
                  <a16:creationId xmlns:a16="http://schemas.microsoft.com/office/drawing/2014/main" id="{7789B224-9CA0-49C6-99E4-988A3C348BB1}"/>
                </a:ext>
              </a:extLst>
            </p:cNvPr>
            <p:cNvSpPr/>
            <p:nvPr/>
          </p:nvSpPr>
          <p:spPr>
            <a:xfrm>
              <a:off x="6263875" y="2459100"/>
              <a:ext cx="875" cy="575"/>
            </a:xfrm>
            <a:custGeom>
              <a:avLst/>
              <a:gdLst/>
              <a:ahLst/>
              <a:cxnLst/>
              <a:rect l="l" t="t" r="r" b="b"/>
              <a:pathLst>
                <a:path w="35" h="23" extrusionOk="0">
                  <a:moveTo>
                    <a:pt x="32" y="0"/>
                  </a:moveTo>
                  <a:lnTo>
                    <a:pt x="32" y="0"/>
                  </a:lnTo>
                  <a:cubicBezTo>
                    <a:pt x="30" y="0"/>
                    <a:pt x="13" y="10"/>
                    <a:pt x="0" y="23"/>
                  </a:cubicBezTo>
                  <a:cubicBezTo>
                    <a:pt x="27" y="7"/>
                    <a:pt x="34"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2333;p34">
              <a:extLst>
                <a:ext uri="{FF2B5EF4-FFF2-40B4-BE49-F238E27FC236}">
                  <a16:creationId xmlns:a16="http://schemas.microsoft.com/office/drawing/2014/main" id="{208711D6-ADD3-41FD-8A77-461AD44ECC73}"/>
                </a:ext>
              </a:extLst>
            </p:cNvPr>
            <p:cNvSpPr/>
            <p:nvPr/>
          </p:nvSpPr>
          <p:spPr>
            <a:xfrm>
              <a:off x="6271300" y="2520675"/>
              <a:ext cx="625" cy="325"/>
            </a:xfrm>
            <a:custGeom>
              <a:avLst/>
              <a:gdLst/>
              <a:ahLst/>
              <a:cxnLst/>
              <a:rect l="l" t="t" r="r" b="b"/>
              <a:pathLst>
                <a:path w="25" h="13" extrusionOk="0">
                  <a:moveTo>
                    <a:pt x="1" y="13"/>
                  </a:moveTo>
                  <a:cubicBezTo>
                    <a:pt x="25" y="1"/>
                    <a:pt x="1" y="13"/>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2334;p34">
              <a:extLst>
                <a:ext uri="{FF2B5EF4-FFF2-40B4-BE49-F238E27FC236}">
                  <a16:creationId xmlns:a16="http://schemas.microsoft.com/office/drawing/2014/main" id="{74232B9B-CAD5-4106-8A50-12B6044F6845}"/>
                </a:ext>
              </a:extLst>
            </p:cNvPr>
            <p:cNvSpPr/>
            <p:nvPr/>
          </p:nvSpPr>
          <p:spPr>
            <a:xfrm>
              <a:off x="6267450" y="2510175"/>
              <a:ext cx="1000" cy="700"/>
            </a:xfrm>
            <a:custGeom>
              <a:avLst/>
              <a:gdLst/>
              <a:ahLst/>
              <a:cxnLst/>
              <a:rect l="l" t="t" r="r" b="b"/>
              <a:pathLst>
                <a:path w="40" h="28" extrusionOk="0">
                  <a:moveTo>
                    <a:pt x="22" y="1"/>
                  </a:moveTo>
                  <a:cubicBezTo>
                    <a:pt x="18" y="1"/>
                    <a:pt x="11" y="2"/>
                    <a:pt x="0" y="4"/>
                  </a:cubicBezTo>
                  <a:cubicBezTo>
                    <a:pt x="0" y="15"/>
                    <a:pt x="11" y="27"/>
                    <a:pt x="12" y="28"/>
                  </a:cubicBezTo>
                  <a:lnTo>
                    <a:pt x="12" y="28"/>
                  </a:lnTo>
                  <a:cubicBezTo>
                    <a:pt x="2" y="18"/>
                    <a:pt x="39" y="1"/>
                    <a:pt x="22" y="1"/>
                  </a:cubicBezTo>
                  <a:close/>
                  <a:moveTo>
                    <a:pt x="12" y="28"/>
                  </a:moveTo>
                  <a:cubicBezTo>
                    <a:pt x="12" y="28"/>
                    <a:pt x="12" y="28"/>
                    <a:pt x="12" y="28"/>
                  </a:cubicBezTo>
                  <a:lnTo>
                    <a:pt x="12" y="28"/>
                  </a:lnTo>
                  <a:cubicBezTo>
                    <a:pt x="12" y="28"/>
                    <a:pt x="12" y="28"/>
                    <a:pt x="12" y="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2335;p34">
              <a:extLst>
                <a:ext uri="{FF2B5EF4-FFF2-40B4-BE49-F238E27FC236}">
                  <a16:creationId xmlns:a16="http://schemas.microsoft.com/office/drawing/2014/main" id="{46F09A01-E89C-4DB8-9B21-5B44E4C6CFD8}"/>
                </a:ext>
              </a:extLst>
            </p:cNvPr>
            <p:cNvSpPr/>
            <p:nvPr/>
          </p:nvSpPr>
          <p:spPr>
            <a:xfrm>
              <a:off x="6343050" y="2591225"/>
              <a:ext cx="900" cy="325"/>
            </a:xfrm>
            <a:custGeom>
              <a:avLst/>
              <a:gdLst/>
              <a:ahLst/>
              <a:cxnLst/>
              <a:rect l="l" t="t" r="r" b="b"/>
              <a:pathLst>
                <a:path w="36" h="13" extrusionOk="0">
                  <a:moveTo>
                    <a:pt x="12" y="0"/>
                  </a:moveTo>
                  <a:cubicBezTo>
                    <a:pt x="9" y="0"/>
                    <a:pt x="9" y="0"/>
                    <a:pt x="12" y="1"/>
                  </a:cubicBezTo>
                  <a:lnTo>
                    <a:pt x="12" y="1"/>
                  </a:lnTo>
                  <a:cubicBezTo>
                    <a:pt x="12" y="1"/>
                    <a:pt x="12" y="0"/>
                    <a:pt x="12" y="0"/>
                  </a:cubicBezTo>
                  <a:close/>
                  <a:moveTo>
                    <a:pt x="12" y="1"/>
                  </a:moveTo>
                  <a:lnTo>
                    <a:pt x="12" y="1"/>
                  </a:lnTo>
                  <a:cubicBezTo>
                    <a:pt x="1" y="12"/>
                    <a:pt x="36" y="12"/>
                    <a:pt x="36" y="12"/>
                  </a:cubicBezTo>
                  <a:cubicBezTo>
                    <a:pt x="36" y="4"/>
                    <a:pt x="18"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2336;p34">
              <a:extLst>
                <a:ext uri="{FF2B5EF4-FFF2-40B4-BE49-F238E27FC236}">
                  <a16:creationId xmlns:a16="http://schemas.microsoft.com/office/drawing/2014/main" id="{DD976CDE-8C8F-4E47-8A9C-5C9AE8939332}"/>
                </a:ext>
              </a:extLst>
            </p:cNvPr>
            <p:cNvSpPr/>
            <p:nvPr/>
          </p:nvSpPr>
          <p:spPr>
            <a:xfrm>
              <a:off x="6341250" y="2584675"/>
              <a:ext cx="2125" cy="2100"/>
            </a:xfrm>
            <a:custGeom>
              <a:avLst/>
              <a:gdLst/>
              <a:ahLst/>
              <a:cxnLst/>
              <a:rect l="l" t="t" r="r" b="b"/>
              <a:pathLst>
                <a:path w="85" h="84" extrusionOk="0">
                  <a:moveTo>
                    <a:pt x="84" y="0"/>
                  </a:moveTo>
                  <a:cubicBezTo>
                    <a:pt x="1" y="0"/>
                    <a:pt x="84" y="84"/>
                    <a:pt x="84" y="84"/>
                  </a:cubicBezTo>
                  <a:cubicBezTo>
                    <a:pt x="72" y="48"/>
                    <a:pt x="72" y="24"/>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2337;p34">
              <a:extLst>
                <a:ext uri="{FF2B5EF4-FFF2-40B4-BE49-F238E27FC236}">
                  <a16:creationId xmlns:a16="http://schemas.microsoft.com/office/drawing/2014/main" id="{6B27F71E-3C99-4953-90DC-CDA3A86FFB14}"/>
                </a:ext>
              </a:extLst>
            </p:cNvPr>
            <p:cNvSpPr/>
            <p:nvPr/>
          </p:nvSpPr>
          <p:spPr>
            <a:xfrm>
              <a:off x="6346325" y="2583675"/>
              <a:ext cx="225" cy="425"/>
            </a:xfrm>
            <a:custGeom>
              <a:avLst/>
              <a:gdLst/>
              <a:ahLst/>
              <a:cxnLst/>
              <a:rect l="l" t="t" r="r" b="b"/>
              <a:pathLst>
                <a:path w="9" h="17" extrusionOk="0">
                  <a:moveTo>
                    <a:pt x="3" y="1"/>
                  </a:moveTo>
                  <a:lnTo>
                    <a:pt x="3" y="1"/>
                  </a:lnTo>
                  <a:cubicBezTo>
                    <a:pt x="1" y="1"/>
                    <a:pt x="0" y="5"/>
                    <a:pt x="0" y="17"/>
                  </a:cubicBezTo>
                  <a:cubicBezTo>
                    <a:pt x="8" y="17"/>
                    <a:pt x="5"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2338;p34">
              <a:extLst>
                <a:ext uri="{FF2B5EF4-FFF2-40B4-BE49-F238E27FC236}">
                  <a16:creationId xmlns:a16="http://schemas.microsoft.com/office/drawing/2014/main" id="{D449E533-C5C5-46EC-B544-1DA50E6C5BAF}"/>
                </a:ext>
              </a:extLst>
            </p:cNvPr>
            <p:cNvSpPr/>
            <p:nvPr/>
          </p:nvSpPr>
          <p:spPr>
            <a:xfrm>
              <a:off x="6346325" y="2584075"/>
              <a:ext cx="425" cy="150"/>
            </a:xfrm>
            <a:custGeom>
              <a:avLst/>
              <a:gdLst/>
              <a:ahLst/>
              <a:cxnLst/>
              <a:rect l="l" t="t" r="r" b="b"/>
              <a:pathLst>
                <a:path w="17" h="6" extrusionOk="0">
                  <a:moveTo>
                    <a:pt x="0" y="1"/>
                  </a:moveTo>
                  <a:cubicBezTo>
                    <a:pt x="0" y="5"/>
                    <a:pt x="3" y="6"/>
                    <a:pt x="5" y="6"/>
                  </a:cubicBezTo>
                  <a:cubicBezTo>
                    <a:pt x="11" y="6"/>
                    <a:pt x="16"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2339;p34">
              <a:extLst>
                <a:ext uri="{FF2B5EF4-FFF2-40B4-BE49-F238E27FC236}">
                  <a16:creationId xmlns:a16="http://schemas.microsoft.com/office/drawing/2014/main" id="{822B9A38-E8BF-43FC-AA28-CA5AB9A6AE63}"/>
                </a:ext>
              </a:extLst>
            </p:cNvPr>
            <p:cNvSpPr/>
            <p:nvPr/>
          </p:nvSpPr>
          <p:spPr>
            <a:xfrm>
              <a:off x="6346925" y="2582425"/>
              <a:ext cx="600" cy="525"/>
            </a:xfrm>
            <a:custGeom>
              <a:avLst/>
              <a:gdLst/>
              <a:ahLst/>
              <a:cxnLst/>
              <a:rect l="l" t="t" r="r" b="b"/>
              <a:pathLst>
                <a:path w="24" h="21" extrusionOk="0">
                  <a:moveTo>
                    <a:pt x="3" y="0"/>
                  </a:moveTo>
                  <a:cubicBezTo>
                    <a:pt x="0" y="0"/>
                    <a:pt x="18" y="21"/>
                    <a:pt x="23" y="21"/>
                  </a:cubicBezTo>
                  <a:cubicBezTo>
                    <a:pt x="23" y="21"/>
                    <a:pt x="24" y="20"/>
                    <a:pt x="24" y="19"/>
                  </a:cubicBezTo>
                  <a:cubicBezTo>
                    <a:pt x="10" y="5"/>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2340;p34">
              <a:extLst>
                <a:ext uri="{FF2B5EF4-FFF2-40B4-BE49-F238E27FC236}">
                  <a16:creationId xmlns:a16="http://schemas.microsoft.com/office/drawing/2014/main" id="{670EFB66-F926-4A23-A658-78A61600FCF6}"/>
                </a:ext>
              </a:extLst>
            </p:cNvPr>
            <p:cNvSpPr/>
            <p:nvPr/>
          </p:nvSpPr>
          <p:spPr>
            <a:xfrm>
              <a:off x="6345725" y="2582000"/>
              <a:ext cx="325" cy="325"/>
            </a:xfrm>
            <a:custGeom>
              <a:avLst/>
              <a:gdLst/>
              <a:ahLst/>
              <a:cxnLst/>
              <a:rect l="l" t="t" r="r" b="b"/>
              <a:pathLst>
                <a:path w="13" h="13" extrusionOk="0">
                  <a:moveTo>
                    <a:pt x="0" y="0"/>
                  </a:moveTo>
                  <a:lnTo>
                    <a:pt x="0" y="12"/>
                  </a:lnTo>
                  <a:cubicBezTo>
                    <a:pt x="12" y="12"/>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2341;p34">
              <a:extLst>
                <a:ext uri="{FF2B5EF4-FFF2-40B4-BE49-F238E27FC236}">
                  <a16:creationId xmlns:a16="http://schemas.microsoft.com/office/drawing/2014/main" id="{82A14F24-843F-4AC5-A0FF-26E82FF38C62}"/>
                </a:ext>
              </a:extLst>
            </p:cNvPr>
            <p:cNvSpPr/>
            <p:nvPr/>
          </p:nvSpPr>
          <p:spPr>
            <a:xfrm>
              <a:off x="6345650" y="2582225"/>
              <a:ext cx="400" cy="700"/>
            </a:xfrm>
            <a:custGeom>
              <a:avLst/>
              <a:gdLst/>
              <a:ahLst/>
              <a:cxnLst/>
              <a:rect l="l" t="t" r="r" b="b"/>
              <a:pathLst>
                <a:path w="16" h="28" extrusionOk="0">
                  <a:moveTo>
                    <a:pt x="2" y="0"/>
                  </a:moveTo>
                  <a:cubicBezTo>
                    <a:pt x="0" y="0"/>
                    <a:pt x="3" y="9"/>
                    <a:pt x="15" y="27"/>
                  </a:cubicBezTo>
                  <a:cubicBezTo>
                    <a:pt x="9" y="9"/>
                    <a:pt x="3"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2342;p34">
              <a:extLst>
                <a:ext uri="{FF2B5EF4-FFF2-40B4-BE49-F238E27FC236}">
                  <a16:creationId xmlns:a16="http://schemas.microsoft.com/office/drawing/2014/main" id="{E89A9B04-BFE9-4162-B38E-95226056E2F0}"/>
                </a:ext>
              </a:extLst>
            </p:cNvPr>
            <p:cNvSpPr/>
            <p:nvPr/>
          </p:nvSpPr>
          <p:spPr>
            <a:xfrm>
              <a:off x="6344825" y="2582900"/>
              <a:ext cx="925" cy="675"/>
            </a:xfrm>
            <a:custGeom>
              <a:avLst/>
              <a:gdLst/>
              <a:ahLst/>
              <a:cxnLst/>
              <a:rect l="l" t="t" r="r" b="b"/>
              <a:pathLst>
                <a:path w="37" h="27" extrusionOk="0">
                  <a:moveTo>
                    <a:pt x="36" y="0"/>
                  </a:moveTo>
                  <a:lnTo>
                    <a:pt x="36" y="0"/>
                  </a:lnTo>
                  <a:cubicBezTo>
                    <a:pt x="29" y="7"/>
                    <a:pt x="23" y="14"/>
                    <a:pt x="16" y="14"/>
                  </a:cubicBezTo>
                  <a:cubicBezTo>
                    <a:pt x="11" y="14"/>
                    <a:pt x="6" y="10"/>
                    <a:pt x="1" y="0"/>
                  </a:cubicBezTo>
                  <a:lnTo>
                    <a:pt x="1" y="0"/>
                  </a:lnTo>
                  <a:cubicBezTo>
                    <a:pt x="1" y="18"/>
                    <a:pt x="10" y="27"/>
                    <a:pt x="18" y="27"/>
                  </a:cubicBezTo>
                  <a:cubicBezTo>
                    <a:pt x="27" y="27"/>
                    <a:pt x="36" y="18"/>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343;p34">
              <a:extLst>
                <a:ext uri="{FF2B5EF4-FFF2-40B4-BE49-F238E27FC236}">
                  <a16:creationId xmlns:a16="http://schemas.microsoft.com/office/drawing/2014/main" id="{24F3FA16-84E1-40D7-A873-5EB15A734DED}"/>
                </a:ext>
              </a:extLst>
            </p:cNvPr>
            <p:cNvSpPr/>
            <p:nvPr/>
          </p:nvSpPr>
          <p:spPr>
            <a:xfrm>
              <a:off x="6346625" y="2580200"/>
              <a:ext cx="1325" cy="175"/>
            </a:xfrm>
            <a:custGeom>
              <a:avLst/>
              <a:gdLst/>
              <a:ahLst/>
              <a:cxnLst/>
              <a:rect l="l" t="t" r="r" b="b"/>
              <a:pathLst>
                <a:path w="53" h="7" extrusionOk="0">
                  <a:moveTo>
                    <a:pt x="0" y="1"/>
                  </a:moveTo>
                  <a:cubicBezTo>
                    <a:pt x="32" y="5"/>
                    <a:pt x="45" y="6"/>
                    <a:pt x="48" y="6"/>
                  </a:cubicBezTo>
                  <a:cubicBezTo>
                    <a:pt x="53" y="6"/>
                    <a:pt x="16"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344;p34">
              <a:extLst>
                <a:ext uri="{FF2B5EF4-FFF2-40B4-BE49-F238E27FC236}">
                  <a16:creationId xmlns:a16="http://schemas.microsoft.com/office/drawing/2014/main" id="{8C669BDB-77C9-4D45-B8AF-EEA88FE43675}"/>
                </a:ext>
              </a:extLst>
            </p:cNvPr>
            <p:cNvSpPr/>
            <p:nvPr/>
          </p:nvSpPr>
          <p:spPr>
            <a:xfrm>
              <a:off x="6346325" y="2579625"/>
              <a:ext cx="325" cy="600"/>
            </a:xfrm>
            <a:custGeom>
              <a:avLst/>
              <a:gdLst/>
              <a:ahLst/>
              <a:cxnLst/>
              <a:rect l="l" t="t" r="r" b="b"/>
              <a:pathLst>
                <a:path w="13" h="24" extrusionOk="0">
                  <a:moveTo>
                    <a:pt x="0" y="0"/>
                  </a:moveTo>
                  <a:cubicBezTo>
                    <a:pt x="0" y="12"/>
                    <a:pt x="0" y="12"/>
                    <a:pt x="12" y="24"/>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345;p34">
              <a:extLst>
                <a:ext uri="{FF2B5EF4-FFF2-40B4-BE49-F238E27FC236}">
                  <a16:creationId xmlns:a16="http://schemas.microsoft.com/office/drawing/2014/main" id="{4E2003C3-AA02-46D2-BF3D-640EE7B42F51}"/>
                </a:ext>
              </a:extLst>
            </p:cNvPr>
            <p:cNvSpPr/>
            <p:nvPr/>
          </p:nvSpPr>
          <p:spPr>
            <a:xfrm>
              <a:off x="6344225" y="2581400"/>
              <a:ext cx="925" cy="1225"/>
            </a:xfrm>
            <a:custGeom>
              <a:avLst/>
              <a:gdLst/>
              <a:ahLst/>
              <a:cxnLst/>
              <a:rect l="l" t="t" r="r" b="b"/>
              <a:pathLst>
                <a:path w="37" h="49" extrusionOk="0">
                  <a:moveTo>
                    <a:pt x="1" y="0"/>
                  </a:moveTo>
                  <a:cubicBezTo>
                    <a:pt x="37" y="48"/>
                    <a:pt x="37" y="4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346;p34">
              <a:extLst>
                <a:ext uri="{FF2B5EF4-FFF2-40B4-BE49-F238E27FC236}">
                  <a16:creationId xmlns:a16="http://schemas.microsoft.com/office/drawing/2014/main" id="{E05A0CAA-B75F-482C-B1D2-E9DF249418DD}"/>
                </a:ext>
              </a:extLst>
            </p:cNvPr>
            <p:cNvSpPr/>
            <p:nvPr/>
          </p:nvSpPr>
          <p:spPr>
            <a:xfrm>
              <a:off x="6348025" y="2578300"/>
              <a:ext cx="1000" cy="575"/>
            </a:xfrm>
            <a:custGeom>
              <a:avLst/>
              <a:gdLst/>
              <a:ahLst/>
              <a:cxnLst/>
              <a:rect l="l" t="t" r="r" b="b"/>
              <a:pathLst>
                <a:path w="40" h="23" extrusionOk="0">
                  <a:moveTo>
                    <a:pt x="4" y="0"/>
                  </a:moveTo>
                  <a:lnTo>
                    <a:pt x="4" y="0"/>
                  </a:lnTo>
                  <a:cubicBezTo>
                    <a:pt x="1" y="0"/>
                    <a:pt x="37" y="22"/>
                    <a:pt x="39" y="22"/>
                  </a:cubicBezTo>
                  <a:cubicBezTo>
                    <a:pt x="40" y="22"/>
                    <a:pt x="34" y="18"/>
                    <a:pt x="16" y="5"/>
                  </a:cubicBezTo>
                  <a:cubicBezTo>
                    <a:pt x="8" y="2"/>
                    <a:pt x="5"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347;p34">
              <a:extLst>
                <a:ext uri="{FF2B5EF4-FFF2-40B4-BE49-F238E27FC236}">
                  <a16:creationId xmlns:a16="http://schemas.microsoft.com/office/drawing/2014/main" id="{97CC2A8C-42DA-4706-A397-9632A904ED8B}"/>
                </a:ext>
              </a:extLst>
            </p:cNvPr>
            <p:cNvSpPr/>
            <p:nvPr/>
          </p:nvSpPr>
          <p:spPr>
            <a:xfrm>
              <a:off x="6349000" y="2576350"/>
              <a:ext cx="775" cy="950"/>
            </a:xfrm>
            <a:custGeom>
              <a:avLst/>
              <a:gdLst/>
              <a:ahLst/>
              <a:cxnLst/>
              <a:rect l="l" t="t" r="r" b="b"/>
              <a:pathLst>
                <a:path w="31" h="38" extrusionOk="0">
                  <a:moveTo>
                    <a:pt x="0" y="0"/>
                  </a:moveTo>
                  <a:cubicBezTo>
                    <a:pt x="8" y="15"/>
                    <a:pt x="28" y="38"/>
                    <a:pt x="30" y="38"/>
                  </a:cubicBezTo>
                  <a:cubicBezTo>
                    <a:pt x="31" y="38"/>
                    <a:pt x="24" y="2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348;p34">
              <a:extLst>
                <a:ext uri="{FF2B5EF4-FFF2-40B4-BE49-F238E27FC236}">
                  <a16:creationId xmlns:a16="http://schemas.microsoft.com/office/drawing/2014/main" id="{6EDC1321-B8C2-4737-BFA0-6E5258CF082E}"/>
                </a:ext>
              </a:extLst>
            </p:cNvPr>
            <p:cNvSpPr/>
            <p:nvPr/>
          </p:nvSpPr>
          <p:spPr>
            <a:xfrm>
              <a:off x="6345725" y="2578725"/>
              <a:ext cx="1800" cy="25"/>
            </a:xfrm>
            <a:custGeom>
              <a:avLst/>
              <a:gdLst/>
              <a:ahLst/>
              <a:cxnLst/>
              <a:rect l="l" t="t" r="r" b="b"/>
              <a:pathLst>
                <a:path w="72" h="1" extrusionOk="0">
                  <a:moveTo>
                    <a:pt x="72" y="0"/>
                  </a:moveTo>
                  <a:cubicBezTo>
                    <a:pt x="0" y="0"/>
                    <a:pt x="72"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349;p34">
              <a:extLst>
                <a:ext uri="{FF2B5EF4-FFF2-40B4-BE49-F238E27FC236}">
                  <a16:creationId xmlns:a16="http://schemas.microsoft.com/office/drawing/2014/main" id="{A2FC48EE-FA39-494C-8A38-8A9BC671C0C6}"/>
                </a:ext>
              </a:extLst>
            </p:cNvPr>
            <p:cNvSpPr/>
            <p:nvPr/>
          </p:nvSpPr>
          <p:spPr>
            <a:xfrm>
              <a:off x="6346900" y="2577525"/>
              <a:ext cx="325" cy="925"/>
            </a:xfrm>
            <a:custGeom>
              <a:avLst/>
              <a:gdLst/>
              <a:ahLst/>
              <a:cxnLst/>
              <a:rect l="l" t="t" r="r" b="b"/>
              <a:pathLst>
                <a:path w="13" h="37" extrusionOk="0">
                  <a:moveTo>
                    <a:pt x="1" y="36"/>
                  </a:moveTo>
                  <a:cubicBezTo>
                    <a:pt x="1" y="36"/>
                    <a:pt x="13" y="1"/>
                    <a:pt x="1"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350;p34">
              <a:extLst>
                <a:ext uri="{FF2B5EF4-FFF2-40B4-BE49-F238E27FC236}">
                  <a16:creationId xmlns:a16="http://schemas.microsoft.com/office/drawing/2014/main" id="{27B0400C-2327-407B-9586-49E4A50F014A}"/>
                </a:ext>
              </a:extLst>
            </p:cNvPr>
            <p:cNvSpPr/>
            <p:nvPr/>
          </p:nvSpPr>
          <p:spPr>
            <a:xfrm>
              <a:off x="6343925" y="2579700"/>
              <a:ext cx="1525" cy="825"/>
            </a:xfrm>
            <a:custGeom>
              <a:avLst/>
              <a:gdLst/>
              <a:ahLst/>
              <a:cxnLst/>
              <a:rect l="l" t="t" r="r" b="b"/>
              <a:pathLst>
                <a:path w="61" h="33" extrusionOk="0">
                  <a:moveTo>
                    <a:pt x="23" y="1"/>
                  </a:moveTo>
                  <a:cubicBezTo>
                    <a:pt x="17" y="1"/>
                    <a:pt x="10" y="3"/>
                    <a:pt x="1" y="9"/>
                  </a:cubicBezTo>
                  <a:cubicBezTo>
                    <a:pt x="13" y="21"/>
                    <a:pt x="37" y="9"/>
                    <a:pt x="60" y="33"/>
                  </a:cubicBezTo>
                  <a:cubicBezTo>
                    <a:pt x="51" y="24"/>
                    <a:pt x="42"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2351;p34">
              <a:extLst>
                <a:ext uri="{FF2B5EF4-FFF2-40B4-BE49-F238E27FC236}">
                  <a16:creationId xmlns:a16="http://schemas.microsoft.com/office/drawing/2014/main" id="{07B76CC3-A6D8-4891-B40F-F0C1C32FF44B}"/>
                </a:ext>
              </a:extLst>
            </p:cNvPr>
            <p:cNvSpPr/>
            <p:nvPr/>
          </p:nvSpPr>
          <p:spPr>
            <a:xfrm>
              <a:off x="6345500" y="2578875"/>
              <a:ext cx="550" cy="475"/>
            </a:xfrm>
            <a:custGeom>
              <a:avLst/>
              <a:gdLst/>
              <a:ahLst/>
              <a:cxnLst/>
              <a:rect l="l" t="t" r="r" b="b"/>
              <a:pathLst>
                <a:path w="22" h="19" extrusionOk="0">
                  <a:moveTo>
                    <a:pt x="3" y="0"/>
                  </a:moveTo>
                  <a:cubicBezTo>
                    <a:pt x="0" y="0"/>
                    <a:pt x="3" y="6"/>
                    <a:pt x="21" y="18"/>
                  </a:cubicBezTo>
                  <a:cubicBezTo>
                    <a:pt x="15" y="6"/>
                    <a:pt x="6"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2352;p34">
              <a:extLst>
                <a:ext uri="{FF2B5EF4-FFF2-40B4-BE49-F238E27FC236}">
                  <a16:creationId xmlns:a16="http://schemas.microsoft.com/office/drawing/2014/main" id="{8DF3240A-0966-422D-A06A-E286B1F2E201}"/>
                </a:ext>
              </a:extLst>
            </p:cNvPr>
            <p:cNvSpPr/>
            <p:nvPr/>
          </p:nvSpPr>
          <p:spPr>
            <a:xfrm>
              <a:off x="6347025" y="2575900"/>
              <a:ext cx="800" cy="750"/>
            </a:xfrm>
            <a:custGeom>
              <a:avLst/>
              <a:gdLst/>
              <a:ahLst/>
              <a:cxnLst/>
              <a:rect l="l" t="t" r="r" b="b"/>
              <a:pathLst>
                <a:path w="32" h="30" extrusionOk="0">
                  <a:moveTo>
                    <a:pt x="4" y="0"/>
                  </a:moveTo>
                  <a:lnTo>
                    <a:pt x="4" y="0"/>
                  </a:lnTo>
                  <a:cubicBezTo>
                    <a:pt x="1" y="0"/>
                    <a:pt x="12" y="18"/>
                    <a:pt x="20" y="18"/>
                  </a:cubicBezTo>
                  <a:cubicBezTo>
                    <a:pt x="20" y="30"/>
                    <a:pt x="20" y="30"/>
                    <a:pt x="32" y="30"/>
                  </a:cubicBezTo>
                  <a:cubicBezTo>
                    <a:pt x="13" y="7"/>
                    <a:pt x="6"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2353;p34">
              <a:extLst>
                <a:ext uri="{FF2B5EF4-FFF2-40B4-BE49-F238E27FC236}">
                  <a16:creationId xmlns:a16="http://schemas.microsoft.com/office/drawing/2014/main" id="{0148CA23-15E2-4306-A27F-A946BFEF3C04}"/>
                </a:ext>
              </a:extLst>
            </p:cNvPr>
            <p:cNvSpPr/>
            <p:nvPr/>
          </p:nvSpPr>
          <p:spPr>
            <a:xfrm>
              <a:off x="6346625" y="2575750"/>
              <a:ext cx="300" cy="1200"/>
            </a:xfrm>
            <a:custGeom>
              <a:avLst/>
              <a:gdLst/>
              <a:ahLst/>
              <a:cxnLst/>
              <a:rect l="l" t="t" r="r" b="b"/>
              <a:pathLst>
                <a:path w="12" h="48" extrusionOk="0">
                  <a:moveTo>
                    <a:pt x="12" y="48"/>
                  </a:moveTo>
                  <a:cubicBezTo>
                    <a:pt x="0" y="0"/>
                    <a:pt x="12" y="48"/>
                    <a:pt x="12"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2354;p34">
              <a:extLst>
                <a:ext uri="{FF2B5EF4-FFF2-40B4-BE49-F238E27FC236}">
                  <a16:creationId xmlns:a16="http://schemas.microsoft.com/office/drawing/2014/main" id="{55A22EA5-E763-4CFF-973A-15726BB8F76E}"/>
                </a:ext>
              </a:extLst>
            </p:cNvPr>
            <p:cNvSpPr/>
            <p:nvPr/>
          </p:nvSpPr>
          <p:spPr>
            <a:xfrm>
              <a:off x="6347800" y="2575150"/>
              <a:ext cx="925" cy="325"/>
            </a:xfrm>
            <a:custGeom>
              <a:avLst/>
              <a:gdLst/>
              <a:ahLst/>
              <a:cxnLst/>
              <a:rect l="l" t="t" r="r" b="b"/>
              <a:pathLst>
                <a:path w="37" h="13" extrusionOk="0">
                  <a:moveTo>
                    <a:pt x="25" y="0"/>
                  </a:moveTo>
                  <a:lnTo>
                    <a:pt x="25" y="0"/>
                  </a:lnTo>
                  <a:cubicBezTo>
                    <a:pt x="25" y="0"/>
                    <a:pt x="13" y="0"/>
                    <a:pt x="1" y="12"/>
                  </a:cubicBezTo>
                  <a:cubicBezTo>
                    <a:pt x="13" y="12"/>
                    <a:pt x="36"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2355;p34">
              <a:extLst>
                <a:ext uri="{FF2B5EF4-FFF2-40B4-BE49-F238E27FC236}">
                  <a16:creationId xmlns:a16="http://schemas.microsoft.com/office/drawing/2014/main" id="{5D2CDD8F-4326-4B56-AB7D-E821A00A2047}"/>
                </a:ext>
              </a:extLst>
            </p:cNvPr>
            <p:cNvSpPr/>
            <p:nvPr/>
          </p:nvSpPr>
          <p:spPr>
            <a:xfrm>
              <a:off x="6347500" y="2577525"/>
              <a:ext cx="25" cy="25"/>
            </a:xfrm>
            <a:custGeom>
              <a:avLst/>
              <a:gdLst/>
              <a:ahLst/>
              <a:cxnLst/>
              <a:rect l="l" t="t" r="r" b="b"/>
              <a:pathLst>
                <a:path w="1" h="1" extrusionOk="0">
                  <a:moveTo>
                    <a:pt x="1" y="1"/>
                  </a:moveTo>
                  <a:lnTo>
                    <a:pt x="1" y="1"/>
                  </a:ln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2356;p34">
              <a:extLst>
                <a:ext uri="{FF2B5EF4-FFF2-40B4-BE49-F238E27FC236}">
                  <a16:creationId xmlns:a16="http://schemas.microsoft.com/office/drawing/2014/main" id="{31E26DED-FB3D-4539-AD1F-244FFEE15EB2}"/>
                </a:ext>
              </a:extLst>
            </p:cNvPr>
            <p:cNvSpPr/>
            <p:nvPr/>
          </p:nvSpPr>
          <p:spPr>
            <a:xfrm>
              <a:off x="6346975" y="2577000"/>
              <a:ext cx="550" cy="550"/>
            </a:xfrm>
            <a:custGeom>
              <a:avLst/>
              <a:gdLst/>
              <a:ahLst/>
              <a:cxnLst/>
              <a:rect l="l" t="t" r="r" b="b"/>
              <a:pathLst>
                <a:path w="22" h="22" extrusionOk="0">
                  <a:moveTo>
                    <a:pt x="6" y="1"/>
                  </a:moveTo>
                  <a:lnTo>
                    <a:pt x="6" y="1"/>
                  </a:lnTo>
                  <a:cubicBezTo>
                    <a:pt x="1" y="1"/>
                    <a:pt x="6" y="22"/>
                    <a:pt x="22" y="22"/>
                  </a:cubicBezTo>
                  <a:cubicBezTo>
                    <a:pt x="14" y="6"/>
                    <a:pt x="9"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357;p34">
              <a:extLst>
                <a:ext uri="{FF2B5EF4-FFF2-40B4-BE49-F238E27FC236}">
                  <a16:creationId xmlns:a16="http://schemas.microsoft.com/office/drawing/2014/main" id="{6E70156B-4028-4A78-B3AE-255597CBC4EB}"/>
                </a:ext>
              </a:extLst>
            </p:cNvPr>
            <p:cNvSpPr/>
            <p:nvPr/>
          </p:nvSpPr>
          <p:spPr>
            <a:xfrm>
              <a:off x="6343925" y="2570675"/>
              <a:ext cx="4200" cy="2525"/>
            </a:xfrm>
            <a:custGeom>
              <a:avLst/>
              <a:gdLst/>
              <a:ahLst/>
              <a:cxnLst/>
              <a:rect l="l" t="t" r="r" b="b"/>
              <a:pathLst>
                <a:path w="168" h="101" extrusionOk="0">
                  <a:moveTo>
                    <a:pt x="1" y="1"/>
                  </a:moveTo>
                  <a:cubicBezTo>
                    <a:pt x="1" y="1"/>
                    <a:pt x="13" y="60"/>
                    <a:pt x="1" y="60"/>
                  </a:cubicBezTo>
                  <a:cubicBezTo>
                    <a:pt x="1" y="72"/>
                    <a:pt x="13" y="72"/>
                    <a:pt x="13" y="72"/>
                  </a:cubicBezTo>
                  <a:cubicBezTo>
                    <a:pt x="48" y="90"/>
                    <a:pt x="83" y="101"/>
                    <a:pt x="122" y="101"/>
                  </a:cubicBezTo>
                  <a:cubicBezTo>
                    <a:pt x="137" y="101"/>
                    <a:pt x="152" y="99"/>
                    <a:pt x="168" y="96"/>
                  </a:cubicBezTo>
                  <a:cubicBezTo>
                    <a:pt x="168" y="96"/>
                    <a:pt x="99" y="81"/>
                    <a:pt x="72" y="81"/>
                  </a:cubicBezTo>
                  <a:cubicBezTo>
                    <a:pt x="65" y="81"/>
                    <a:pt x="60" y="82"/>
                    <a:pt x="60" y="84"/>
                  </a:cubicBezTo>
                  <a:cubicBezTo>
                    <a:pt x="60" y="60"/>
                    <a:pt x="72" y="48"/>
                    <a:pt x="96" y="48"/>
                  </a:cubicBezTo>
                  <a:cubicBezTo>
                    <a:pt x="60" y="37"/>
                    <a:pt x="37"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358;p34">
              <a:extLst>
                <a:ext uri="{FF2B5EF4-FFF2-40B4-BE49-F238E27FC236}">
                  <a16:creationId xmlns:a16="http://schemas.microsoft.com/office/drawing/2014/main" id="{5D5069A4-0F97-4E17-9E74-02ABEF4BB7B6}"/>
                </a:ext>
              </a:extLst>
            </p:cNvPr>
            <p:cNvSpPr/>
            <p:nvPr/>
          </p:nvSpPr>
          <p:spPr>
            <a:xfrm>
              <a:off x="6347800" y="2573500"/>
              <a:ext cx="850" cy="475"/>
            </a:xfrm>
            <a:custGeom>
              <a:avLst/>
              <a:gdLst/>
              <a:ahLst/>
              <a:cxnLst/>
              <a:rect l="l" t="t" r="r" b="b"/>
              <a:pathLst>
                <a:path w="34" h="19" extrusionOk="0">
                  <a:moveTo>
                    <a:pt x="32" y="1"/>
                  </a:moveTo>
                  <a:cubicBezTo>
                    <a:pt x="30" y="1"/>
                    <a:pt x="19" y="7"/>
                    <a:pt x="1" y="19"/>
                  </a:cubicBezTo>
                  <a:cubicBezTo>
                    <a:pt x="25" y="7"/>
                    <a:pt x="33" y="1"/>
                    <a:pt x="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2359;p34">
              <a:extLst>
                <a:ext uri="{FF2B5EF4-FFF2-40B4-BE49-F238E27FC236}">
                  <a16:creationId xmlns:a16="http://schemas.microsoft.com/office/drawing/2014/main" id="{04F06B18-79DC-4A47-85B5-7C75965D8F9F}"/>
                </a:ext>
              </a:extLst>
            </p:cNvPr>
            <p:cNvSpPr/>
            <p:nvPr/>
          </p:nvSpPr>
          <p:spPr>
            <a:xfrm>
              <a:off x="6345500" y="2574250"/>
              <a:ext cx="2475" cy="1175"/>
            </a:xfrm>
            <a:custGeom>
              <a:avLst/>
              <a:gdLst/>
              <a:ahLst/>
              <a:cxnLst/>
              <a:rect l="l" t="t" r="r" b="b"/>
              <a:pathLst>
                <a:path w="99" h="47" extrusionOk="0">
                  <a:moveTo>
                    <a:pt x="9" y="1"/>
                  </a:moveTo>
                  <a:cubicBezTo>
                    <a:pt x="1" y="26"/>
                    <a:pt x="73" y="46"/>
                    <a:pt x="91" y="46"/>
                  </a:cubicBezTo>
                  <a:cubicBezTo>
                    <a:pt x="98" y="46"/>
                    <a:pt x="97" y="43"/>
                    <a:pt x="81" y="36"/>
                  </a:cubicBezTo>
                  <a:cubicBezTo>
                    <a:pt x="93" y="25"/>
                    <a:pt x="93"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360;p34">
              <a:extLst>
                <a:ext uri="{FF2B5EF4-FFF2-40B4-BE49-F238E27FC236}">
                  <a16:creationId xmlns:a16="http://schemas.microsoft.com/office/drawing/2014/main" id="{EAC1BAA1-EEA4-4CFD-A8EE-5D3E6D33711C}"/>
                </a:ext>
              </a:extLst>
            </p:cNvPr>
            <p:cNvSpPr/>
            <p:nvPr/>
          </p:nvSpPr>
          <p:spPr>
            <a:xfrm>
              <a:off x="6342725" y="2578350"/>
              <a:ext cx="3675" cy="1025"/>
            </a:xfrm>
            <a:custGeom>
              <a:avLst/>
              <a:gdLst/>
              <a:ahLst/>
              <a:cxnLst/>
              <a:rect l="l" t="t" r="r" b="b"/>
              <a:pathLst>
                <a:path w="147" h="41" extrusionOk="0">
                  <a:moveTo>
                    <a:pt x="87" y="0"/>
                  </a:moveTo>
                  <a:cubicBezTo>
                    <a:pt x="73" y="0"/>
                    <a:pt x="50" y="1"/>
                    <a:pt x="13" y="3"/>
                  </a:cubicBezTo>
                  <a:cubicBezTo>
                    <a:pt x="13" y="12"/>
                    <a:pt x="0" y="40"/>
                    <a:pt x="12" y="40"/>
                  </a:cubicBezTo>
                  <a:cubicBezTo>
                    <a:pt x="17" y="40"/>
                    <a:pt x="24" y="37"/>
                    <a:pt x="37" y="27"/>
                  </a:cubicBezTo>
                  <a:cubicBezTo>
                    <a:pt x="37" y="18"/>
                    <a:pt x="146"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361;p34">
              <a:extLst>
                <a:ext uri="{FF2B5EF4-FFF2-40B4-BE49-F238E27FC236}">
                  <a16:creationId xmlns:a16="http://schemas.microsoft.com/office/drawing/2014/main" id="{EE986D7C-7DD8-40FE-B23D-B792F663D33A}"/>
                </a:ext>
              </a:extLst>
            </p:cNvPr>
            <p:cNvSpPr/>
            <p:nvPr/>
          </p:nvSpPr>
          <p:spPr>
            <a:xfrm>
              <a:off x="6348300" y="2573075"/>
              <a:ext cx="1800" cy="150"/>
            </a:xfrm>
            <a:custGeom>
              <a:avLst/>
              <a:gdLst/>
              <a:ahLst/>
              <a:cxnLst/>
              <a:rect l="l" t="t" r="r" b="b"/>
              <a:pathLst>
                <a:path w="72" h="6" extrusionOk="0">
                  <a:moveTo>
                    <a:pt x="16" y="0"/>
                  </a:moveTo>
                  <a:cubicBezTo>
                    <a:pt x="1" y="4"/>
                    <a:pt x="5" y="5"/>
                    <a:pt x="14" y="5"/>
                  </a:cubicBezTo>
                  <a:cubicBezTo>
                    <a:pt x="32" y="5"/>
                    <a:pt x="72"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362;p34">
              <a:extLst>
                <a:ext uri="{FF2B5EF4-FFF2-40B4-BE49-F238E27FC236}">
                  <a16:creationId xmlns:a16="http://schemas.microsoft.com/office/drawing/2014/main" id="{DAC9B845-EEBC-4762-A9FF-3FF951F0A800}"/>
                </a:ext>
              </a:extLst>
            </p:cNvPr>
            <p:cNvSpPr/>
            <p:nvPr/>
          </p:nvSpPr>
          <p:spPr>
            <a:xfrm>
              <a:off x="6349000" y="2571875"/>
              <a:ext cx="325" cy="1225"/>
            </a:xfrm>
            <a:custGeom>
              <a:avLst/>
              <a:gdLst/>
              <a:ahLst/>
              <a:cxnLst/>
              <a:rect l="l" t="t" r="r" b="b"/>
              <a:pathLst>
                <a:path w="13" h="49" extrusionOk="0">
                  <a:moveTo>
                    <a:pt x="0" y="0"/>
                  </a:moveTo>
                  <a:cubicBezTo>
                    <a:pt x="0" y="0"/>
                    <a:pt x="12" y="4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363;p34">
              <a:extLst>
                <a:ext uri="{FF2B5EF4-FFF2-40B4-BE49-F238E27FC236}">
                  <a16:creationId xmlns:a16="http://schemas.microsoft.com/office/drawing/2014/main" id="{EEFB9041-A4DA-4DD3-8D0B-A9934AA15398}"/>
                </a:ext>
              </a:extLst>
            </p:cNvPr>
            <p:cNvSpPr/>
            <p:nvPr/>
          </p:nvSpPr>
          <p:spPr>
            <a:xfrm>
              <a:off x="6355500" y="2546875"/>
              <a:ext cx="950" cy="275"/>
            </a:xfrm>
            <a:custGeom>
              <a:avLst/>
              <a:gdLst/>
              <a:ahLst/>
              <a:cxnLst/>
              <a:rect l="l" t="t" r="r" b="b"/>
              <a:pathLst>
                <a:path w="38" h="11" extrusionOk="0">
                  <a:moveTo>
                    <a:pt x="38" y="0"/>
                  </a:moveTo>
                  <a:cubicBezTo>
                    <a:pt x="30" y="0"/>
                    <a:pt x="1" y="11"/>
                    <a:pt x="4" y="11"/>
                  </a:cubicBezTo>
                  <a:cubicBezTo>
                    <a:pt x="5" y="11"/>
                    <a:pt x="14" y="8"/>
                    <a:pt x="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364;p34">
              <a:extLst>
                <a:ext uri="{FF2B5EF4-FFF2-40B4-BE49-F238E27FC236}">
                  <a16:creationId xmlns:a16="http://schemas.microsoft.com/office/drawing/2014/main" id="{ECD87BED-2919-4110-875A-C620D3741783}"/>
                </a:ext>
              </a:extLst>
            </p:cNvPr>
            <p:cNvSpPr/>
            <p:nvPr/>
          </p:nvSpPr>
          <p:spPr>
            <a:xfrm>
              <a:off x="6356425" y="2546875"/>
              <a:ext cx="925" cy="325"/>
            </a:xfrm>
            <a:custGeom>
              <a:avLst/>
              <a:gdLst/>
              <a:ahLst/>
              <a:cxnLst/>
              <a:rect l="l" t="t" r="r" b="b"/>
              <a:pathLst>
                <a:path w="37" h="13" extrusionOk="0">
                  <a:moveTo>
                    <a:pt x="1" y="0"/>
                  </a:moveTo>
                  <a:cubicBezTo>
                    <a:pt x="1" y="0"/>
                    <a:pt x="37"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365;p34">
              <a:extLst>
                <a:ext uri="{FF2B5EF4-FFF2-40B4-BE49-F238E27FC236}">
                  <a16:creationId xmlns:a16="http://schemas.microsoft.com/office/drawing/2014/main" id="{62B695AD-55A8-4F36-B8C6-1FCB1A3D6273}"/>
                </a:ext>
              </a:extLst>
            </p:cNvPr>
            <p:cNvSpPr/>
            <p:nvPr/>
          </p:nvSpPr>
          <p:spPr>
            <a:xfrm>
              <a:off x="6355550" y="2529175"/>
              <a:ext cx="650" cy="575"/>
            </a:xfrm>
            <a:custGeom>
              <a:avLst/>
              <a:gdLst/>
              <a:ahLst/>
              <a:cxnLst/>
              <a:rect l="l" t="t" r="r" b="b"/>
              <a:pathLst>
                <a:path w="26" h="23" extrusionOk="0">
                  <a:moveTo>
                    <a:pt x="3" y="1"/>
                  </a:moveTo>
                  <a:cubicBezTo>
                    <a:pt x="1" y="1"/>
                    <a:pt x="0" y="2"/>
                    <a:pt x="0" y="6"/>
                  </a:cubicBezTo>
                  <a:cubicBezTo>
                    <a:pt x="13" y="18"/>
                    <a:pt x="19" y="23"/>
                    <a:pt x="21" y="23"/>
                  </a:cubicBezTo>
                  <a:cubicBezTo>
                    <a:pt x="25" y="23"/>
                    <a:pt x="10"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366;p34">
              <a:extLst>
                <a:ext uri="{FF2B5EF4-FFF2-40B4-BE49-F238E27FC236}">
                  <a16:creationId xmlns:a16="http://schemas.microsoft.com/office/drawing/2014/main" id="{F344F959-9717-42A1-808C-DECC09F61208}"/>
                </a:ext>
              </a:extLst>
            </p:cNvPr>
            <p:cNvSpPr/>
            <p:nvPr/>
          </p:nvSpPr>
          <p:spPr>
            <a:xfrm>
              <a:off x="6349900" y="2568600"/>
              <a:ext cx="300" cy="25"/>
            </a:xfrm>
            <a:custGeom>
              <a:avLst/>
              <a:gdLst/>
              <a:ahLst/>
              <a:cxnLst/>
              <a:rect l="l" t="t" r="r" b="b"/>
              <a:pathLst>
                <a:path w="12" h="1" extrusionOk="0">
                  <a:moveTo>
                    <a:pt x="12" y="1"/>
                  </a:moveTo>
                  <a:cubicBezTo>
                    <a:pt x="12" y="1"/>
                    <a:pt x="12" y="1"/>
                    <a:pt x="0" y="1"/>
                  </a:cubicBezTo>
                  <a:cubicBezTo>
                    <a:pt x="12" y="1"/>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367;p34">
              <a:extLst>
                <a:ext uri="{FF2B5EF4-FFF2-40B4-BE49-F238E27FC236}">
                  <a16:creationId xmlns:a16="http://schemas.microsoft.com/office/drawing/2014/main" id="{6C959845-B218-484B-ABB6-79C8C65B4515}"/>
                </a:ext>
              </a:extLst>
            </p:cNvPr>
            <p:cNvSpPr/>
            <p:nvPr/>
          </p:nvSpPr>
          <p:spPr>
            <a:xfrm>
              <a:off x="6350175" y="2567700"/>
              <a:ext cx="325" cy="625"/>
            </a:xfrm>
            <a:custGeom>
              <a:avLst/>
              <a:gdLst/>
              <a:ahLst/>
              <a:cxnLst/>
              <a:rect l="l" t="t" r="r" b="b"/>
              <a:pathLst>
                <a:path w="13" h="25" extrusionOk="0">
                  <a:moveTo>
                    <a:pt x="1" y="25"/>
                  </a:moveTo>
                  <a:cubicBezTo>
                    <a:pt x="1" y="25"/>
                    <a:pt x="13" y="1"/>
                    <a:pt x="1"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368;p34">
              <a:extLst>
                <a:ext uri="{FF2B5EF4-FFF2-40B4-BE49-F238E27FC236}">
                  <a16:creationId xmlns:a16="http://schemas.microsoft.com/office/drawing/2014/main" id="{0FC48318-70D0-42AD-BC54-EA483716ED29}"/>
                </a:ext>
              </a:extLst>
            </p:cNvPr>
            <p:cNvSpPr/>
            <p:nvPr/>
          </p:nvSpPr>
          <p:spPr>
            <a:xfrm>
              <a:off x="6364175" y="2488825"/>
              <a:ext cx="325" cy="325"/>
            </a:xfrm>
            <a:custGeom>
              <a:avLst/>
              <a:gdLst/>
              <a:ahLst/>
              <a:cxnLst/>
              <a:rect l="l" t="t" r="r" b="b"/>
              <a:pathLst>
                <a:path w="13" h="13" extrusionOk="0">
                  <a:moveTo>
                    <a:pt x="12" y="13"/>
                  </a:moveTo>
                  <a:cubicBezTo>
                    <a:pt x="1" y="1"/>
                    <a:pt x="1" y="1"/>
                    <a:pt x="12" y="13"/>
                  </a:cubicBezTo>
                  <a:cubicBezTo>
                    <a:pt x="12" y="13"/>
                    <a:pt x="12" y="13"/>
                    <a:pt x="12"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369;p34">
              <a:extLst>
                <a:ext uri="{FF2B5EF4-FFF2-40B4-BE49-F238E27FC236}">
                  <a16:creationId xmlns:a16="http://schemas.microsoft.com/office/drawing/2014/main" id="{7743F294-CE0C-4F05-A37C-42C134B29DF4}"/>
                </a:ext>
              </a:extLst>
            </p:cNvPr>
            <p:cNvSpPr/>
            <p:nvPr/>
          </p:nvSpPr>
          <p:spPr>
            <a:xfrm>
              <a:off x="6348700" y="2538825"/>
              <a:ext cx="2700" cy="1225"/>
            </a:xfrm>
            <a:custGeom>
              <a:avLst/>
              <a:gdLst/>
              <a:ahLst/>
              <a:cxnLst/>
              <a:rect l="l" t="t" r="r" b="b"/>
              <a:pathLst>
                <a:path w="108" h="49" extrusionOk="0">
                  <a:moveTo>
                    <a:pt x="0" y="1"/>
                  </a:moveTo>
                  <a:cubicBezTo>
                    <a:pt x="48" y="25"/>
                    <a:pt x="36" y="49"/>
                    <a:pt x="108" y="49"/>
                  </a:cubicBezTo>
                  <a:cubicBezTo>
                    <a:pt x="72" y="25"/>
                    <a:pt x="36"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370;p34">
              <a:extLst>
                <a:ext uri="{FF2B5EF4-FFF2-40B4-BE49-F238E27FC236}">
                  <a16:creationId xmlns:a16="http://schemas.microsoft.com/office/drawing/2014/main" id="{ADD4533F-4D2B-48A7-B292-6FB1794B57F1}"/>
                </a:ext>
              </a:extLst>
            </p:cNvPr>
            <p:cNvSpPr/>
            <p:nvPr/>
          </p:nvSpPr>
          <p:spPr>
            <a:xfrm>
              <a:off x="6362400" y="2491500"/>
              <a:ext cx="600" cy="625"/>
            </a:xfrm>
            <a:custGeom>
              <a:avLst/>
              <a:gdLst/>
              <a:ahLst/>
              <a:cxnLst/>
              <a:rect l="l" t="t" r="r" b="b"/>
              <a:pathLst>
                <a:path w="24" h="25" extrusionOk="0">
                  <a:moveTo>
                    <a:pt x="12" y="1"/>
                  </a:moveTo>
                  <a:cubicBezTo>
                    <a:pt x="0" y="1"/>
                    <a:pt x="12" y="25"/>
                    <a:pt x="12" y="25"/>
                  </a:cubicBezTo>
                  <a:cubicBezTo>
                    <a:pt x="24" y="25"/>
                    <a:pt x="24" y="13"/>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371;p34">
              <a:extLst>
                <a:ext uri="{FF2B5EF4-FFF2-40B4-BE49-F238E27FC236}">
                  <a16:creationId xmlns:a16="http://schemas.microsoft.com/office/drawing/2014/main" id="{52000041-08A9-4061-9956-93C84FC81AA7}"/>
                </a:ext>
              </a:extLst>
            </p:cNvPr>
            <p:cNvSpPr/>
            <p:nvPr/>
          </p:nvSpPr>
          <p:spPr>
            <a:xfrm>
              <a:off x="6344325" y="2460700"/>
              <a:ext cx="34750" cy="110900"/>
            </a:xfrm>
            <a:custGeom>
              <a:avLst/>
              <a:gdLst/>
              <a:ahLst/>
              <a:cxnLst/>
              <a:rect l="l" t="t" r="r" b="b"/>
              <a:pathLst>
                <a:path w="1390" h="4436" extrusionOk="0">
                  <a:moveTo>
                    <a:pt x="1001" y="296"/>
                  </a:moveTo>
                  <a:cubicBezTo>
                    <a:pt x="995" y="297"/>
                    <a:pt x="989" y="300"/>
                    <a:pt x="985" y="304"/>
                  </a:cubicBezTo>
                  <a:cubicBezTo>
                    <a:pt x="991" y="302"/>
                    <a:pt x="996" y="299"/>
                    <a:pt x="1001" y="296"/>
                  </a:cubicBezTo>
                  <a:close/>
                  <a:moveTo>
                    <a:pt x="914" y="411"/>
                  </a:moveTo>
                  <a:cubicBezTo>
                    <a:pt x="914" y="422"/>
                    <a:pt x="916" y="429"/>
                    <a:pt x="920" y="434"/>
                  </a:cubicBezTo>
                  <a:lnTo>
                    <a:pt x="920" y="434"/>
                  </a:lnTo>
                  <a:cubicBezTo>
                    <a:pt x="919" y="420"/>
                    <a:pt x="917" y="411"/>
                    <a:pt x="914" y="411"/>
                  </a:cubicBezTo>
                  <a:close/>
                  <a:moveTo>
                    <a:pt x="803" y="965"/>
                  </a:moveTo>
                  <a:cubicBezTo>
                    <a:pt x="798" y="967"/>
                    <a:pt x="795" y="969"/>
                    <a:pt x="795" y="971"/>
                  </a:cubicBezTo>
                  <a:cubicBezTo>
                    <a:pt x="797" y="971"/>
                    <a:pt x="800" y="969"/>
                    <a:pt x="803" y="965"/>
                  </a:cubicBezTo>
                  <a:close/>
                  <a:moveTo>
                    <a:pt x="682" y="1231"/>
                  </a:moveTo>
                  <a:lnTo>
                    <a:pt x="682" y="1231"/>
                  </a:lnTo>
                  <a:cubicBezTo>
                    <a:pt x="676" y="1234"/>
                    <a:pt x="670" y="1239"/>
                    <a:pt x="664" y="1245"/>
                  </a:cubicBezTo>
                  <a:cubicBezTo>
                    <a:pt x="671" y="1241"/>
                    <a:pt x="677" y="1236"/>
                    <a:pt x="682" y="1231"/>
                  </a:cubicBezTo>
                  <a:close/>
                  <a:moveTo>
                    <a:pt x="497" y="1697"/>
                  </a:moveTo>
                  <a:cubicBezTo>
                    <a:pt x="497" y="1721"/>
                    <a:pt x="509" y="1709"/>
                    <a:pt x="533" y="1721"/>
                  </a:cubicBezTo>
                  <a:lnTo>
                    <a:pt x="497" y="1697"/>
                  </a:lnTo>
                  <a:close/>
                  <a:moveTo>
                    <a:pt x="437" y="2054"/>
                  </a:moveTo>
                  <a:cubicBezTo>
                    <a:pt x="461" y="2066"/>
                    <a:pt x="461" y="2066"/>
                    <a:pt x="473" y="2066"/>
                  </a:cubicBezTo>
                  <a:cubicBezTo>
                    <a:pt x="461" y="2066"/>
                    <a:pt x="438" y="2055"/>
                    <a:pt x="437" y="2054"/>
                  </a:cubicBezTo>
                  <a:close/>
                  <a:moveTo>
                    <a:pt x="375" y="2232"/>
                  </a:moveTo>
                  <a:cubicBezTo>
                    <a:pt x="369" y="2232"/>
                    <a:pt x="363" y="2235"/>
                    <a:pt x="351" y="2241"/>
                  </a:cubicBezTo>
                  <a:lnTo>
                    <a:pt x="351" y="2241"/>
                  </a:lnTo>
                  <a:cubicBezTo>
                    <a:pt x="358" y="2240"/>
                    <a:pt x="365" y="2239"/>
                    <a:pt x="372" y="2239"/>
                  </a:cubicBezTo>
                  <a:cubicBezTo>
                    <a:pt x="381" y="2239"/>
                    <a:pt x="391" y="2241"/>
                    <a:pt x="400" y="2244"/>
                  </a:cubicBezTo>
                  <a:lnTo>
                    <a:pt x="400" y="2244"/>
                  </a:lnTo>
                  <a:cubicBezTo>
                    <a:pt x="388" y="2235"/>
                    <a:pt x="381" y="2232"/>
                    <a:pt x="375" y="2232"/>
                  </a:cubicBezTo>
                  <a:close/>
                  <a:moveTo>
                    <a:pt x="351" y="2241"/>
                  </a:moveTo>
                  <a:cubicBezTo>
                    <a:pt x="340" y="2244"/>
                    <a:pt x="329" y="2249"/>
                    <a:pt x="318" y="2257"/>
                  </a:cubicBezTo>
                  <a:cubicBezTo>
                    <a:pt x="333" y="2251"/>
                    <a:pt x="344" y="2246"/>
                    <a:pt x="351" y="2241"/>
                  </a:cubicBezTo>
                  <a:close/>
                  <a:moveTo>
                    <a:pt x="390" y="2745"/>
                  </a:moveTo>
                  <a:cubicBezTo>
                    <a:pt x="390" y="2757"/>
                    <a:pt x="390" y="2769"/>
                    <a:pt x="378" y="2769"/>
                  </a:cubicBezTo>
                  <a:cubicBezTo>
                    <a:pt x="366" y="2757"/>
                    <a:pt x="378" y="2757"/>
                    <a:pt x="390" y="2745"/>
                  </a:cubicBezTo>
                  <a:close/>
                  <a:moveTo>
                    <a:pt x="80" y="3531"/>
                  </a:moveTo>
                  <a:lnTo>
                    <a:pt x="80" y="3531"/>
                  </a:lnTo>
                  <a:cubicBezTo>
                    <a:pt x="81" y="3531"/>
                    <a:pt x="81" y="3532"/>
                    <a:pt x="82" y="3532"/>
                  </a:cubicBezTo>
                  <a:lnTo>
                    <a:pt x="82" y="3532"/>
                  </a:lnTo>
                  <a:cubicBezTo>
                    <a:pt x="82" y="3531"/>
                    <a:pt x="81" y="3531"/>
                    <a:pt x="80" y="3531"/>
                  </a:cubicBezTo>
                  <a:close/>
                  <a:moveTo>
                    <a:pt x="33" y="3638"/>
                  </a:moveTo>
                  <a:cubicBezTo>
                    <a:pt x="38" y="3640"/>
                    <a:pt x="42" y="3641"/>
                    <a:pt x="46" y="3641"/>
                  </a:cubicBezTo>
                  <a:cubicBezTo>
                    <a:pt x="50" y="3641"/>
                    <a:pt x="54" y="3640"/>
                    <a:pt x="57" y="3638"/>
                  </a:cubicBezTo>
                  <a:lnTo>
                    <a:pt x="57" y="3638"/>
                  </a:lnTo>
                  <a:cubicBezTo>
                    <a:pt x="49" y="3638"/>
                    <a:pt x="40" y="3638"/>
                    <a:pt x="33" y="3638"/>
                  </a:cubicBezTo>
                  <a:close/>
                  <a:moveTo>
                    <a:pt x="128" y="4114"/>
                  </a:moveTo>
                  <a:cubicBezTo>
                    <a:pt x="119" y="4119"/>
                    <a:pt x="112" y="4123"/>
                    <a:pt x="105" y="4128"/>
                  </a:cubicBezTo>
                  <a:lnTo>
                    <a:pt x="105" y="4128"/>
                  </a:lnTo>
                  <a:cubicBezTo>
                    <a:pt x="110" y="4126"/>
                    <a:pt x="118" y="4121"/>
                    <a:pt x="128" y="4114"/>
                  </a:cubicBezTo>
                  <a:close/>
                  <a:moveTo>
                    <a:pt x="1208" y="1"/>
                  </a:moveTo>
                  <a:cubicBezTo>
                    <a:pt x="1034" y="1"/>
                    <a:pt x="1102" y="229"/>
                    <a:pt x="1001" y="296"/>
                  </a:cubicBezTo>
                  <a:lnTo>
                    <a:pt x="1001" y="296"/>
                  </a:lnTo>
                  <a:cubicBezTo>
                    <a:pt x="1014" y="292"/>
                    <a:pt x="1029" y="292"/>
                    <a:pt x="1045" y="292"/>
                  </a:cubicBezTo>
                  <a:cubicBezTo>
                    <a:pt x="1009" y="328"/>
                    <a:pt x="973" y="364"/>
                    <a:pt x="937" y="387"/>
                  </a:cubicBezTo>
                  <a:cubicBezTo>
                    <a:pt x="937" y="399"/>
                    <a:pt x="973" y="423"/>
                    <a:pt x="973" y="423"/>
                  </a:cubicBezTo>
                  <a:cubicBezTo>
                    <a:pt x="957" y="434"/>
                    <a:pt x="943" y="440"/>
                    <a:pt x="933" y="440"/>
                  </a:cubicBezTo>
                  <a:cubicBezTo>
                    <a:pt x="928" y="440"/>
                    <a:pt x="923" y="438"/>
                    <a:pt x="920" y="434"/>
                  </a:cubicBezTo>
                  <a:lnTo>
                    <a:pt x="920" y="434"/>
                  </a:lnTo>
                  <a:cubicBezTo>
                    <a:pt x="924" y="514"/>
                    <a:pt x="890" y="776"/>
                    <a:pt x="853" y="776"/>
                  </a:cubicBezTo>
                  <a:cubicBezTo>
                    <a:pt x="849" y="776"/>
                    <a:pt x="846" y="774"/>
                    <a:pt x="842" y="768"/>
                  </a:cubicBezTo>
                  <a:lnTo>
                    <a:pt x="842" y="768"/>
                  </a:lnTo>
                  <a:cubicBezTo>
                    <a:pt x="866" y="864"/>
                    <a:pt x="914" y="828"/>
                    <a:pt x="914" y="899"/>
                  </a:cubicBezTo>
                  <a:cubicBezTo>
                    <a:pt x="900" y="878"/>
                    <a:pt x="888" y="870"/>
                    <a:pt x="877" y="870"/>
                  </a:cubicBezTo>
                  <a:cubicBezTo>
                    <a:pt x="844" y="870"/>
                    <a:pt x="821" y="943"/>
                    <a:pt x="803" y="965"/>
                  </a:cubicBezTo>
                  <a:lnTo>
                    <a:pt x="803" y="965"/>
                  </a:lnTo>
                  <a:cubicBezTo>
                    <a:pt x="816" y="960"/>
                    <a:pt x="839" y="956"/>
                    <a:pt x="860" y="956"/>
                  </a:cubicBezTo>
                  <a:cubicBezTo>
                    <a:pt x="890" y="956"/>
                    <a:pt x="914" y="965"/>
                    <a:pt x="890" y="995"/>
                  </a:cubicBezTo>
                  <a:cubicBezTo>
                    <a:pt x="879" y="1037"/>
                    <a:pt x="707" y="1080"/>
                    <a:pt x="772" y="1080"/>
                  </a:cubicBezTo>
                  <a:cubicBezTo>
                    <a:pt x="780" y="1080"/>
                    <a:pt x="791" y="1079"/>
                    <a:pt x="806" y="1078"/>
                  </a:cubicBezTo>
                  <a:cubicBezTo>
                    <a:pt x="842" y="1102"/>
                    <a:pt x="842" y="1138"/>
                    <a:pt x="830" y="1173"/>
                  </a:cubicBezTo>
                  <a:cubicBezTo>
                    <a:pt x="818" y="1161"/>
                    <a:pt x="806" y="1161"/>
                    <a:pt x="806" y="1149"/>
                  </a:cubicBezTo>
                  <a:cubicBezTo>
                    <a:pt x="806" y="1161"/>
                    <a:pt x="806" y="1161"/>
                    <a:pt x="795" y="1173"/>
                  </a:cubicBezTo>
                  <a:cubicBezTo>
                    <a:pt x="771" y="1149"/>
                    <a:pt x="759" y="1114"/>
                    <a:pt x="759" y="1090"/>
                  </a:cubicBezTo>
                  <a:cubicBezTo>
                    <a:pt x="759" y="1114"/>
                    <a:pt x="747" y="1114"/>
                    <a:pt x="723" y="1114"/>
                  </a:cubicBezTo>
                  <a:cubicBezTo>
                    <a:pt x="795" y="1149"/>
                    <a:pt x="699" y="1149"/>
                    <a:pt x="759" y="1197"/>
                  </a:cubicBezTo>
                  <a:cubicBezTo>
                    <a:pt x="743" y="1186"/>
                    <a:pt x="732" y="1180"/>
                    <a:pt x="726" y="1180"/>
                  </a:cubicBezTo>
                  <a:cubicBezTo>
                    <a:pt x="720" y="1180"/>
                    <a:pt x="722" y="1189"/>
                    <a:pt x="735" y="1209"/>
                  </a:cubicBezTo>
                  <a:cubicBezTo>
                    <a:pt x="723" y="1197"/>
                    <a:pt x="711" y="1197"/>
                    <a:pt x="699" y="1185"/>
                  </a:cubicBezTo>
                  <a:cubicBezTo>
                    <a:pt x="699" y="1202"/>
                    <a:pt x="694" y="1218"/>
                    <a:pt x="682" y="1231"/>
                  </a:cubicBezTo>
                  <a:lnTo>
                    <a:pt x="682" y="1231"/>
                  </a:lnTo>
                  <a:cubicBezTo>
                    <a:pt x="690" y="1227"/>
                    <a:pt x="698" y="1225"/>
                    <a:pt x="705" y="1225"/>
                  </a:cubicBezTo>
                  <a:cubicBezTo>
                    <a:pt x="715" y="1225"/>
                    <a:pt x="725" y="1228"/>
                    <a:pt x="735" y="1233"/>
                  </a:cubicBezTo>
                  <a:cubicBezTo>
                    <a:pt x="750" y="1255"/>
                    <a:pt x="751" y="1264"/>
                    <a:pt x="746" y="1264"/>
                  </a:cubicBezTo>
                  <a:cubicBezTo>
                    <a:pt x="744" y="1264"/>
                    <a:pt x="739" y="1261"/>
                    <a:pt x="735" y="1257"/>
                  </a:cubicBezTo>
                  <a:cubicBezTo>
                    <a:pt x="723" y="1280"/>
                    <a:pt x="640" y="1257"/>
                    <a:pt x="640" y="1304"/>
                  </a:cubicBezTo>
                  <a:cubicBezTo>
                    <a:pt x="646" y="1298"/>
                    <a:pt x="652" y="1295"/>
                    <a:pt x="659" y="1295"/>
                  </a:cubicBezTo>
                  <a:cubicBezTo>
                    <a:pt x="667" y="1295"/>
                    <a:pt x="675" y="1298"/>
                    <a:pt x="687" y="1304"/>
                  </a:cubicBezTo>
                  <a:cubicBezTo>
                    <a:pt x="628" y="1364"/>
                    <a:pt x="759" y="1411"/>
                    <a:pt x="699" y="1459"/>
                  </a:cubicBezTo>
                  <a:cubicBezTo>
                    <a:pt x="664" y="1459"/>
                    <a:pt x="664" y="1435"/>
                    <a:pt x="628" y="1435"/>
                  </a:cubicBezTo>
                  <a:cubicBezTo>
                    <a:pt x="627" y="1433"/>
                    <a:pt x="626" y="1432"/>
                    <a:pt x="626" y="1432"/>
                  </a:cubicBezTo>
                  <a:lnTo>
                    <a:pt x="626" y="1432"/>
                  </a:lnTo>
                  <a:cubicBezTo>
                    <a:pt x="625" y="1432"/>
                    <a:pt x="665" y="1520"/>
                    <a:pt x="675" y="1530"/>
                  </a:cubicBezTo>
                  <a:cubicBezTo>
                    <a:pt x="664" y="1530"/>
                    <a:pt x="652" y="1530"/>
                    <a:pt x="652" y="1542"/>
                  </a:cubicBezTo>
                  <a:cubicBezTo>
                    <a:pt x="580" y="1507"/>
                    <a:pt x="687" y="1530"/>
                    <a:pt x="604" y="1495"/>
                  </a:cubicBezTo>
                  <a:lnTo>
                    <a:pt x="604" y="1495"/>
                  </a:lnTo>
                  <a:cubicBezTo>
                    <a:pt x="592" y="1507"/>
                    <a:pt x="580" y="1530"/>
                    <a:pt x="592" y="1542"/>
                  </a:cubicBezTo>
                  <a:cubicBezTo>
                    <a:pt x="594" y="1538"/>
                    <a:pt x="597" y="1537"/>
                    <a:pt x="600" y="1537"/>
                  </a:cubicBezTo>
                  <a:cubicBezTo>
                    <a:pt x="615" y="1537"/>
                    <a:pt x="640" y="1580"/>
                    <a:pt x="640" y="1590"/>
                  </a:cubicBezTo>
                  <a:cubicBezTo>
                    <a:pt x="632" y="1590"/>
                    <a:pt x="612" y="1608"/>
                    <a:pt x="591" y="1608"/>
                  </a:cubicBezTo>
                  <a:cubicBezTo>
                    <a:pt x="578" y="1608"/>
                    <a:pt x="566" y="1601"/>
                    <a:pt x="556" y="1578"/>
                  </a:cubicBezTo>
                  <a:cubicBezTo>
                    <a:pt x="545" y="1626"/>
                    <a:pt x="545" y="1673"/>
                    <a:pt x="533" y="1721"/>
                  </a:cubicBezTo>
                  <a:cubicBezTo>
                    <a:pt x="521" y="1757"/>
                    <a:pt x="497" y="1792"/>
                    <a:pt x="461" y="1828"/>
                  </a:cubicBezTo>
                  <a:cubicBezTo>
                    <a:pt x="497" y="1828"/>
                    <a:pt x="521" y="1852"/>
                    <a:pt x="545" y="1864"/>
                  </a:cubicBezTo>
                  <a:cubicBezTo>
                    <a:pt x="531" y="1878"/>
                    <a:pt x="521" y="1884"/>
                    <a:pt x="510" y="1884"/>
                  </a:cubicBezTo>
                  <a:cubicBezTo>
                    <a:pt x="503" y="1884"/>
                    <a:pt x="495" y="1881"/>
                    <a:pt x="485" y="1876"/>
                  </a:cubicBezTo>
                  <a:lnTo>
                    <a:pt x="485" y="1876"/>
                  </a:lnTo>
                  <a:cubicBezTo>
                    <a:pt x="521" y="1900"/>
                    <a:pt x="521" y="1923"/>
                    <a:pt x="497" y="1959"/>
                  </a:cubicBezTo>
                  <a:cubicBezTo>
                    <a:pt x="497" y="1948"/>
                    <a:pt x="457" y="1898"/>
                    <a:pt x="414" y="1898"/>
                  </a:cubicBezTo>
                  <a:cubicBezTo>
                    <a:pt x="410" y="1898"/>
                    <a:pt x="406" y="1898"/>
                    <a:pt x="402" y="1900"/>
                  </a:cubicBezTo>
                  <a:cubicBezTo>
                    <a:pt x="497" y="1923"/>
                    <a:pt x="402" y="1983"/>
                    <a:pt x="485" y="2019"/>
                  </a:cubicBezTo>
                  <a:cubicBezTo>
                    <a:pt x="473" y="2019"/>
                    <a:pt x="473" y="2019"/>
                    <a:pt x="461" y="2031"/>
                  </a:cubicBezTo>
                  <a:cubicBezTo>
                    <a:pt x="461" y="2031"/>
                    <a:pt x="473" y="2042"/>
                    <a:pt x="473" y="2066"/>
                  </a:cubicBezTo>
                  <a:cubicBezTo>
                    <a:pt x="473" y="2114"/>
                    <a:pt x="473" y="2173"/>
                    <a:pt x="497" y="2197"/>
                  </a:cubicBezTo>
                  <a:cubicBezTo>
                    <a:pt x="488" y="2193"/>
                    <a:pt x="481" y="2190"/>
                    <a:pt x="477" y="2190"/>
                  </a:cubicBezTo>
                  <a:cubicBezTo>
                    <a:pt x="474" y="2190"/>
                    <a:pt x="473" y="2192"/>
                    <a:pt x="475" y="2195"/>
                  </a:cubicBezTo>
                  <a:lnTo>
                    <a:pt x="475" y="2195"/>
                  </a:lnTo>
                  <a:cubicBezTo>
                    <a:pt x="464" y="2186"/>
                    <a:pt x="452" y="2181"/>
                    <a:pt x="438" y="2181"/>
                  </a:cubicBezTo>
                  <a:cubicBezTo>
                    <a:pt x="431" y="2181"/>
                    <a:pt x="422" y="2182"/>
                    <a:pt x="414" y="2185"/>
                  </a:cubicBezTo>
                  <a:cubicBezTo>
                    <a:pt x="437" y="2209"/>
                    <a:pt x="426" y="2221"/>
                    <a:pt x="402" y="2245"/>
                  </a:cubicBezTo>
                  <a:lnTo>
                    <a:pt x="402" y="2245"/>
                  </a:lnTo>
                  <a:cubicBezTo>
                    <a:pt x="401" y="2244"/>
                    <a:pt x="401" y="2244"/>
                    <a:pt x="400" y="2244"/>
                  </a:cubicBezTo>
                  <a:lnTo>
                    <a:pt x="400" y="2244"/>
                  </a:lnTo>
                  <a:cubicBezTo>
                    <a:pt x="401" y="2244"/>
                    <a:pt x="401" y="2245"/>
                    <a:pt x="402" y="2245"/>
                  </a:cubicBezTo>
                  <a:cubicBezTo>
                    <a:pt x="402" y="2245"/>
                    <a:pt x="402" y="2245"/>
                    <a:pt x="402" y="2245"/>
                  </a:cubicBezTo>
                  <a:lnTo>
                    <a:pt x="402" y="2245"/>
                  </a:lnTo>
                  <a:cubicBezTo>
                    <a:pt x="410" y="2247"/>
                    <a:pt x="418" y="2252"/>
                    <a:pt x="425" y="2257"/>
                  </a:cubicBezTo>
                  <a:cubicBezTo>
                    <a:pt x="425" y="2245"/>
                    <a:pt x="402" y="2233"/>
                    <a:pt x="425" y="2233"/>
                  </a:cubicBezTo>
                  <a:cubicBezTo>
                    <a:pt x="461" y="2245"/>
                    <a:pt x="449" y="2245"/>
                    <a:pt x="425" y="2257"/>
                  </a:cubicBezTo>
                  <a:cubicBezTo>
                    <a:pt x="360" y="2300"/>
                    <a:pt x="414" y="2354"/>
                    <a:pt x="352" y="2354"/>
                  </a:cubicBezTo>
                  <a:cubicBezTo>
                    <a:pt x="346" y="2354"/>
                    <a:pt x="339" y="2353"/>
                    <a:pt x="330" y="2352"/>
                  </a:cubicBezTo>
                  <a:lnTo>
                    <a:pt x="330" y="2352"/>
                  </a:lnTo>
                  <a:cubicBezTo>
                    <a:pt x="318" y="2352"/>
                    <a:pt x="461" y="2435"/>
                    <a:pt x="354" y="2459"/>
                  </a:cubicBezTo>
                  <a:cubicBezTo>
                    <a:pt x="375" y="2491"/>
                    <a:pt x="445" y="2582"/>
                    <a:pt x="363" y="2582"/>
                  </a:cubicBezTo>
                  <a:cubicBezTo>
                    <a:pt x="354" y="2582"/>
                    <a:pt x="343" y="2581"/>
                    <a:pt x="330" y="2578"/>
                  </a:cubicBezTo>
                  <a:lnTo>
                    <a:pt x="330" y="2578"/>
                  </a:lnTo>
                  <a:cubicBezTo>
                    <a:pt x="378" y="2662"/>
                    <a:pt x="378" y="2626"/>
                    <a:pt x="354" y="2685"/>
                  </a:cubicBezTo>
                  <a:cubicBezTo>
                    <a:pt x="362" y="2683"/>
                    <a:pt x="370" y="2682"/>
                    <a:pt x="377" y="2682"/>
                  </a:cubicBezTo>
                  <a:cubicBezTo>
                    <a:pt x="438" y="2682"/>
                    <a:pt x="488" y="2758"/>
                    <a:pt x="509" y="2769"/>
                  </a:cubicBezTo>
                  <a:cubicBezTo>
                    <a:pt x="509" y="2770"/>
                    <a:pt x="507" y="2771"/>
                    <a:pt x="504" y="2771"/>
                  </a:cubicBezTo>
                  <a:cubicBezTo>
                    <a:pt x="484" y="2771"/>
                    <a:pt x="414" y="2745"/>
                    <a:pt x="414" y="2745"/>
                  </a:cubicBezTo>
                  <a:cubicBezTo>
                    <a:pt x="473" y="2745"/>
                    <a:pt x="461" y="2733"/>
                    <a:pt x="366" y="2697"/>
                  </a:cubicBezTo>
                  <a:lnTo>
                    <a:pt x="366" y="2697"/>
                  </a:lnTo>
                  <a:cubicBezTo>
                    <a:pt x="389" y="2721"/>
                    <a:pt x="355" y="2721"/>
                    <a:pt x="320" y="2721"/>
                  </a:cubicBezTo>
                  <a:lnTo>
                    <a:pt x="320" y="2721"/>
                  </a:lnTo>
                  <a:cubicBezTo>
                    <a:pt x="319" y="2721"/>
                    <a:pt x="319" y="2720"/>
                    <a:pt x="319" y="2720"/>
                  </a:cubicBezTo>
                  <a:cubicBezTo>
                    <a:pt x="318" y="2720"/>
                    <a:pt x="318" y="2721"/>
                    <a:pt x="318" y="2721"/>
                  </a:cubicBezTo>
                  <a:cubicBezTo>
                    <a:pt x="319" y="2721"/>
                    <a:pt x="319" y="2721"/>
                    <a:pt x="320" y="2721"/>
                  </a:cubicBezTo>
                  <a:lnTo>
                    <a:pt x="320" y="2721"/>
                  </a:lnTo>
                  <a:cubicBezTo>
                    <a:pt x="330" y="2732"/>
                    <a:pt x="402" y="2867"/>
                    <a:pt x="402" y="2912"/>
                  </a:cubicBezTo>
                  <a:cubicBezTo>
                    <a:pt x="283" y="2828"/>
                    <a:pt x="354" y="2876"/>
                    <a:pt x="283" y="2816"/>
                  </a:cubicBezTo>
                  <a:lnTo>
                    <a:pt x="283" y="2816"/>
                  </a:lnTo>
                  <a:cubicBezTo>
                    <a:pt x="283" y="2876"/>
                    <a:pt x="330" y="2852"/>
                    <a:pt x="259" y="2876"/>
                  </a:cubicBezTo>
                  <a:cubicBezTo>
                    <a:pt x="306" y="2888"/>
                    <a:pt x="318" y="2912"/>
                    <a:pt x="318" y="2959"/>
                  </a:cubicBezTo>
                  <a:cubicBezTo>
                    <a:pt x="318" y="2959"/>
                    <a:pt x="186" y="3080"/>
                    <a:pt x="282" y="3132"/>
                  </a:cubicBezTo>
                  <a:lnTo>
                    <a:pt x="282" y="3132"/>
                  </a:lnTo>
                  <a:cubicBezTo>
                    <a:pt x="259" y="3122"/>
                    <a:pt x="231" y="3112"/>
                    <a:pt x="211" y="3102"/>
                  </a:cubicBezTo>
                  <a:lnTo>
                    <a:pt x="211" y="3102"/>
                  </a:lnTo>
                  <a:cubicBezTo>
                    <a:pt x="271" y="3138"/>
                    <a:pt x="330" y="3197"/>
                    <a:pt x="390" y="3233"/>
                  </a:cubicBezTo>
                  <a:cubicBezTo>
                    <a:pt x="390" y="3233"/>
                    <a:pt x="253" y="3168"/>
                    <a:pt x="201" y="3168"/>
                  </a:cubicBezTo>
                  <a:cubicBezTo>
                    <a:pt x="183" y="3168"/>
                    <a:pt x="175" y="3176"/>
                    <a:pt x="187" y="3197"/>
                  </a:cubicBezTo>
                  <a:cubicBezTo>
                    <a:pt x="211" y="3197"/>
                    <a:pt x="247" y="3197"/>
                    <a:pt x="271" y="3209"/>
                  </a:cubicBezTo>
                  <a:cubicBezTo>
                    <a:pt x="235" y="3221"/>
                    <a:pt x="199" y="3221"/>
                    <a:pt x="175" y="3233"/>
                  </a:cubicBezTo>
                  <a:cubicBezTo>
                    <a:pt x="211" y="3233"/>
                    <a:pt x="235" y="3257"/>
                    <a:pt x="259" y="3281"/>
                  </a:cubicBezTo>
                  <a:cubicBezTo>
                    <a:pt x="235" y="3269"/>
                    <a:pt x="199" y="3257"/>
                    <a:pt x="175" y="3245"/>
                  </a:cubicBezTo>
                  <a:lnTo>
                    <a:pt x="175" y="3245"/>
                  </a:lnTo>
                  <a:cubicBezTo>
                    <a:pt x="199" y="3269"/>
                    <a:pt x="223" y="3293"/>
                    <a:pt x="247" y="3304"/>
                  </a:cubicBezTo>
                  <a:cubicBezTo>
                    <a:pt x="211" y="3293"/>
                    <a:pt x="187" y="3293"/>
                    <a:pt x="152" y="3293"/>
                  </a:cubicBezTo>
                  <a:cubicBezTo>
                    <a:pt x="152" y="3304"/>
                    <a:pt x="152" y="3316"/>
                    <a:pt x="152" y="3327"/>
                  </a:cubicBezTo>
                  <a:lnTo>
                    <a:pt x="152" y="3327"/>
                  </a:lnTo>
                  <a:cubicBezTo>
                    <a:pt x="151" y="3327"/>
                    <a:pt x="151" y="3327"/>
                    <a:pt x="151" y="3327"/>
                  </a:cubicBezTo>
                  <a:lnTo>
                    <a:pt x="151" y="3327"/>
                  </a:lnTo>
                  <a:cubicBezTo>
                    <a:pt x="151" y="3327"/>
                    <a:pt x="151" y="3328"/>
                    <a:pt x="152" y="3328"/>
                  </a:cubicBezTo>
                  <a:cubicBezTo>
                    <a:pt x="152" y="3328"/>
                    <a:pt x="152" y="3328"/>
                    <a:pt x="152" y="3327"/>
                  </a:cubicBezTo>
                  <a:lnTo>
                    <a:pt x="152" y="3327"/>
                  </a:lnTo>
                  <a:cubicBezTo>
                    <a:pt x="162" y="3332"/>
                    <a:pt x="258" y="3403"/>
                    <a:pt x="247" y="3435"/>
                  </a:cubicBezTo>
                  <a:cubicBezTo>
                    <a:pt x="229" y="3418"/>
                    <a:pt x="199" y="3407"/>
                    <a:pt x="170" y="3407"/>
                  </a:cubicBezTo>
                  <a:cubicBezTo>
                    <a:pt x="160" y="3407"/>
                    <a:pt x="149" y="3408"/>
                    <a:pt x="140" y="3412"/>
                  </a:cubicBezTo>
                  <a:cubicBezTo>
                    <a:pt x="211" y="3447"/>
                    <a:pt x="283" y="3495"/>
                    <a:pt x="342" y="3555"/>
                  </a:cubicBezTo>
                  <a:cubicBezTo>
                    <a:pt x="333" y="3552"/>
                    <a:pt x="326" y="3550"/>
                    <a:pt x="322" y="3550"/>
                  </a:cubicBezTo>
                  <a:cubicBezTo>
                    <a:pt x="309" y="3550"/>
                    <a:pt x="315" y="3563"/>
                    <a:pt x="342" y="3590"/>
                  </a:cubicBezTo>
                  <a:cubicBezTo>
                    <a:pt x="308" y="3567"/>
                    <a:pt x="86" y="3423"/>
                    <a:pt x="69" y="3423"/>
                  </a:cubicBezTo>
                  <a:cubicBezTo>
                    <a:pt x="69" y="3423"/>
                    <a:pt x="68" y="3423"/>
                    <a:pt x="68" y="3424"/>
                  </a:cubicBezTo>
                  <a:cubicBezTo>
                    <a:pt x="56" y="3435"/>
                    <a:pt x="44" y="3459"/>
                    <a:pt x="33" y="3471"/>
                  </a:cubicBezTo>
                  <a:cubicBezTo>
                    <a:pt x="56" y="3495"/>
                    <a:pt x="92" y="3507"/>
                    <a:pt x="116" y="3531"/>
                  </a:cubicBezTo>
                  <a:cubicBezTo>
                    <a:pt x="104" y="3507"/>
                    <a:pt x="92" y="3483"/>
                    <a:pt x="80" y="3459"/>
                  </a:cubicBezTo>
                  <a:lnTo>
                    <a:pt x="80" y="3459"/>
                  </a:lnTo>
                  <a:cubicBezTo>
                    <a:pt x="140" y="3471"/>
                    <a:pt x="175" y="3507"/>
                    <a:pt x="187" y="3566"/>
                  </a:cubicBezTo>
                  <a:cubicBezTo>
                    <a:pt x="152" y="3566"/>
                    <a:pt x="117" y="3555"/>
                    <a:pt x="82" y="3532"/>
                  </a:cubicBezTo>
                  <a:lnTo>
                    <a:pt x="82" y="3532"/>
                  </a:lnTo>
                  <a:cubicBezTo>
                    <a:pt x="90" y="3543"/>
                    <a:pt x="89" y="3624"/>
                    <a:pt x="57" y="3638"/>
                  </a:cubicBezTo>
                  <a:lnTo>
                    <a:pt x="57" y="3638"/>
                  </a:lnTo>
                  <a:cubicBezTo>
                    <a:pt x="136" y="3642"/>
                    <a:pt x="230" y="3665"/>
                    <a:pt x="294" y="3697"/>
                  </a:cubicBezTo>
                  <a:cubicBezTo>
                    <a:pt x="263" y="3715"/>
                    <a:pt x="239" y="3721"/>
                    <a:pt x="218" y="3721"/>
                  </a:cubicBezTo>
                  <a:cubicBezTo>
                    <a:pt x="167" y="3721"/>
                    <a:pt x="135" y="3685"/>
                    <a:pt x="68" y="3685"/>
                  </a:cubicBezTo>
                  <a:cubicBezTo>
                    <a:pt x="67" y="3685"/>
                    <a:pt x="66" y="3685"/>
                    <a:pt x="65" y="3685"/>
                  </a:cubicBezTo>
                  <a:lnTo>
                    <a:pt x="65" y="3685"/>
                  </a:lnTo>
                  <a:cubicBezTo>
                    <a:pt x="44" y="3685"/>
                    <a:pt x="176" y="3818"/>
                    <a:pt x="187" y="3852"/>
                  </a:cubicBezTo>
                  <a:cubicBezTo>
                    <a:pt x="186" y="3852"/>
                    <a:pt x="185" y="3851"/>
                    <a:pt x="183" y="3851"/>
                  </a:cubicBezTo>
                  <a:cubicBezTo>
                    <a:pt x="151" y="3851"/>
                    <a:pt x="43" y="3947"/>
                    <a:pt x="9" y="3947"/>
                  </a:cubicBezTo>
                  <a:cubicBezTo>
                    <a:pt x="1" y="3947"/>
                    <a:pt x="56" y="4000"/>
                    <a:pt x="73" y="4000"/>
                  </a:cubicBezTo>
                  <a:cubicBezTo>
                    <a:pt x="81" y="4000"/>
                    <a:pt x="80" y="3987"/>
                    <a:pt x="56" y="3947"/>
                  </a:cubicBezTo>
                  <a:lnTo>
                    <a:pt x="56" y="3947"/>
                  </a:lnTo>
                  <a:cubicBezTo>
                    <a:pt x="191" y="3992"/>
                    <a:pt x="252" y="4164"/>
                    <a:pt x="109" y="4164"/>
                  </a:cubicBezTo>
                  <a:cubicBezTo>
                    <a:pt x="100" y="4164"/>
                    <a:pt x="91" y="4163"/>
                    <a:pt x="80" y="4162"/>
                  </a:cubicBezTo>
                  <a:cubicBezTo>
                    <a:pt x="88" y="4147"/>
                    <a:pt x="95" y="4137"/>
                    <a:pt x="105" y="4128"/>
                  </a:cubicBezTo>
                  <a:lnTo>
                    <a:pt x="105" y="4128"/>
                  </a:lnTo>
                  <a:cubicBezTo>
                    <a:pt x="103" y="4129"/>
                    <a:pt x="101" y="4130"/>
                    <a:pt x="100" y="4130"/>
                  </a:cubicBezTo>
                  <a:cubicBezTo>
                    <a:pt x="94" y="4130"/>
                    <a:pt x="97" y="4118"/>
                    <a:pt x="104" y="4090"/>
                  </a:cubicBezTo>
                  <a:lnTo>
                    <a:pt x="104" y="4090"/>
                  </a:lnTo>
                  <a:cubicBezTo>
                    <a:pt x="68" y="4138"/>
                    <a:pt x="44" y="4174"/>
                    <a:pt x="21" y="4221"/>
                  </a:cubicBezTo>
                  <a:cubicBezTo>
                    <a:pt x="21" y="4233"/>
                    <a:pt x="199" y="4281"/>
                    <a:pt x="128" y="4340"/>
                  </a:cubicBezTo>
                  <a:cubicBezTo>
                    <a:pt x="80" y="4340"/>
                    <a:pt x="104" y="4340"/>
                    <a:pt x="104" y="4317"/>
                  </a:cubicBezTo>
                  <a:lnTo>
                    <a:pt x="104" y="4317"/>
                  </a:lnTo>
                  <a:cubicBezTo>
                    <a:pt x="44" y="4388"/>
                    <a:pt x="223" y="4376"/>
                    <a:pt x="164" y="4436"/>
                  </a:cubicBezTo>
                  <a:cubicBezTo>
                    <a:pt x="175" y="4436"/>
                    <a:pt x="187" y="4424"/>
                    <a:pt x="211" y="4424"/>
                  </a:cubicBezTo>
                  <a:cubicBezTo>
                    <a:pt x="140" y="4424"/>
                    <a:pt x="223" y="4364"/>
                    <a:pt x="152" y="4364"/>
                  </a:cubicBezTo>
                  <a:cubicBezTo>
                    <a:pt x="187" y="4364"/>
                    <a:pt x="211" y="4352"/>
                    <a:pt x="247" y="4340"/>
                  </a:cubicBezTo>
                  <a:cubicBezTo>
                    <a:pt x="199" y="4328"/>
                    <a:pt x="175" y="4281"/>
                    <a:pt x="152" y="4245"/>
                  </a:cubicBezTo>
                  <a:lnTo>
                    <a:pt x="152" y="4245"/>
                  </a:lnTo>
                  <a:cubicBezTo>
                    <a:pt x="170" y="4254"/>
                    <a:pt x="181" y="4258"/>
                    <a:pt x="186" y="4258"/>
                  </a:cubicBezTo>
                  <a:cubicBezTo>
                    <a:pt x="194" y="4258"/>
                    <a:pt x="186" y="4248"/>
                    <a:pt x="164" y="4233"/>
                  </a:cubicBezTo>
                  <a:cubicBezTo>
                    <a:pt x="174" y="4230"/>
                    <a:pt x="183" y="4228"/>
                    <a:pt x="192" y="4228"/>
                  </a:cubicBezTo>
                  <a:cubicBezTo>
                    <a:pt x="212" y="4228"/>
                    <a:pt x="227" y="4237"/>
                    <a:pt x="235" y="4245"/>
                  </a:cubicBezTo>
                  <a:cubicBezTo>
                    <a:pt x="271" y="4102"/>
                    <a:pt x="390" y="3947"/>
                    <a:pt x="402" y="3840"/>
                  </a:cubicBezTo>
                  <a:cubicBezTo>
                    <a:pt x="414" y="3757"/>
                    <a:pt x="294" y="3531"/>
                    <a:pt x="449" y="3471"/>
                  </a:cubicBezTo>
                  <a:lnTo>
                    <a:pt x="449" y="3471"/>
                  </a:lnTo>
                  <a:cubicBezTo>
                    <a:pt x="439" y="3473"/>
                    <a:pt x="432" y="3474"/>
                    <a:pt x="427" y="3474"/>
                  </a:cubicBezTo>
                  <a:cubicBezTo>
                    <a:pt x="400" y="3474"/>
                    <a:pt x="461" y="3447"/>
                    <a:pt x="461" y="3447"/>
                  </a:cubicBezTo>
                  <a:cubicBezTo>
                    <a:pt x="449" y="3424"/>
                    <a:pt x="414" y="3424"/>
                    <a:pt x="402" y="3412"/>
                  </a:cubicBezTo>
                  <a:lnTo>
                    <a:pt x="402" y="3412"/>
                  </a:lnTo>
                  <a:cubicBezTo>
                    <a:pt x="406" y="3412"/>
                    <a:pt x="410" y="3413"/>
                    <a:pt x="414" y="3413"/>
                  </a:cubicBezTo>
                  <a:cubicBezTo>
                    <a:pt x="479" y="3413"/>
                    <a:pt x="424" y="3316"/>
                    <a:pt x="390" y="3304"/>
                  </a:cubicBezTo>
                  <a:cubicBezTo>
                    <a:pt x="366" y="3293"/>
                    <a:pt x="449" y="3281"/>
                    <a:pt x="449" y="3281"/>
                  </a:cubicBezTo>
                  <a:cubicBezTo>
                    <a:pt x="437" y="3269"/>
                    <a:pt x="414" y="3245"/>
                    <a:pt x="402" y="3233"/>
                  </a:cubicBezTo>
                  <a:cubicBezTo>
                    <a:pt x="473" y="3209"/>
                    <a:pt x="461" y="3197"/>
                    <a:pt x="437" y="3150"/>
                  </a:cubicBezTo>
                  <a:cubicBezTo>
                    <a:pt x="414" y="3114"/>
                    <a:pt x="604" y="2935"/>
                    <a:pt x="533" y="2912"/>
                  </a:cubicBezTo>
                  <a:lnTo>
                    <a:pt x="533" y="2912"/>
                  </a:lnTo>
                  <a:cubicBezTo>
                    <a:pt x="539" y="2914"/>
                    <a:pt x="546" y="2915"/>
                    <a:pt x="553" y="2915"/>
                  </a:cubicBezTo>
                  <a:cubicBezTo>
                    <a:pt x="592" y="2915"/>
                    <a:pt x="640" y="2890"/>
                    <a:pt x="580" y="2840"/>
                  </a:cubicBezTo>
                  <a:lnTo>
                    <a:pt x="580" y="2840"/>
                  </a:lnTo>
                  <a:cubicBezTo>
                    <a:pt x="616" y="2852"/>
                    <a:pt x="628" y="2840"/>
                    <a:pt x="640" y="2864"/>
                  </a:cubicBezTo>
                  <a:cubicBezTo>
                    <a:pt x="640" y="2840"/>
                    <a:pt x="533" y="2745"/>
                    <a:pt x="533" y="2745"/>
                  </a:cubicBezTo>
                  <a:cubicBezTo>
                    <a:pt x="652" y="2745"/>
                    <a:pt x="521" y="2578"/>
                    <a:pt x="628" y="2507"/>
                  </a:cubicBezTo>
                  <a:cubicBezTo>
                    <a:pt x="604" y="2507"/>
                    <a:pt x="592" y="2495"/>
                    <a:pt x="580" y="2483"/>
                  </a:cubicBezTo>
                  <a:cubicBezTo>
                    <a:pt x="612" y="2452"/>
                    <a:pt x="617" y="2441"/>
                    <a:pt x="617" y="2437"/>
                  </a:cubicBezTo>
                  <a:lnTo>
                    <a:pt x="617" y="2437"/>
                  </a:lnTo>
                  <a:cubicBezTo>
                    <a:pt x="619" y="2439"/>
                    <a:pt x="620" y="2439"/>
                    <a:pt x="623" y="2439"/>
                  </a:cubicBezTo>
                  <a:cubicBezTo>
                    <a:pt x="640" y="2439"/>
                    <a:pt x="681" y="2404"/>
                    <a:pt x="714" y="2404"/>
                  </a:cubicBezTo>
                  <a:cubicBezTo>
                    <a:pt x="726" y="2404"/>
                    <a:pt x="738" y="2409"/>
                    <a:pt x="747" y="2423"/>
                  </a:cubicBezTo>
                  <a:cubicBezTo>
                    <a:pt x="747" y="2388"/>
                    <a:pt x="735" y="2376"/>
                    <a:pt x="699" y="2376"/>
                  </a:cubicBezTo>
                  <a:cubicBezTo>
                    <a:pt x="699" y="2376"/>
                    <a:pt x="878" y="1911"/>
                    <a:pt x="806" y="1816"/>
                  </a:cubicBezTo>
                  <a:cubicBezTo>
                    <a:pt x="886" y="1770"/>
                    <a:pt x="956" y="1505"/>
                    <a:pt x="856" y="1505"/>
                  </a:cubicBezTo>
                  <a:cubicBezTo>
                    <a:pt x="851" y="1505"/>
                    <a:pt x="847" y="1506"/>
                    <a:pt x="842" y="1507"/>
                  </a:cubicBezTo>
                  <a:cubicBezTo>
                    <a:pt x="902" y="1447"/>
                    <a:pt x="1033" y="1269"/>
                    <a:pt x="1045" y="1221"/>
                  </a:cubicBezTo>
                  <a:lnTo>
                    <a:pt x="985" y="1221"/>
                  </a:lnTo>
                  <a:cubicBezTo>
                    <a:pt x="997" y="1221"/>
                    <a:pt x="1080" y="1197"/>
                    <a:pt x="1009" y="1173"/>
                  </a:cubicBezTo>
                  <a:cubicBezTo>
                    <a:pt x="1016" y="1170"/>
                    <a:pt x="1023" y="1168"/>
                    <a:pt x="1029" y="1168"/>
                  </a:cubicBezTo>
                  <a:cubicBezTo>
                    <a:pt x="1046" y="1168"/>
                    <a:pt x="1060" y="1177"/>
                    <a:pt x="1068" y="1185"/>
                  </a:cubicBezTo>
                  <a:cubicBezTo>
                    <a:pt x="1068" y="1185"/>
                    <a:pt x="1050" y="1121"/>
                    <a:pt x="1038" y="1121"/>
                  </a:cubicBezTo>
                  <a:cubicBezTo>
                    <a:pt x="1036" y="1121"/>
                    <a:pt x="1034" y="1123"/>
                    <a:pt x="1033" y="1126"/>
                  </a:cubicBezTo>
                  <a:cubicBezTo>
                    <a:pt x="1033" y="1114"/>
                    <a:pt x="1045" y="1114"/>
                    <a:pt x="1045" y="1114"/>
                  </a:cubicBezTo>
                  <a:cubicBezTo>
                    <a:pt x="1045" y="1108"/>
                    <a:pt x="1045" y="1105"/>
                    <a:pt x="1046" y="1105"/>
                  </a:cubicBezTo>
                  <a:cubicBezTo>
                    <a:pt x="1048" y="1105"/>
                    <a:pt x="1051" y="1108"/>
                    <a:pt x="1056" y="1114"/>
                  </a:cubicBezTo>
                  <a:cubicBezTo>
                    <a:pt x="1062" y="1114"/>
                    <a:pt x="1065" y="1118"/>
                    <a:pt x="1067" y="1118"/>
                  </a:cubicBezTo>
                  <a:cubicBezTo>
                    <a:pt x="1071" y="1118"/>
                    <a:pt x="1074" y="1111"/>
                    <a:pt x="1080" y="1078"/>
                  </a:cubicBezTo>
                  <a:cubicBezTo>
                    <a:pt x="1062" y="1069"/>
                    <a:pt x="1043" y="1052"/>
                    <a:pt x="1019" y="1051"/>
                  </a:cubicBezTo>
                  <a:lnTo>
                    <a:pt x="1019" y="1051"/>
                  </a:lnTo>
                  <a:cubicBezTo>
                    <a:pt x="1153" y="1020"/>
                    <a:pt x="1045" y="804"/>
                    <a:pt x="1045" y="804"/>
                  </a:cubicBezTo>
                  <a:lnTo>
                    <a:pt x="1045" y="804"/>
                  </a:lnTo>
                  <a:cubicBezTo>
                    <a:pt x="1057" y="807"/>
                    <a:pt x="1069" y="809"/>
                    <a:pt x="1081" y="809"/>
                  </a:cubicBezTo>
                  <a:cubicBezTo>
                    <a:pt x="1111" y="809"/>
                    <a:pt x="1137" y="798"/>
                    <a:pt x="1164" y="780"/>
                  </a:cubicBezTo>
                  <a:cubicBezTo>
                    <a:pt x="1152" y="745"/>
                    <a:pt x="1128" y="733"/>
                    <a:pt x="1104" y="721"/>
                  </a:cubicBezTo>
                  <a:cubicBezTo>
                    <a:pt x="1140" y="661"/>
                    <a:pt x="1259" y="637"/>
                    <a:pt x="1176" y="542"/>
                  </a:cubicBezTo>
                  <a:cubicBezTo>
                    <a:pt x="1199" y="542"/>
                    <a:pt x="1223" y="530"/>
                    <a:pt x="1235" y="530"/>
                  </a:cubicBezTo>
                  <a:cubicBezTo>
                    <a:pt x="1223" y="447"/>
                    <a:pt x="1199" y="245"/>
                    <a:pt x="1354" y="149"/>
                  </a:cubicBezTo>
                  <a:cubicBezTo>
                    <a:pt x="1330" y="137"/>
                    <a:pt x="1307" y="126"/>
                    <a:pt x="1283" y="126"/>
                  </a:cubicBezTo>
                  <a:cubicBezTo>
                    <a:pt x="1295" y="102"/>
                    <a:pt x="1390" y="54"/>
                    <a:pt x="1307" y="18"/>
                  </a:cubicBezTo>
                  <a:cubicBezTo>
                    <a:pt x="1267" y="6"/>
                    <a:pt x="1235" y="1"/>
                    <a:pt x="1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2372;p34">
              <a:extLst>
                <a:ext uri="{FF2B5EF4-FFF2-40B4-BE49-F238E27FC236}">
                  <a16:creationId xmlns:a16="http://schemas.microsoft.com/office/drawing/2014/main" id="{CB9BEFF1-279B-444F-9277-5D55CC966F24}"/>
                </a:ext>
              </a:extLst>
            </p:cNvPr>
            <p:cNvSpPr/>
            <p:nvPr/>
          </p:nvSpPr>
          <p:spPr>
            <a:xfrm>
              <a:off x="6363950" y="2489200"/>
              <a:ext cx="550" cy="250"/>
            </a:xfrm>
            <a:custGeom>
              <a:avLst/>
              <a:gdLst/>
              <a:ahLst/>
              <a:cxnLst/>
              <a:rect l="l" t="t" r="r" b="b"/>
              <a:pathLst>
                <a:path w="22" h="10" extrusionOk="0">
                  <a:moveTo>
                    <a:pt x="4" y="1"/>
                  </a:moveTo>
                  <a:lnTo>
                    <a:pt x="4" y="1"/>
                  </a:lnTo>
                  <a:cubicBezTo>
                    <a:pt x="1" y="1"/>
                    <a:pt x="4" y="4"/>
                    <a:pt x="21" y="9"/>
                  </a:cubicBezTo>
                  <a:cubicBezTo>
                    <a:pt x="15" y="4"/>
                    <a:pt x="7"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373;p34">
              <a:extLst>
                <a:ext uri="{FF2B5EF4-FFF2-40B4-BE49-F238E27FC236}">
                  <a16:creationId xmlns:a16="http://schemas.microsoft.com/office/drawing/2014/main" id="{16F7286B-9111-424E-9203-9D12D31B2D90}"/>
                </a:ext>
              </a:extLst>
            </p:cNvPr>
            <p:cNvSpPr/>
            <p:nvPr/>
          </p:nvSpPr>
          <p:spPr>
            <a:xfrm>
              <a:off x="6355850" y="2510850"/>
              <a:ext cx="25" cy="625"/>
            </a:xfrm>
            <a:custGeom>
              <a:avLst/>
              <a:gdLst/>
              <a:ahLst/>
              <a:cxnLst/>
              <a:rect l="l" t="t" r="r" b="b"/>
              <a:pathLst>
                <a:path w="1" h="25" extrusionOk="0">
                  <a:moveTo>
                    <a:pt x="0" y="1"/>
                  </a:moveTo>
                  <a:cubicBezTo>
                    <a:pt x="0" y="13"/>
                    <a:pt x="0" y="25"/>
                    <a:pt x="0" y="13"/>
                  </a:cubicBezTo>
                  <a:cubicBezTo>
                    <a:pt x="0" y="13"/>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2374;p34">
              <a:extLst>
                <a:ext uri="{FF2B5EF4-FFF2-40B4-BE49-F238E27FC236}">
                  <a16:creationId xmlns:a16="http://schemas.microsoft.com/office/drawing/2014/main" id="{CE98C01E-FF12-497F-9464-28188EAE8BFF}"/>
                </a:ext>
              </a:extLst>
            </p:cNvPr>
            <p:cNvSpPr/>
            <p:nvPr/>
          </p:nvSpPr>
          <p:spPr>
            <a:xfrm>
              <a:off x="6370425" y="2488525"/>
              <a:ext cx="325" cy="25"/>
            </a:xfrm>
            <a:custGeom>
              <a:avLst/>
              <a:gdLst/>
              <a:ahLst/>
              <a:cxnLst/>
              <a:rect l="l" t="t" r="r" b="b"/>
              <a:pathLst>
                <a:path w="13" h="1" extrusionOk="0">
                  <a:moveTo>
                    <a:pt x="1" y="1"/>
                  </a:moveTo>
                  <a:lnTo>
                    <a:pt x="12" y="1"/>
                  </a:lnTo>
                  <a:cubicBezTo>
                    <a:pt x="12" y="1"/>
                    <a:pt x="12" y="1"/>
                    <a:pt x="12" y="1"/>
                  </a:cubicBezTo>
                  <a:cubicBezTo>
                    <a:pt x="12" y="1"/>
                    <a:pt x="1" y="1"/>
                    <a:pt x="1"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2375;p34">
              <a:extLst>
                <a:ext uri="{FF2B5EF4-FFF2-40B4-BE49-F238E27FC236}">
                  <a16:creationId xmlns:a16="http://schemas.microsoft.com/office/drawing/2014/main" id="{0FAFAB43-90FC-4C1F-8175-09CA640BE500}"/>
                </a:ext>
              </a:extLst>
            </p:cNvPr>
            <p:cNvSpPr/>
            <p:nvPr/>
          </p:nvSpPr>
          <p:spPr>
            <a:xfrm>
              <a:off x="6343500" y="2573150"/>
              <a:ext cx="600" cy="250"/>
            </a:xfrm>
            <a:custGeom>
              <a:avLst/>
              <a:gdLst/>
              <a:ahLst/>
              <a:cxnLst/>
              <a:rect l="l" t="t" r="r" b="b"/>
              <a:pathLst>
                <a:path w="24" h="10" extrusionOk="0">
                  <a:moveTo>
                    <a:pt x="15" y="0"/>
                  </a:moveTo>
                  <a:cubicBezTo>
                    <a:pt x="9" y="0"/>
                    <a:pt x="0" y="3"/>
                    <a:pt x="6" y="9"/>
                  </a:cubicBezTo>
                  <a:cubicBezTo>
                    <a:pt x="24" y="3"/>
                    <a:pt x="21" y="0"/>
                    <a:pt x="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2376;p34">
              <a:extLst>
                <a:ext uri="{FF2B5EF4-FFF2-40B4-BE49-F238E27FC236}">
                  <a16:creationId xmlns:a16="http://schemas.microsoft.com/office/drawing/2014/main" id="{73E2AA71-98C9-4ABB-89D9-5E4EBCE51374}"/>
                </a:ext>
              </a:extLst>
            </p:cNvPr>
            <p:cNvSpPr/>
            <p:nvPr/>
          </p:nvSpPr>
          <p:spPr>
            <a:xfrm>
              <a:off x="6346050" y="2570050"/>
              <a:ext cx="1250" cy="925"/>
            </a:xfrm>
            <a:custGeom>
              <a:avLst/>
              <a:gdLst/>
              <a:ahLst/>
              <a:cxnLst/>
              <a:rect l="l" t="t" r="r" b="b"/>
              <a:pathLst>
                <a:path w="50" h="37" extrusionOk="0">
                  <a:moveTo>
                    <a:pt x="26" y="1"/>
                  </a:moveTo>
                  <a:cubicBezTo>
                    <a:pt x="0" y="1"/>
                    <a:pt x="33" y="37"/>
                    <a:pt x="44" y="37"/>
                  </a:cubicBezTo>
                  <a:cubicBezTo>
                    <a:pt x="50" y="37"/>
                    <a:pt x="50" y="28"/>
                    <a:pt x="35" y="2"/>
                  </a:cubicBezTo>
                  <a:cubicBezTo>
                    <a:pt x="31" y="1"/>
                    <a:pt x="28"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2377;p34">
              <a:extLst>
                <a:ext uri="{FF2B5EF4-FFF2-40B4-BE49-F238E27FC236}">
                  <a16:creationId xmlns:a16="http://schemas.microsoft.com/office/drawing/2014/main" id="{274F6E57-4E10-417C-AF81-C9CCC19B3DEC}"/>
                </a:ext>
              </a:extLst>
            </p:cNvPr>
            <p:cNvSpPr/>
            <p:nvPr/>
          </p:nvSpPr>
          <p:spPr>
            <a:xfrm>
              <a:off x="6346625" y="2570675"/>
              <a:ext cx="175" cy="450"/>
            </a:xfrm>
            <a:custGeom>
              <a:avLst/>
              <a:gdLst/>
              <a:ahLst/>
              <a:cxnLst/>
              <a:rect l="l" t="t" r="r" b="b"/>
              <a:pathLst>
                <a:path w="7" h="18" extrusionOk="0">
                  <a:moveTo>
                    <a:pt x="0" y="1"/>
                  </a:moveTo>
                  <a:cubicBezTo>
                    <a:pt x="0" y="13"/>
                    <a:pt x="0" y="13"/>
                    <a:pt x="0" y="13"/>
                  </a:cubicBezTo>
                  <a:cubicBezTo>
                    <a:pt x="4" y="16"/>
                    <a:pt x="5" y="18"/>
                    <a:pt x="5" y="18"/>
                  </a:cubicBezTo>
                  <a:cubicBezTo>
                    <a:pt x="6" y="18"/>
                    <a:pt x="0" y="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2378;p34">
              <a:extLst>
                <a:ext uri="{FF2B5EF4-FFF2-40B4-BE49-F238E27FC236}">
                  <a16:creationId xmlns:a16="http://schemas.microsoft.com/office/drawing/2014/main" id="{149DD689-2489-46F2-A264-2CA6CC3D5EE6}"/>
                </a:ext>
              </a:extLst>
            </p:cNvPr>
            <p:cNvSpPr/>
            <p:nvPr/>
          </p:nvSpPr>
          <p:spPr>
            <a:xfrm>
              <a:off x="6349600" y="2567000"/>
              <a:ext cx="1400" cy="775"/>
            </a:xfrm>
            <a:custGeom>
              <a:avLst/>
              <a:gdLst/>
              <a:ahLst/>
              <a:cxnLst/>
              <a:rect l="l" t="t" r="r" b="b"/>
              <a:pathLst>
                <a:path w="56" h="31" extrusionOk="0">
                  <a:moveTo>
                    <a:pt x="16" y="0"/>
                  </a:moveTo>
                  <a:cubicBezTo>
                    <a:pt x="11" y="0"/>
                    <a:pt x="9" y="5"/>
                    <a:pt x="12" y="17"/>
                  </a:cubicBezTo>
                  <a:cubicBezTo>
                    <a:pt x="0" y="17"/>
                    <a:pt x="48" y="29"/>
                    <a:pt x="36" y="29"/>
                  </a:cubicBezTo>
                  <a:cubicBezTo>
                    <a:pt x="39" y="30"/>
                    <a:pt x="41" y="30"/>
                    <a:pt x="42" y="30"/>
                  </a:cubicBezTo>
                  <a:cubicBezTo>
                    <a:pt x="56" y="30"/>
                    <a:pt x="28"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2379;p34">
              <a:extLst>
                <a:ext uri="{FF2B5EF4-FFF2-40B4-BE49-F238E27FC236}">
                  <a16:creationId xmlns:a16="http://schemas.microsoft.com/office/drawing/2014/main" id="{48D8801F-11F5-459B-9735-7F641ABC5565}"/>
                </a:ext>
              </a:extLst>
            </p:cNvPr>
            <p:cNvSpPr/>
            <p:nvPr/>
          </p:nvSpPr>
          <p:spPr>
            <a:xfrm>
              <a:off x="6344500" y="2569650"/>
              <a:ext cx="950" cy="175"/>
            </a:xfrm>
            <a:custGeom>
              <a:avLst/>
              <a:gdLst/>
              <a:ahLst/>
              <a:cxnLst/>
              <a:rect l="l" t="t" r="r" b="b"/>
              <a:pathLst>
                <a:path w="38" h="7" extrusionOk="0">
                  <a:moveTo>
                    <a:pt x="6" y="1"/>
                  </a:moveTo>
                  <a:cubicBezTo>
                    <a:pt x="0" y="1"/>
                    <a:pt x="22" y="6"/>
                    <a:pt x="37" y="6"/>
                  </a:cubicBezTo>
                  <a:cubicBezTo>
                    <a:pt x="18" y="2"/>
                    <a:pt x="8"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2380;p34">
              <a:extLst>
                <a:ext uri="{FF2B5EF4-FFF2-40B4-BE49-F238E27FC236}">
                  <a16:creationId xmlns:a16="http://schemas.microsoft.com/office/drawing/2014/main" id="{4BDB3BF6-A2B2-4743-9C68-0974DBEB8240}"/>
                </a:ext>
              </a:extLst>
            </p:cNvPr>
            <p:cNvSpPr/>
            <p:nvPr/>
          </p:nvSpPr>
          <p:spPr>
            <a:xfrm>
              <a:off x="6345425" y="2567400"/>
              <a:ext cx="625" cy="1525"/>
            </a:xfrm>
            <a:custGeom>
              <a:avLst/>
              <a:gdLst/>
              <a:ahLst/>
              <a:cxnLst/>
              <a:rect l="l" t="t" r="r" b="b"/>
              <a:pathLst>
                <a:path w="25" h="61" extrusionOk="0">
                  <a:moveTo>
                    <a:pt x="24" y="1"/>
                  </a:moveTo>
                  <a:cubicBezTo>
                    <a:pt x="0" y="60"/>
                    <a:pt x="24"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2381;p34">
              <a:extLst>
                <a:ext uri="{FF2B5EF4-FFF2-40B4-BE49-F238E27FC236}">
                  <a16:creationId xmlns:a16="http://schemas.microsoft.com/office/drawing/2014/main" id="{D19C48E6-C0EE-4F7D-BAA7-5D57484B4A7F}"/>
                </a:ext>
              </a:extLst>
            </p:cNvPr>
            <p:cNvSpPr/>
            <p:nvPr/>
          </p:nvSpPr>
          <p:spPr>
            <a:xfrm>
              <a:off x="6344825" y="2568000"/>
              <a:ext cx="25" cy="1525"/>
            </a:xfrm>
            <a:custGeom>
              <a:avLst/>
              <a:gdLst/>
              <a:ahLst/>
              <a:cxnLst/>
              <a:rect l="l" t="t" r="r" b="b"/>
              <a:pathLst>
                <a:path w="1" h="61" extrusionOk="0">
                  <a:moveTo>
                    <a:pt x="1" y="36"/>
                  </a:moveTo>
                  <a:cubicBezTo>
                    <a:pt x="1" y="1"/>
                    <a:pt x="1" y="60"/>
                    <a:pt x="1"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2382;p34">
              <a:extLst>
                <a:ext uri="{FF2B5EF4-FFF2-40B4-BE49-F238E27FC236}">
                  <a16:creationId xmlns:a16="http://schemas.microsoft.com/office/drawing/2014/main" id="{0936F99C-38BD-4B99-8DE2-4CA403CFE274}"/>
                </a:ext>
              </a:extLst>
            </p:cNvPr>
            <p:cNvSpPr/>
            <p:nvPr/>
          </p:nvSpPr>
          <p:spPr>
            <a:xfrm>
              <a:off x="6347250" y="2561150"/>
              <a:ext cx="275" cy="700"/>
            </a:xfrm>
            <a:custGeom>
              <a:avLst/>
              <a:gdLst/>
              <a:ahLst/>
              <a:cxnLst/>
              <a:rect l="l" t="t" r="r" b="b"/>
              <a:pathLst>
                <a:path w="11" h="28" extrusionOk="0">
                  <a:moveTo>
                    <a:pt x="11" y="1"/>
                  </a:moveTo>
                  <a:lnTo>
                    <a:pt x="11" y="1"/>
                  </a:lnTo>
                  <a:cubicBezTo>
                    <a:pt x="3" y="1"/>
                    <a:pt x="0" y="27"/>
                    <a:pt x="3" y="27"/>
                  </a:cubicBezTo>
                  <a:cubicBezTo>
                    <a:pt x="4" y="27"/>
                    <a:pt x="7" y="2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2383;p34">
              <a:extLst>
                <a:ext uri="{FF2B5EF4-FFF2-40B4-BE49-F238E27FC236}">
                  <a16:creationId xmlns:a16="http://schemas.microsoft.com/office/drawing/2014/main" id="{DE724A3D-39A4-4425-BE34-6476B81C0D65}"/>
                </a:ext>
              </a:extLst>
            </p:cNvPr>
            <p:cNvSpPr/>
            <p:nvPr/>
          </p:nvSpPr>
          <p:spPr>
            <a:xfrm>
              <a:off x="6344525" y="2562650"/>
              <a:ext cx="850" cy="250"/>
            </a:xfrm>
            <a:custGeom>
              <a:avLst/>
              <a:gdLst/>
              <a:ahLst/>
              <a:cxnLst/>
              <a:rect l="l" t="t" r="r" b="b"/>
              <a:pathLst>
                <a:path w="34" h="10" extrusionOk="0">
                  <a:moveTo>
                    <a:pt x="1" y="0"/>
                  </a:moveTo>
                  <a:cubicBezTo>
                    <a:pt x="19" y="6"/>
                    <a:pt x="30" y="9"/>
                    <a:pt x="32" y="9"/>
                  </a:cubicBezTo>
                  <a:cubicBezTo>
                    <a:pt x="33" y="9"/>
                    <a:pt x="25" y="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2384;p34">
              <a:extLst>
                <a:ext uri="{FF2B5EF4-FFF2-40B4-BE49-F238E27FC236}">
                  <a16:creationId xmlns:a16="http://schemas.microsoft.com/office/drawing/2014/main" id="{2C8D4D9B-7DCE-41A4-9750-54AABE892DF2}"/>
                </a:ext>
              </a:extLst>
            </p:cNvPr>
            <p:cNvSpPr/>
            <p:nvPr/>
          </p:nvSpPr>
          <p:spPr>
            <a:xfrm>
              <a:off x="6344225" y="2560650"/>
              <a:ext cx="925" cy="800"/>
            </a:xfrm>
            <a:custGeom>
              <a:avLst/>
              <a:gdLst/>
              <a:ahLst/>
              <a:cxnLst/>
              <a:rect l="l" t="t" r="r" b="b"/>
              <a:pathLst>
                <a:path w="37" h="32" extrusionOk="0">
                  <a:moveTo>
                    <a:pt x="10" y="1"/>
                  </a:moveTo>
                  <a:cubicBezTo>
                    <a:pt x="7" y="1"/>
                    <a:pt x="4" y="3"/>
                    <a:pt x="1" y="9"/>
                  </a:cubicBezTo>
                  <a:cubicBezTo>
                    <a:pt x="9" y="17"/>
                    <a:pt x="12" y="31"/>
                    <a:pt x="20" y="31"/>
                  </a:cubicBezTo>
                  <a:cubicBezTo>
                    <a:pt x="24" y="31"/>
                    <a:pt x="29" y="28"/>
                    <a:pt x="37" y="21"/>
                  </a:cubicBezTo>
                  <a:cubicBezTo>
                    <a:pt x="28" y="21"/>
                    <a:pt x="19" y="1"/>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2385;p34">
              <a:extLst>
                <a:ext uri="{FF2B5EF4-FFF2-40B4-BE49-F238E27FC236}">
                  <a16:creationId xmlns:a16="http://schemas.microsoft.com/office/drawing/2014/main" id="{5B25669F-C954-4B45-B4A6-9A11B10A1CC8}"/>
                </a:ext>
              </a:extLst>
            </p:cNvPr>
            <p:cNvSpPr/>
            <p:nvPr/>
          </p:nvSpPr>
          <p:spPr>
            <a:xfrm>
              <a:off x="6348700" y="2553125"/>
              <a:ext cx="1625" cy="575"/>
            </a:xfrm>
            <a:custGeom>
              <a:avLst/>
              <a:gdLst/>
              <a:ahLst/>
              <a:cxnLst/>
              <a:rect l="l" t="t" r="r" b="b"/>
              <a:pathLst>
                <a:path w="65" h="23" extrusionOk="0">
                  <a:moveTo>
                    <a:pt x="0" y="0"/>
                  </a:moveTo>
                  <a:cubicBezTo>
                    <a:pt x="43" y="17"/>
                    <a:pt x="62" y="23"/>
                    <a:pt x="63" y="23"/>
                  </a:cubicBezTo>
                  <a:cubicBezTo>
                    <a:pt x="64" y="23"/>
                    <a:pt x="40" y="1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2386;p34">
              <a:extLst>
                <a:ext uri="{FF2B5EF4-FFF2-40B4-BE49-F238E27FC236}">
                  <a16:creationId xmlns:a16="http://schemas.microsoft.com/office/drawing/2014/main" id="{F961EBCF-9EC5-4641-BF8B-13E9D2F5B73D}"/>
                </a:ext>
              </a:extLst>
            </p:cNvPr>
            <p:cNvSpPr/>
            <p:nvPr/>
          </p:nvSpPr>
          <p:spPr>
            <a:xfrm>
              <a:off x="6347050" y="2544425"/>
              <a:ext cx="775" cy="675"/>
            </a:xfrm>
            <a:custGeom>
              <a:avLst/>
              <a:gdLst/>
              <a:ahLst/>
              <a:cxnLst/>
              <a:rect l="l" t="t" r="r" b="b"/>
              <a:pathLst>
                <a:path w="31" h="27" extrusionOk="0">
                  <a:moveTo>
                    <a:pt x="4" y="0"/>
                  </a:moveTo>
                  <a:cubicBezTo>
                    <a:pt x="1" y="0"/>
                    <a:pt x="7" y="9"/>
                    <a:pt x="31" y="27"/>
                  </a:cubicBezTo>
                  <a:cubicBezTo>
                    <a:pt x="19" y="9"/>
                    <a:pt x="7"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2387;p34">
              <a:extLst>
                <a:ext uri="{FF2B5EF4-FFF2-40B4-BE49-F238E27FC236}">
                  <a16:creationId xmlns:a16="http://schemas.microsoft.com/office/drawing/2014/main" id="{40B76C5B-B813-48D0-970C-ECADC1E5B3D0}"/>
                </a:ext>
              </a:extLst>
            </p:cNvPr>
            <p:cNvSpPr/>
            <p:nvPr/>
          </p:nvSpPr>
          <p:spPr>
            <a:xfrm>
              <a:off x="6378750" y="2462000"/>
              <a:ext cx="475" cy="400"/>
            </a:xfrm>
            <a:custGeom>
              <a:avLst/>
              <a:gdLst/>
              <a:ahLst/>
              <a:cxnLst/>
              <a:rect l="l" t="t" r="r" b="b"/>
              <a:pathLst>
                <a:path w="19" h="16" extrusionOk="0">
                  <a:moveTo>
                    <a:pt x="17" y="0"/>
                  </a:moveTo>
                  <a:cubicBezTo>
                    <a:pt x="15" y="0"/>
                    <a:pt x="11" y="4"/>
                    <a:pt x="1" y="14"/>
                  </a:cubicBezTo>
                  <a:cubicBezTo>
                    <a:pt x="1" y="15"/>
                    <a:pt x="1" y="16"/>
                    <a:pt x="2" y="16"/>
                  </a:cubicBezTo>
                  <a:cubicBezTo>
                    <a:pt x="6" y="16"/>
                    <a:pt x="19" y="0"/>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2388;p34">
              <a:extLst>
                <a:ext uri="{FF2B5EF4-FFF2-40B4-BE49-F238E27FC236}">
                  <a16:creationId xmlns:a16="http://schemas.microsoft.com/office/drawing/2014/main" id="{3EAECD28-DDDE-490A-B2C0-DD93E3445A7D}"/>
                </a:ext>
              </a:extLst>
            </p:cNvPr>
            <p:cNvSpPr/>
            <p:nvPr/>
          </p:nvSpPr>
          <p:spPr>
            <a:xfrm>
              <a:off x="6377575" y="2460850"/>
              <a:ext cx="1500" cy="625"/>
            </a:xfrm>
            <a:custGeom>
              <a:avLst/>
              <a:gdLst/>
              <a:ahLst/>
              <a:cxnLst/>
              <a:rect l="l" t="t" r="r" b="b"/>
              <a:pathLst>
                <a:path w="60" h="25" extrusionOk="0">
                  <a:moveTo>
                    <a:pt x="60" y="24"/>
                  </a:moveTo>
                  <a:cubicBezTo>
                    <a:pt x="0" y="0"/>
                    <a:pt x="0" y="0"/>
                    <a:pt x="6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2389;p34">
              <a:extLst>
                <a:ext uri="{FF2B5EF4-FFF2-40B4-BE49-F238E27FC236}">
                  <a16:creationId xmlns:a16="http://schemas.microsoft.com/office/drawing/2014/main" id="{956D945B-BA62-4E69-9931-6729E3726043}"/>
                </a:ext>
              </a:extLst>
            </p:cNvPr>
            <p:cNvSpPr/>
            <p:nvPr/>
          </p:nvSpPr>
          <p:spPr>
            <a:xfrm>
              <a:off x="6352300" y="2517400"/>
              <a:ext cx="875" cy="375"/>
            </a:xfrm>
            <a:custGeom>
              <a:avLst/>
              <a:gdLst/>
              <a:ahLst/>
              <a:cxnLst/>
              <a:rect l="l" t="t" r="r" b="b"/>
              <a:pathLst>
                <a:path w="35" h="15" extrusionOk="0">
                  <a:moveTo>
                    <a:pt x="35" y="1"/>
                  </a:moveTo>
                  <a:lnTo>
                    <a:pt x="35" y="1"/>
                  </a:lnTo>
                  <a:cubicBezTo>
                    <a:pt x="5" y="11"/>
                    <a:pt x="0" y="14"/>
                    <a:pt x="5" y="14"/>
                  </a:cubicBezTo>
                  <a:cubicBezTo>
                    <a:pt x="11" y="14"/>
                    <a:pt x="35" y="8"/>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2390;p34">
              <a:extLst>
                <a:ext uri="{FF2B5EF4-FFF2-40B4-BE49-F238E27FC236}">
                  <a16:creationId xmlns:a16="http://schemas.microsoft.com/office/drawing/2014/main" id="{CEBF8317-24A1-4942-8498-3400952907CD}"/>
                </a:ext>
              </a:extLst>
            </p:cNvPr>
            <p:cNvSpPr/>
            <p:nvPr/>
          </p:nvSpPr>
          <p:spPr>
            <a:xfrm>
              <a:off x="6354950" y="25120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2391;p34">
              <a:extLst>
                <a:ext uri="{FF2B5EF4-FFF2-40B4-BE49-F238E27FC236}">
                  <a16:creationId xmlns:a16="http://schemas.microsoft.com/office/drawing/2014/main" id="{ACFA488A-A457-49CA-955D-8978E80BC22B}"/>
                </a:ext>
              </a:extLst>
            </p:cNvPr>
            <p:cNvSpPr/>
            <p:nvPr/>
          </p:nvSpPr>
          <p:spPr>
            <a:xfrm>
              <a:off x="6354950" y="2506700"/>
              <a:ext cx="1225" cy="600"/>
            </a:xfrm>
            <a:custGeom>
              <a:avLst/>
              <a:gdLst/>
              <a:ahLst/>
              <a:cxnLst/>
              <a:rect l="l" t="t" r="r" b="b"/>
              <a:pathLst>
                <a:path w="49" h="24" extrusionOk="0">
                  <a:moveTo>
                    <a:pt x="0" y="0"/>
                  </a:moveTo>
                  <a:cubicBezTo>
                    <a:pt x="0" y="12"/>
                    <a:pt x="0" y="24"/>
                    <a:pt x="0" y="24"/>
                  </a:cubicBezTo>
                  <a:cubicBezTo>
                    <a:pt x="0" y="12"/>
                    <a:pt x="48"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2392;p34">
              <a:extLst>
                <a:ext uri="{FF2B5EF4-FFF2-40B4-BE49-F238E27FC236}">
                  <a16:creationId xmlns:a16="http://schemas.microsoft.com/office/drawing/2014/main" id="{84B772C3-2380-45B1-90A8-6EBA22C4E035}"/>
                </a:ext>
              </a:extLst>
            </p:cNvPr>
            <p:cNvSpPr/>
            <p:nvPr/>
          </p:nvSpPr>
          <p:spPr>
            <a:xfrm>
              <a:off x="6365975" y="2476325"/>
              <a:ext cx="300" cy="900"/>
            </a:xfrm>
            <a:custGeom>
              <a:avLst/>
              <a:gdLst/>
              <a:ahLst/>
              <a:cxnLst/>
              <a:rect l="l" t="t" r="r" b="b"/>
              <a:pathLst>
                <a:path w="12" h="36" extrusionOk="0">
                  <a:moveTo>
                    <a:pt x="12" y="1"/>
                  </a:moveTo>
                  <a:cubicBezTo>
                    <a:pt x="3" y="26"/>
                    <a:pt x="1" y="35"/>
                    <a:pt x="1" y="35"/>
                  </a:cubicBezTo>
                  <a:cubicBezTo>
                    <a:pt x="2" y="35"/>
                    <a:pt x="12" y="8"/>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2393;p34">
              <a:extLst>
                <a:ext uri="{FF2B5EF4-FFF2-40B4-BE49-F238E27FC236}">
                  <a16:creationId xmlns:a16="http://schemas.microsoft.com/office/drawing/2014/main" id="{F8097531-3EC0-400E-AFD1-19EA192DA471}"/>
                </a:ext>
              </a:extLst>
            </p:cNvPr>
            <p:cNvSpPr/>
            <p:nvPr/>
          </p:nvSpPr>
          <p:spPr>
            <a:xfrm>
              <a:off x="6364775" y="2476325"/>
              <a:ext cx="325" cy="625"/>
            </a:xfrm>
            <a:custGeom>
              <a:avLst/>
              <a:gdLst/>
              <a:ahLst/>
              <a:cxnLst/>
              <a:rect l="l" t="t" r="r" b="b"/>
              <a:pathLst>
                <a:path w="13" h="25" extrusionOk="0">
                  <a:moveTo>
                    <a:pt x="12" y="24"/>
                  </a:moveTo>
                  <a:cubicBezTo>
                    <a:pt x="12" y="24"/>
                    <a:pt x="0" y="1"/>
                    <a:pt x="12"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2394;p34">
              <a:extLst>
                <a:ext uri="{FF2B5EF4-FFF2-40B4-BE49-F238E27FC236}">
                  <a16:creationId xmlns:a16="http://schemas.microsoft.com/office/drawing/2014/main" id="{631383E0-30E2-4F77-8ECF-725AA9B9543C}"/>
                </a:ext>
              </a:extLst>
            </p:cNvPr>
            <p:cNvSpPr/>
            <p:nvPr/>
          </p:nvSpPr>
          <p:spPr>
            <a:xfrm>
              <a:off x="6364575" y="2476250"/>
              <a:ext cx="725" cy="700"/>
            </a:xfrm>
            <a:custGeom>
              <a:avLst/>
              <a:gdLst/>
              <a:ahLst/>
              <a:cxnLst/>
              <a:rect l="l" t="t" r="r" b="b"/>
              <a:pathLst>
                <a:path w="29" h="28" extrusionOk="0">
                  <a:moveTo>
                    <a:pt x="2" y="1"/>
                  </a:moveTo>
                  <a:cubicBezTo>
                    <a:pt x="0" y="1"/>
                    <a:pt x="4" y="8"/>
                    <a:pt x="20" y="27"/>
                  </a:cubicBezTo>
                  <a:cubicBezTo>
                    <a:pt x="28" y="27"/>
                    <a:pt x="4"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2395;p34">
              <a:extLst>
                <a:ext uri="{FF2B5EF4-FFF2-40B4-BE49-F238E27FC236}">
                  <a16:creationId xmlns:a16="http://schemas.microsoft.com/office/drawing/2014/main" id="{F55A6E58-0847-4438-8DD6-501486D6D73F}"/>
                </a:ext>
              </a:extLst>
            </p:cNvPr>
            <p:cNvSpPr/>
            <p:nvPr/>
          </p:nvSpPr>
          <p:spPr>
            <a:xfrm>
              <a:off x="6362700" y="2473650"/>
              <a:ext cx="600" cy="325"/>
            </a:xfrm>
            <a:custGeom>
              <a:avLst/>
              <a:gdLst/>
              <a:ahLst/>
              <a:cxnLst/>
              <a:rect l="l" t="t" r="r" b="b"/>
              <a:pathLst>
                <a:path w="24" h="13" extrusionOk="0">
                  <a:moveTo>
                    <a:pt x="24" y="12"/>
                  </a:moveTo>
                  <a:cubicBezTo>
                    <a:pt x="0" y="0"/>
                    <a:pt x="24" y="12"/>
                    <a:pt x="24"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2396;p34">
              <a:extLst>
                <a:ext uri="{FF2B5EF4-FFF2-40B4-BE49-F238E27FC236}">
                  <a16:creationId xmlns:a16="http://schemas.microsoft.com/office/drawing/2014/main" id="{5E34BD2C-6709-43CE-A462-17E1522C5376}"/>
                </a:ext>
              </a:extLst>
            </p:cNvPr>
            <p:cNvSpPr/>
            <p:nvPr/>
          </p:nvSpPr>
          <p:spPr>
            <a:xfrm>
              <a:off x="6362975" y="2473350"/>
              <a:ext cx="325" cy="625"/>
            </a:xfrm>
            <a:custGeom>
              <a:avLst/>
              <a:gdLst/>
              <a:ahLst/>
              <a:cxnLst/>
              <a:rect l="l" t="t" r="r" b="b"/>
              <a:pathLst>
                <a:path w="13" h="25" extrusionOk="0">
                  <a:moveTo>
                    <a:pt x="13" y="24"/>
                  </a:moveTo>
                  <a:cubicBezTo>
                    <a:pt x="13" y="24"/>
                    <a:pt x="1" y="1"/>
                    <a:pt x="13"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2397;p34">
              <a:extLst>
                <a:ext uri="{FF2B5EF4-FFF2-40B4-BE49-F238E27FC236}">
                  <a16:creationId xmlns:a16="http://schemas.microsoft.com/office/drawing/2014/main" id="{3460AF27-F85B-49A6-92C8-82432907FEA9}"/>
                </a:ext>
              </a:extLst>
            </p:cNvPr>
            <p:cNvSpPr/>
            <p:nvPr/>
          </p:nvSpPr>
          <p:spPr>
            <a:xfrm>
              <a:off x="6362400" y="2472450"/>
              <a:ext cx="25" cy="925"/>
            </a:xfrm>
            <a:custGeom>
              <a:avLst/>
              <a:gdLst/>
              <a:ahLst/>
              <a:cxnLst/>
              <a:rect l="l" t="t" r="r" b="b"/>
              <a:pathLst>
                <a:path w="1" h="37" extrusionOk="0">
                  <a:moveTo>
                    <a:pt x="0" y="37"/>
                  </a:moveTo>
                  <a:cubicBezTo>
                    <a:pt x="0" y="1"/>
                    <a:pt x="0" y="37"/>
                    <a:pt x="0"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2398;p34">
              <a:extLst>
                <a:ext uri="{FF2B5EF4-FFF2-40B4-BE49-F238E27FC236}">
                  <a16:creationId xmlns:a16="http://schemas.microsoft.com/office/drawing/2014/main" id="{EB9558DF-D5B8-49D3-91A5-FA0697D06FEE}"/>
                </a:ext>
              </a:extLst>
            </p:cNvPr>
            <p:cNvSpPr/>
            <p:nvPr/>
          </p:nvSpPr>
          <p:spPr>
            <a:xfrm>
              <a:off x="6361800" y="2474550"/>
              <a:ext cx="25" cy="325"/>
            </a:xfrm>
            <a:custGeom>
              <a:avLst/>
              <a:gdLst/>
              <a:ahLst/>
              <a:cxnLst/>
              <a:rect l="l" t="t" r="r" b="b"/>
              <a:pathLst>
                <a:path w="1" h="13" extrusionOk="0">
                  <a:moveTo>
                    <a:pt x="0" y="12"/>
                  </a:moveTo>
                  <a:lnTo>
                    <a:pt x="0" y="0"/>
                  </a:lnTo>
                  <a:cubicBezTo>
                    <a:pt x="0" y="0"/>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2399;p34">
              <a:extLst>
                <a:ext uri="{FF2B5EF4-FFF2-40B4-BE49-F238E27FC236}">
                  <a16:creationId xmlns:a16="http://schemas.microsoft.com/office/drawing/2014/main" id="{29ED8BA2-6FD1-48F4-B931-236CBA5B538D}"/>
                </a:ext>
              </a:extLst>
            </p:cNvPr>
            <p:cNvSpPr/>
            <p:nvPr/>
          </p:nvSpPr>
          <p:spPr>
            <a:xfrm>
              <a:off x="6361850" y="2474200"/>
              <a:ext cx="350" cy="700"/>
            </a:xfrm>
            <a:custGeom>
              <a:avLst/>
              <a:gdLst/>
              <a:ahLst/>
              <a:cxnLst/>
              <a:rect l="l" t="t" r="r" b="b"/>
              <a:pathLst>
                <a:path w="14" h="28" extrusionOk="0">
                  <a:moveTo>
                    <a:pt x="12" y="0"/>
                  </a:moveTo>
                  <a:lnTo>
                    <a:pt x="12" y="0"/>
                  </a:lnTo>
                  <a:cubicBezTo>
                    <a:pt x="10" y="0"/>
                    <a:pt x="0" y="28"/>
                    <a:pt x="2" y="28"/>
                  </a:cubicBezTo>
                  <a:cubicBezTo>
                    <a:pt x="3" y="28"/>
                    <a:pt x="5" y="24"/>
                    <a:pt x="10" y="14"/>
                  </a:cubicBezTo>
                  <a:cubicBezTo>
                    <a:pt x="13" y="4"/>
                    <a:pt x="13"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2400;p34">
              <a:extLst>
                <a:ext uri="{FF2B5EF4-FFF2-40B4-BE49-F238E27FC236}">
                  <a16:creationId xmlns:a16="http://schemas.microsoft.com/office/drawing/2014/main" id="{B7D662A4-BDFD-4A65-B159-0B1E912E828C}"/>
                </a:ext>
              </a:extLst>
            </p:cNvPr>
            <p:cNvSpPr/>
            <p:nvPr/>
          </p:nvSpPr>
          <p:spPr>
            <a:xfrm>
              <a:off x="6361950" y="2474550"/>
              <a:ext cx="175" cy="350"/>
            </a:xfrm>
            <a:custGeom>
              <a:avLst/>
              <a:gdLst/>
              <a:ahLst/>
              <a:cxnLst/>
              <a:rect l="l" t="t" r="r" b="b"/>
              <a:pathLst>
                <a:path w="7" h="14" extrusionOk="0">
                  <a:moveTo>
                    <a:pt x="6" y="0"/>
                  </a:moveTo>
                  <a:cubicBezTo>
                    <a:pt x="1" y="10"/>
                    <a:pt x="0" y="14"/>
                    <a:pt x="1" y="14"/>
                  </a:cubicBezTo>
                  <a:cubicBezTo>
                    <a:pt x="2" y="14"/>
                    <a:pt x="6" y="7"/>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2401;p34">
              <a:extLst>
                <a:ext uri="{FF2B5EF4-FFF2-40B4-BE49-F238E27FC236}">
                  <a16:creationId xmlns:a16="http://schemas.microsoft.com/office/drawing/2014/main" id="{F298785E-6EE2-4A89-80CF-8CA560DB9977}"/>
                </a:ext>
              </a:extLst>
            </p:cNvPr>
            <p:cNvSpPr/>
            <p:nvPr/>
          </p:nvSpPr>
          <p:spPr>
            <a:xfrm>
              <a:off x="6362400" y="2474550"/>
              <a:ext cx="600" cy="900"/>
            </a:xfrm>
            <a:custGeom>
              <a:avLst/>
              <a:gdLst/>
              <a:ahLst/>
              <a:cxnLst/>
              <a:rect l="l" t="t" r="r" b="b"/>
              <a:pathLst>
                <a:path w="24" h="36" extrusionOk="0">
                  <a:moveTo>
                    <a:pt x="0" y="0"/>
                  </a:moveTo>
                  <a:cubicBezTo>
                    <a:pt x="12" y="12"/>
                    <a:pt x="12" y="24"/>
                    <a:pt x="0" y="36"/>
                  </a:cubicBezTo>
                  <a:cubicBezTo>
                    <a:pt x="24" y="36"/>
                    <a:pt x="24"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2402;p34">
              <a:extLst>
                <a:ext uri="{FF2B5EF4-FFF2-40B4-BE49-F238E27FC236}">
                  <a16:creationId xmlns:a16="http://schemas.microsoft.com/office/drawing/2014/main" id="{F7F74B9B-2E09-4B02-93E1-5DA35FC7F086}"/>
                </a:ext>
              </a:extLst>
            </p:cNvPr>
            <p:cNvSpPr/>
            <p:nvPr/>
          </p:nvSpPr>
          <p:spPr>
            <a:xfrm>
              <a:off x="6363750" y="2477825"/>
              <a:ext cx="450" cy="350"/>
            </a:xfrm>
            <a:custGeom>
              <a:avLst/>
              <a:gdLst/>
              <a:ahLst/>
              <a:cxnLst/>
              <a:rect l="l" t="t" r="r" b="b"/>
              <a:pathLst>
                <a:path w="18" h="14" extrusionOk="0">
                  <a:moveTo>
                    <a:pt x="18" y="0"/>
                  </a:moveTo>
                  <a:cubicBezTo>
                    <a:pt x="2" y="10"/>
                    <a:pt x="0" y="14"/>
                    <a:pt x="2" y="14"/>
                  </a:cubicBezTo>
                  <a:cubicBezTo>
                    <a:pt x="6" y="14"/>
                    <a:pt x="18" y="7"/>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2403;p34">
              <a:extLst>
                <a:ext uri="{FF2B5EF4-FFF2-40B4-BE49-F238E27FC236}">
                  <a16:creationId xmlns:a16="http://schemas.microsoft.com/office/drawing/2014/main" id="{43806861-89E7-4E75-AA17-08EC012FAC88}"/>
                </a:ext>
              </a:extLst>
            </p:cNvPr>
            <p:cNvSpPr/>
            <p:nvPr/>
          </p:nvSpPr>
          <p:spPr>
            <a:xfrm>
              <a:off x="6360250" y="2472750"/>
              <a:ext cx="375" cy="925"/>
            </a:xfrm>
            <a:custGeom>
              <a:avLst/>
              <a:gdLst/>
              <a:ahLst/>
              <a:cxnLst/>
              <a:rect l="l" t="t" r="r" b="b"/>
              <a:pathLst>
                <a:path w="15" h="37" extrusionOk="0">
                  <a:moveTo>
                    <a:pt x="15" y="1"/>
                  </a:moveTo>
                  <a:cubicBezTo>
                    <a:pt x="4" y="27"/>
                    <a:pt x="1" y="37"/>
                    <a:pt x="1" y="37"/>
                  </a:cubicBezTo>
                  <a:cubicBezTo>
                    <a:pt x="1" y="37"/>
                    <a:pt x="8" y="21"/>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2404;p34">
              <a:extLst>
                <a:ext uri="{FF2B5EF4-FFF2-40B4-BE49-F238E27FC236}">
                  <a16:creationId xmlns:a16="http://schemas.microsoft.com/office/drawing/2014/main" id="{E9D96AC1-F044-4A1E-88D7-2067C328F9A3}"/>
                </a:ext>
              </a:extLst>
            </p:cNvPr>
            <p:cNvSpPr/>
            <p:nvPr/>
          </p:nvSpPr>
          <p:spPr>
            <a:xfrm>
              <a:off x="6360000" y="2473950"/>
              <a:ext cx="325" cy="325"/>
            </a:xfrm>
            <a:custGeom>
              <a:avLst/>
              <a:gdLst/>
              <a:ahLst/>
              <a:cxnLst/>
              <a:rect l="l" t="t" r="r" b="b"/>
              <a:pathLst>
                <a:path w="13" h="13" extrusionOk="0">
                  <a:moveTo>
                    <a:pt x="13" y="0"/>
                  </a:moveTo>
                  <a:lnTo>
                    <a:pt x="1" y="12"/>
                  </a:lnTo>
                  <a:cubicBezTo>
                    <a:pt x="13" y="12"/>
                    <a:pt x="13" y="12"/>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2405;p34">
              <a:extLst>
                <a:ext uri="{FF2B5EF4-FFF2-40B4-BE49-F238E27FC236}">
                  <a16:creationId xmlns:a16="http://schemas.microsoft.com/office/drawing/2014/main" id="{F3DBE868-11BD-4FF1-9130-DB00B5010DE3}"/>
                </a:ext>
              </a:extLst>
            </p:cNvPr>
            <p:cNvSpPr/>
            <p:nvPr/>
          </p:nvSpPr>
          <p:spPr>
            <a:xfrm>
              <a:off x="6361200" y="2475125"/>
              <a:ext cx="925" cy="1225"/>
            </a:xfrm>
            <a:custGeom>
              <a:avLst/>
              <a:gdLst/>
              <a:ahLst/>
              <a:cxnLst/>
              <a:rect l="l" t="t" r="r" b="b"/>
              <a:pathLst>
                <a:path w="37" h="49" extrusionOk="0">
                  <a:moveTo>
                    <a:pt x="36" y="1"/>
                  </a:moveTo>
                  <a:cubicBezTo>
                    <a:pt x="0" y="49"/>
                    <a:pt x="0" y="49"/>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2406;p34">
              <a:extLst>
                <a:ext uri="{FF2B5EF4-FFF2-40B4-BE49-F238E27FC236}">
                  <a16:creationId xmlns:a16="http://schemas.microsoft.com/office/drawing/2014/main" id="{95247122-502C-4192-BC54-FE762509995C}"/>
                </a:ext>
              </a:extLst>
            </p:cNvPr>
            <p:cNvSpPr/>
            <p:nvPr/>
          </p:nvSpPr>
          <p:spPr>
            <a:xfrm>
              <a:off x="6359450" y="2471575"/>
              <a:ext cx="675" cy="900"/>
            </a:xfrm>
            <a:custGeom>
              <a:avLst/>
              <a:gdLst/>
              <a:ahLst/>
              <a:cxnLst/>
              <a:rect l="l" t="t" r="r" b="b"/>
              <a:pathLst>
                <a:path w="27" h="36" extrusionOk="0">
                  <a:moveTo>
                    <a:pt x="26" y="0"/>
                  </a:moveTo>
                  <a:cubicBezTo>
                    <a:pt x="25" y="0"/>
                    <a:pt x="1" y="35"/>
                    <a:pt x="2" y="35"/>
                  </a:cubicBezTo>
                  <a:cubicBezTo>
                    <a:pt x="2" y="35"/>
                    <a:pt x="5" y="32"/>
                    <a:pt x="11" y="24"/>
                  </a:cubicBezTo>
                  <a:cubicBezTo>
                    <a:pt x="23" y="7"/>
                    <a:pt x="26"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2407;p34">
              <a:extLst>
                <a:ext uri="{FF2B5EF4-FFF2-40B4-BE49-F238E27FC236}">
                  <a16:creationId xmlns:a16="http://schemas.microsoft.com/office/drawing/2014/main" id="{E6922F71-1270-41B5-A44A-F2D81204E8EC}"/>
                </a:ext>
              </a:extLst>
            </p:cNvPr>
            <p:cNvSpPr/>
            <p:nvPr/>
          </p:nvSpPr>
          <p:spPr>
            <a:xfrm>
              <a:off x="6358825" y="2471050"/>
              <a:ext cx="625" cy="1125"/>
            </a:xfrm>
            <a:custGeom>
              <a:avLst/>
              <a:gdLst/>
              <a:ahLst/>
              <a:cxnLst/>
              <a:rect l="l" t="t" r="r" b="b"/>
              <a:pathLst>
                <a:path w="25" h="45" extrusionOk="0">
                  <a:moveTo>
                    <a:pt x="18" y="0"/>
                  </a:moveTo>
                  <a:cubicBezTo>
                    <a:pt x="12" y="0"/>
                    <a:pt x="0" y="15"/>
                    <a:pt x="0" y="45"/>
                  </a:cubicBezTo>
                  <a:cubicBezTo>
                    <a:pt x="24" y="15"/>
                    <a:pt x="24"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2408;p34">
              <a:extLst>
                <a:ext uri="{FF2B5EF4-FFF2-40B4-BE49-F238E27FC236}">
                  <a16:creationId xmlns:a16="http://schemas.microsoft.com/office/drawing/2014/main" id="{0D173EF2-D03C-4C36-B8D2-E96C938A2960}"/>
                </a:ext>
              </a:extLst>
            </p:cNvPr>
            <p:cNvSpPr/>
            <p:nvPr/>
          </p:nvSpPr>
          <p:spPr>
            <a:xfrm>
              <a:off x="6359325" y="2473050"/>
              <a:ext cx="300" cy="825"/>
            </a:xfrm>
            <a:custGeom>
              <a:avLst/>
              <a:gdLst/>
              <a:ahLst/>
              <a:cxnLst/>
              <a:rect l="l" t="t" r="r" b="b"/>
              <a:pathLst>
                <a:path w="12" h="33" extrusionOk="0">
                  <a:moveTo>
                    <a:pt x="4" y="1"/>
                  </a:moveTo>
                  <a:lnTo>
                    <a:pt x="4" y="1"/>
                  </a:lnTo>
                  <a:cubicBezTo>
                    <a:pt x="0" y="24"/>
                    <a:pt x="0" y="32"/>
                    <a:pt x="1" y="32"/>
                  </a:cubicBezTo>
                  <a:cubicBezTo>
                    <a:pt x="4" y="32"/>
                    <a:pt x="12"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2409;p34">
              <a:extLst>
                <a:ext uri="{FF2B5EF4-FFF2-40B4-BE49-F238E27FC236}">
                  <a16:creationId xmlns:a16="http://schemas.microsoft.com/office/drawing/2014/main" id="{728C198F-281D-45A6-9C10-24513E9C8D8A}"/>
                </a:ext>
              </a:extLst>
            </p:cNvPr>
            <p:cNvSpPr/>
            <p:nvPr/>
          </p:nvSpPr>
          <p:spPr>
            <a:xfrm>
              <a:off x="6358825" y="2473350"/>
              <a:ext cx="625" cy="325"/>
            </a:xfrm>
            <a:custGeom>
              <a:avLst/>
              <a:gdLst/>
              <a:ahLst/>
              <a:cxnLst/>
              <a:rect l="l" t="t" r="r" b="b"/>
              <a:pathLst>
                <a:path w="25" h="13" extrusionOk="0">
                  <a:moveTo>
                    <a:pt x="24" y="12"/>
                  </a:moveTo>
                  <a:cubicBezTo>
                    <a:pt x="24" y="12"/>
                    <a:pt x="0" y="1"/>
                    <a:pt x="24"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2410;p34">
              <a:extLst>
                <a:ext uri="{FF2B5EF4-FFF2-40B4-BE49-F238E27FC236}">
                  <a16:creationId xmlns:a16="http://schemas.microsoft.com/office/drawing/2014/main" id="{15690F70-59D3-45E0-B989-D0F149DFA328}"/>
                </a:ext>
              </a:extLst>
            </p:cNvPr>
            <p:cNvSpPr/>
            <p:nvPr/>
          </p:nvSpPr>
          <p:spPr>
            <a:xfrm>
              <a:off x="6359775" y="2475125"/>
              <a:ext cx="850" cy="1525"/>
            </a:xfrm>
            <a:custGeom>
              <a:avLst/>
              <a:gdLst/>
              <a:ahLst/>
              <a:cxnLst/>
              <a:rect l="l" t="t" r="r" b="b"/>
              <a:pathLst>
                <a:path w="34" h="61" extrusionOk="0">
                  <a:moveTo>
                    <a:pt x="34" y="1"/>
                  </a:moveTo>
                  <a:cubicBezTo>
                    <a:pt x="29" y="6"/>
                    <a:pt x="25" y="11"/>
                    <a:pt x="23" y="16"/>
                  </a:cubicBezTo>
                  <a:lnTo>
                    <a:pt x="23" y="16"/>
                  </a:lnTo>
                  <a:cubicBezTo>
                    <a:pt x="27" y="12"/>
                    <a:pt x="31" y="7"/>
                    <a:pt x="34" y="1"/>
                  </a:cubicBezTo>
                  <a:close/>
                  <a:moveTo>
                    <a:pt x="23" y="16"/>
                  </a:moveTo>
                  <a:cubicBezTo>
                    <a:pt x="12" y="27"/>
                    <a:pt x="1" y="34"/>
                    <a:pt x="10" y="60"/>
                  </a:cubicBezTo>
                  <a:cubicBezTo>
                    <a:pt x="19" y="51"/>
                    <a:pt x="14" y="34"/>
                    <a:pt x="23" y="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2411;p34">
              <a:extLst>
                <a:ext uri="{FF2B5EF4-FFF2-40B4-BE49-F238E27FC236}">
                  <a16:creationId xmlns:a16="http://schemas.microsoft.com/office/drawing/2014/main" id="{2DD4970F-7FF0-41E7-993D-61DB9270C9E0}"/>
                </a:ext>
              </a:extLst>
            </p:cNvPr>
            <p:cNvSpPr/>
            <p:nvPr/>
          </p:nvSpPr>
          <p:spPr>
            <a:xfrm>
              <a:off x="6359125" y="2474550"/>
              <a:ext cx="900" cy="600"/>
            </a:xfrm>
            <a:custGeom>
              <a:avLst/>
              <a:gdLst/>
              <a:ahLst/>
              <a:cxnLst/>
              <a:rect l="l" t="t" r="r" b="b"/>
              <a:pathLst>
                <a:path w="36" h="24" extrusionOk="0">
                  <a:moveTo>
                    <a:pt x="36" y="0"/>
                  </a:moveTo>
                  <a:cubicBezTo>
                    <a:pt x="0" y="24"/>
                    <a:pt x="0" y="24"/>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2412;p34">
              <a:extLst>
                <a:ext uri="{FF2B5EF4-FFF2-40B4-BE49-F238E27FC236}">
                  <a16:creationId xmlns:a16="http://schemas.microsoft.com/office/drawing/2014/main" id="{6FEC9B44-06D3-4590-AD64-2AFD9B7FE3B6}"/>
                </a:ext>
              </a:extLst>
            </p:cNvPr>
            <p:cNvSpPr/>
            <p:nvPr/>
          </p:nvSpPr>
          <p:spPr>
            <a:xfrm>
              <a:off x="6358525" y="2474850"/>
              <a:ext cx="925" cy="25"/>
            </a:xfrm>
            <a:custGeom>
              <a:avLst/>
              <a:gdLst/>
              <a:ahLst/>
              <a:cxnLst/>
              <a:rect l="l" t="t" r="r" b="b"/>
              <a:pathLst>
                <a:path w="37" h="1" extrusionOk="0">
                  <a:moveTo>
                    <a:pt x="36" y="0"/>
                  </a:moveTo>
                  <a:cubicBezTo>
                    <a:pt x="24" y="0"/>
                    <a:pt x="0"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2413;p34">
              <a:extLst>
                <a:ext uri="{FF2B5EF4-FFF2-40B4-BE49-F238E27FC236}">
                  <a16:creationId xmlns:a16="http://schemas.microsoft.com/office/drawing/2014/main" id="{0D6C9008-C1FE-42B8-8048-55859AFB5B2F}"/>
                </a:ext>
              </a:extLst>
            </p:cNvPr>
            <p:cNvSpPr/>
            <p:nvPr/>
          </p:nvSpPr>
          <p:spPr>
            <a:xfrm>
              <a:off x="6357400" y="2472750"/>
              <a:ext cx="725" cy="500"/>
            </a:xfrm>
            <a:custGeom>
              <a:avLst/>
              <a:gdLst/>
              <a:ahLst/>
              <a:cxnLst/>
              <a:rect l="l" t="t" r="r" b="b"/>
              <a:pathLst>
                <a:path w="29" h="20" extrusionOk="0">
                  <a:moveTo>
                    <a:pt x="22" y="1"/>
                  </a:moveTo>
                  <a:lnTo>
                    <a:pt x="22" y="1"/>
                  </a:lnTo>
                  <a:cubicBezTo>
                    <a:pt x="3" y="15"/>
                    <a:pt x="1" y="20"/>
                    <a:pt x="4" y="20"/>
                  </a:cubicBezTo>
                  <a:cubicBezTo>
                    <a:pt x="10" y="20"/>
                    <a:pt x="29" y="8"/>
                    <a:pt x="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2414;p34">
              <a:extLst>
                <a:ext uri="{FF2B5EF4-FFF2-40B4-BE49-F238E27FC236}">
                  <a16:creationId xmlns:a16="http://schemas.microsoft.com/office/drawing/2014/main" id="{8630A2BA-7BD8-49CF-9607-66DB54003B4E}"/>
                </a:ext>
              </a:extLst>
            </p:cNvPr>
            <p:cNvSpPr/>
            <p:nvPr/>
          </p:nvSpPr>
          <p:spPr>
            <a:xfrm>
              <a:off x="6357025" y="2473650"/>
              <a:ext cx="1225" cy="25"/>
            </a:xfrm>
            <a:custGeom>
              <a:avLst/>
              <a:gdLst/>
              <a:ahLst/>
              <a:cxnLst/>
              <a:rect l="l" t="t" r="r" b="b"/>
              <a:pathLst>
                <a:path w="49" h="1" extrusionOk="0">
                  <a:moveTo>
                    <a:pt x="48" y="0"/>
                  </a:moveTo>
                  <a:cubicBezTo>
                    <a:pt x="1" y="0"/>
                    <a:pt x="48" y="0"/>
                    <a:pt x="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2415;p34">
              <a:extLst>
                <a:ext uri="{FF2B5EF4-FFF2-40B4-BE49-F238E27FC236}">
                  <a16:creationId xmlns:a16="http://schemas.microsoft.com/office/drawing/2014/main" id="{781262F1-5351-4055-961C-4C5D6486F8D6}"/>
                </a:ext>
              </a:extLst>
            </p:cNvPr>
            <p:cNvSpPr/>
            <p:nvPr/>
          </p:nvSpPr>
          <p:spPr>
            <a:xfrm>
              <a:off x="6357325" y="2471850"/>
              <a:ext cx="25" cy="625"/>
            </a:xfrm>
            <a:custGeom>
              <a:avLst/>
              <a:gdLst/>
              <a:ahLst/>
              <a:cxnLst/>
              <a:rect l="l" t="t" r="r" b="b"/>
              <a:pathLst>
                <a:path w="1" h="25" extrusionOk="0">
                  <a:moveTo>
                    <a:pt x="1" y="1"/>
                  </a:moveTo>
                  <a:cubicBezTo>
                    <a:pt x="1" y="13"/>
                    <a:pt x="1" y="13"/>
                    <a:pt x="1" y="25"/>
                  </a:cubicBezTo>
                  <a:cubicBezTo>
                    <a:pt x="1" y="13"/>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2416;p34">
              <a:extLst>
                <a:ext uri="{FF2B5EF4-FFF2-40B4-BE49-F238E27FC236}">
                  <a16:creationId xmlns:a16="http://schemas.microsoft.com/office/drawing/2014/main" id="{2F0F5166-1315-48AF-80B4-AB6612AA6EF3}"/>
                </a:ext>
              </a:extLst>
            </p:cNvPr>
            <p:cNvSpPr/>
            <p:nvPr/>
          </p:nvSpPr>
          <p:spPr>
            <a:xfrm>
              <a:off x="6358525" y="2473050"/>
              <a:ext cx="325" cy="25"/>
            </a:xfrm>
            <a:custGeom>
              <a:avLst/>
              <a:gdLst/>
              <a:ahLst/>
              <a:cxnLst/>
              <a:rect l="l" t="t" r="r" b="b"/>
              <a:pathLst>
                <a:path w="13" h="1" extrusionOk="0">
                  <a:moveTo>
                    <a:pt x="0" y="1"/>
                  </a:moveTo>
                  <a:lnTo>
                    <a:pt x="0" y="1"/>
                  </a:lnTo>
                  <a:cubicBezTo>
                    <a:pt x="12"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2417;p34">
              <a:extLst>
                <a:ext uri="{FF2B5EF4-FFF2-40B4-BE49-F238E27FC236}">
                  <a16:creationId xmlns:a16="http://schemas.microsoft.com/office/drawing/2014/main" id="{83F6D110-E30A-4458-BE0C-AEA0BE777F18}"/>
                </a:ext>
              </a:extLst>
            </p:cNvPr>
            <p:cNvSpPr/>
            <p:nvPr/>
          </p:nvSpPr>
          <p:spPr>
            <a:xfrm>
              <a:off x="6358075" y="2473050"/>
              <a:ext cx="475" cy="475"/>
            </a:xfrm>
            <a:custGeom>
              <a:avLst/>
              <a:gdLst/>
              <a:ahLst/>
              <a:cxnLst/>
              <a:rect l="l" t="t" r="r" b="b"/>
              <a:pathLst>
                <a:path w="19" h="19" extrusionOk="0">
                  <a:moveTo>
                    <a:pt x="18" y="1"/>
                  </a:moveTo>
                  <a:lnTo>
                    <a:pt x="18" y="1"/>
                  </a:lnTo>
                  <a:cubicBezTo>
                    <a:pt x="0" y="13"/>
                    <a:pt x="0" y="18"/>
                    <a:pt x="5" y="18"/>
                  </a:cubicBezTo>
                  <a:cubicBezTo>
                    <a:pt x="9" y="18"/>
                    <a:pt x="18" y="13"/>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2418;p34">
              <a:extLst>
                <a:ext uri="{FF2B5EF4-FFF2-40B4-BE49-F238E27FC236}">
                  <a16:creationId xmlns:a16="http://schemas.microsoft.com/office/drawing/2014/main" id="{97B5AC03-051F-4826-8E4F-2871F8A2E858}"/>
                </a:ext>
              </a:extLst>
            </p:cNvPr>
            <p:cNvSpPr/>
            <p:nvPr/>
          </p:nvSpPr>
          <p:spPr>
            <a:xfrm>
              <a:off x="6351975" y="2471850"/>
              <a:ext cx="3600" cy="3600"/>
            </a:xfrm>
            <a:custGeom>
              <a:avLst/>
              <a:gdLst/>
              <a:ahLst/>
              <a:cxnLst/>
              <a:rect l="l" t="t" r="r" b="b"/>
              <a:pathLst>
                <a:path w="144" h="144" extrusionOk="0">
                  <a:moveTo>
                    <a:pt x="27" y="118"/>
                  </a:moveTo>
                  <a:cubicBezTo>
                    <a:pt x="19" y="121"/>
                    <a:pt x="10" y="130"/>
                    <a:pt x="0" y="144"/>
                  </a:cubicBezTo>
                  <a:cubicBezTo>
                    <a:pt x="19" y="132"/>
                    <a:pt x="28" y="123"/>
                    <a:pt x="27" y="118"/>
                  </a:cubicBezTo>
                  <a:close/>
                  <a:moveTo>
                    <a:pt x="143" y="1"/>
                  </a:moveTo>
                  <a:lnTo>
                    <a:pt x="143" y="1"/>
                  </a:lnTo>
                  <a:cubicBezTo>
                    <a:pt x="143" y="1"/>
                    <a:pt x="108" y="72"/>
                    <a:pt x="96" y="84"/>
                  </a:cubicBezTo>
                  <a:cubicBezTo>
                    <a:pt x="96" y="84"/>
                    <a:pt x="96" y="84"/>
                    <a:pt x="84" y="96"/>
                  </a:cubicBezTo>
                  <a:cubicBezTo>
                    <a:pt x="84" y="84"/>
                    <a:pt x="84" y="84"/>
                    <a:pt x="84" y="84"/>
                  </a:cubicBezTo>
                  <a:cubicBezTo>
                    <a:pt x="72" y="78"/>
                    <a:pt x="63" y="66"/>
                    <a:pt x="51" y="66"/>
                  </a:cubicBezTo>
                  <a:cubicBezTo>
                    <a:pt x="39" y="66"/>
                    <a:pt x="24" y="78"/>
                    <a:pt x="0" y="120"/>
                  </a:cubicBezTo>
                  <a:cubicBezTo>
                    <a:pt x="10" y="117"/>
                    <a:pt x="17" y="115"/>
                    <a:pt x="21" y="115"/>
                  </a:cubicBezTo>
                  <a:cubicBezTo>
                    <a:pt x="25" y="115"/>
                    <a:pt x="27" y="116"/>
                    <a:pt x="27" y="118"/>
                  </a:cubicBezTo>
                  <a:lnTo>
                    <a:pt x="27" y="118"/>
                  </a:lnTo>
                  <a:cubicBezTo>
                    <a:pt x="29" y="117"/>
                    <a:pt x="31" y="117"/>
                    <a:pt x="33" y="117"/>
                  </a:cubicBezTo>
                  <a:cubicBezTo>
                    <a:pt x="42" y="117"/>
                    <a:pt x="48" y="126"/>
                    <a:pt x="48" y="144"/>
                  </a:cubicBezTo>
                  <a:cubicBezTo>
                    <a:pt x="96" y="108"/>
                    <a:pt x="131" y="6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2419;p34">
              <a:extLst>
                <a:ext uri="{FF2B5EF4-FFF2-40B4-BE49-F238E27FC236}">
                  <a16:creationId xmlns:a16="http://schemas.microsoft.com/office/drawing/2014/main" id="{5418620B-9A18-4147-ADDB-5C0C98BB0562}"/>
                </a:ext>
              </a:extLst>
            </p:cNvPr>
            <p:cNvSpPr/>
            <p:nvPr/>
          </p:nvSpPr>
          <p:spPr>
            <a:xfrm>
              <a:off x="6354050" y="2473950"/>
              <a:ext cx="325" cy="325"/>
            </a:xfrm>
            <a:custGeom>
              <a:avLst/>
              <a:gdLst/>
              <a:ahLst/>
              <a:cxnLst/>
              <a:rect l="l" t="t" r="r" b="b"/>
              <a:pathLst>
                <a:path w="13" h="13" extrusionOk="0">
                  <a:moveTo>
                    <a:pt x="1" y="0"/>
                  </a:moveTo>
                  <a:cubicBezTo>
                    <a:pt x="1" y="0"/>
                    <a:pt x="1" y="0"/>
                    <a:pt x="1" y="12"/>
                  </a:cubicBezTo>
                  <a:cubicBezTo>
                    <a:pt x="1" y="0"/>
                    <a:pt x="1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2420;p34">
              <a:extLst>
                <a:ext uri="{FF2B5EF4-FFF2-40B4-BE49-F238E27FC236}">
                  <a16:creationId xmlns:a16="http://schemas.microsoft.com/office/drawing/2014/main" id="{BBA12FFF-8E06-41C4-840A-917DF5F3C585}"/>
                </a:ext>
              </a:extLst>
            </p:cNvPr>
            <p:cNvSpPr/>
            <p:nvPr/>
          </p:nvSpPr>
          <p:spPr>
            <a:xfrm>
              <a:off x="6356150" y="2471650"/>
              <a:ext cx="375" cy="825"/>
            </a:xfrm>
            <a:custGeom>
              <a:avLst/>
              <a:gdLst/>
              <a:ahLst/>
              <a:cxnLst/>
              <a:rect l="l" t="t" r="r" b="b"/>
              <a:pathLst>
                <a:path w="15" h="33" extrusionOk="0">
                  <a:moveTo>
                    <a:pt x="7" y="0"/>
                  </a:moveTo>
                  <a:lnTo>
                    <a:pt x="7" y="0"/>
                  </a:lnTo>
                  <a:cubicBezTo>
                    <a:pt x="4" y="0"/>
                    <a:pt x="0" y="9"/>
                    <a:pt x="0" y="33"/>
                  </a:cubicBezTo>
                  <a:cubicBezTo>
                    <a:pt x="14" y="19"/>
                    <a:pt x="12"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2421;p34">
              <a:extLst>
                <a:ext uri="{FF2B5EF4-FFF2-40B4-BE49-F238E27FC236}">
                  <a16:creationId xmlns:a16="http://schemas.microsoft.com/office/drawing/2014/main" id="{93718B76-0E05-4841-B95E-0341385ECA27}"/>
                </a:ext>
              </a:extLst>
            </p:cNvPr>
            <p:cNvSpPr/>
            <p:nvPr/>
          </p:nvSpPr>
          <p:spPr>
            <a:xfrm>
              <a:off x="6355550" y="2472550"/>
              <a:ext cx="2325" cy="1725"/>
            </a:xfrm>
            <a:custGeom>
              <a:avLst/>
              <a:gdLst/>
              <a:ahLst/>
              <a:cxnLst/>
              <a:rect l="l" t="t" r="r" b="b"/>
              <a:pathLst>
                <a:path w="93" h="69" extrusionOk="0">
                  <a:moveTo>
                    <a:pt x="43" y="0"/>
                  </a:moveTo>
                  <a:cubicBezTo>
                    <a:pt x="31" y="0"/>
                    <a:pt x="16" y="14"/>
                    <a:pt x="0" y="68"/>
                  </a:cubicBezTo>
                  <a:lnTo>
                    <a:pt x="12" y="68"/>
                  </a:lnTo>
                  <a:cubicBezTo>
                    <a:pt x="33" y="47"/>
                    <a:pt x="93" y="7"/>
                    <a:pt x="71" y="7"/>
                  </a:cubicBezTo>
                  <a:cubicBezTo>
                    <a:pt x="69" y="7"/>
                    <a:pt x="65" y="7"/>
                    <a:pt x="60" y="9"/>
                  </a:cubicBezTo>
                  <a:cubicBezTo>
                    <a:pt x="56" y="4"/>
                    <a:pt x="50"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2422;p34">
              <a:extLst>
                <a:ext uri="{FF2B5EF4-FFF2-40B4-BE49-F238E27FC236}">
                  <a16:creationId xmlns:a16="http://schemas.microsoft.com/office/drawing/2014/main" id="{84EA6218-A2B7-4DF8-A5BC-56BB386D7C3B}"/>
                </a:ext>
              </a:extLst>
            </p:cNvPr>
            <p:cNvSpPr/>
            <p:nvPr/>
          </p:nvSpPr>
          <p:spPr>
            <a:xfrm>
              <a:off x="6358275" y="2475725"/>
              <a:ext cx="1225" cy="1975"/>
            </a:xfrm>
            <a:custGeom>
              <a:avLst/>
              <a:gdLst/>
              <a:ahLst/>
              <a:cxnLst/>
              <a:rect l="l" t="t" r="r" b="b"/>
              <a:pathLst>
                <a:path w="49" h="79" extrusionOk="0">
                  <a:moveTo>
                    <a:pt x="34" y="1"/>
                  </a:moveTo>
                  <a:cubicBezTo>
                    <a:pt x="8" y="45"/>
                    <a:pt x="1" y="69"/>
                    <a:pt x="14" y="69"/>
                  </a:cubicBezTo>
                  <a:cubicBezTo>
                    <a:pt x="18" y="69"/>
                    <a:pt x="25" y="66"/>
                    <a:pt x="34" y="60"/>
                  </a:cubicBezTo>
                  <a:cubicBezTo>
                    <a:pt x="39" y="73"/>
                    <a:pt x="42" y="78"/>
                    <a:pt x="44" y="78"/>
                  </a:cubicBezTo>
                  <a:cubicBezTo>
                    <a:pt x="49" y="78"/>
                    <a:pt x="34" y="10"/>
                    <a:pt x="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2423;p34">
              <a:extLst>
                <a:ext uri="{FF2B5EF4-FFF2-40B4-BE49-F238E27FC236}">
                  <a16:creationId xmlns:a16="http://schemas.microsoft.com/office/drawing/2014/main" id="{3894F4F3-5E93-45DF-8C56-23C923D88E4E}"/>
                </a:ext>
              </a:extLst>
            </p:cNvPr>
            <p:cNvSpPr/>
            <p:nvPr/>
          </p:nvSpPr>
          <p:spPr>
            <a:xfrm>
              <a:off x="6356875" y="2475325"/>
              <a:ext cx="775" cy="800"/>
            </a:xfrm>
            <a:custGeom>
              <a:avLst/>
              <a:gdLst/>
              <a:ahLst/>
              <a:cxnLst/>
              <a:rect l="l" t="t" r="r" b="b"/>
              <a:pathLst>
                <a:path w="31" h="32" extrusionOk="0">
                  <a:moveTo>
                    <a:pt x="28" y="1"/>
                  </a:moveTo>
                  <a:cubicBezTo>
                    <a:pt x="22" y="1"/>
                    <a:pt x="1" y="32"/>
                    <a:pt x="5" y="32"/>
                  </a:cubicBezTo>
                  <a:cubicBezTo>
                    <a:pt x="6" y="32"/>
                    <a:pt x="14" y="25"/>
                    <a:pt x="31" y="5"/>
                  </a:cubicBezTo>
                  <a:cubicBezTo>
                    <a:pt x="31" y="2"/>
                    <a:pt x="30" y="1"/>
                    <a:pt x="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2424;p34">
              <a:extLst>
                <a:ext uri="{FF2B5EF4-FFF2-40B4-BE49-F238E27FC236}">
                  <a16:creationId xmlns:a16="http://schemas.microsoft.com/office/drawing/2014/main" id="{BFC31457-B24A-44AD-8710-6A6FB5293DC6}"/>
                </a:ext>
              </a:extLst>
            </p:cNvPr>
            <p:cNvSpPr/>
            <p:nvPr/>
          </p:nvSpPr>
          <p:spPr>
            <a:xfrm>
              <a:off x="6355800" y="2470675"/>
              <a:ext cx="400" cy="1075"/>
            </a:xfrm>
            <a:custGeom>
              <a:avLst/>
              <a:gdLst/>
              <a:ahLst/>
              <a:cxnLst/>
              <a:rect l="l" t="t" r="r" b="b"/>
              <a:pathLst>
                <a:path w="16" h="43" extrusionOk="0">
                  <a:moveTo>
                    <a:pt x="16" y="1"/>
                  </a:moveTo>
                  <a:lnTo>
                    <a:pt x="16" y="1"/>
                  </a:lnTo>
                  <a:cubicBezTo>
                    <a:pt x="16" y="1"/>
                    <a:pt x="12" y="10"/>
                    <a:pt x="2" y="36"/>
                  </a:cubicBezTo>
                  <a:cubicBezTo>
                    <a:pt x="1" y="41"/>
                    <a:pt x="0" y="42"/>
                    <a:pt x="0" y="42"/>
                  </a:cubicBezTo>
                  <a:cubicBezTo>
                    <a:pt x="1" y="42"/>
                    <a:pt x="16" y="1"/>
                    <a:pt x="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2425;p34">
              <a:extLst>
                <a:ext uri="{FF2B5EF4-FFF2-40B4-BE49-F238E27FC236}">
                  <a16:creationId xmlns:a16="http://schemas.microsoft.com/office/drawing/2014/main" id="{02E42C9C-F1B1-4CE3-AC6D-4758A36A69F7}"/>
                </a:ext>
              </a:extLst>
            </p:cNvPr>
            <p:cNvSpPr/>
            <p:nvPr/>
          </p:nvSpPr>
          <p:spPr>
            <a:xfrm>
              <a:off x="6354950" y="2470675"/>
              <a:ext cx="1225" cy="25"/>
            </a:xfrm>
            <a:custGeom>
              <a:avLst/>
              <a:gdLst/>
              <a:ahLst/>
              <a:cxnLst/>
              <a:rect l="l" t="t" r="r" b="b"/>
              <a:pathLst>
                <a:path w="49" h="1" extrusionOk="0">
                  <a:moveTo>
                    <a:pt x="12" y="0"/>
                  </a:moveTo>
                  <a:cubicBezTo>
                    <a:pt x="0" y="0"/>
                    <a:pt x="48"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2426;p34">
              <a:extLst>
                <a:ext uri="{FF2B5EF4-FFF2-40B4-BE49-F238E27FC236}">
                  <a16:creationId xmlns:a16="http://schemas.microsoft.com/office/drawing/2014/main" id="{D9B8DA0E-5E2F-4587-8B06-F08C6A9D6E0B}"/>
                </a:ext>
              </a:extLst>
            </p:cNvPr>
            <p:cNvSpPr/>
            <p:nvPr/>
          </p:nvSpPr>
          <p:spPr>
            <a:xfrm>
              <a:off x="6340575" y="2447725"/>
              <a:ext cx="400" cy="650"/>
            </a:xfrm>
            <a:custGeom>
              <a:avLst/>
              <a:gdLst/>
              <a:ahLst/>
              <a:cxnLst/>
              <a:rect l="l" t="t" r="r" b="b"/>
              <a:pathLst>
                <a:path w="16" h="26" extrusionOk="0">
                  <a:moveTo>
                    <a:pt x="4" y="1"/>
                  </a:moveTo>
                  <a:lnTo>
                    <a:pt x="4" y="1"/>
                  </a:lnTo>
                  <a:cubicBezTo>
                    <a:pt x="0" y="1"/>
                    <a:pt x="1" y="11"/>
                    <a:pt x="16" y="25"/>
                  </a:cubicBezTo>
                  <a:cubicBezTo>
                    <a:pt x="16" y="13"/>
                    <a:pt x="16" y="13"/>
                    <a:pt x="16" y="13"/>
                  </a:cubicBezTo>
                  <a:cubicBezTo>
                    <a:pt x="11" y="4"/>
                    <a:pt x="7"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2427;p34">
              <a:extLst>
                <a:ext uri="{FF2B5EF4-FFF2-40B4-BE49-F238E27FC236}">
                  <a16:creationId xmlns:a16="http://schemas.microsoft.com/office/drawing/2014/main" id="{EEAE64BA-511D-4710-8E7D-FAB0E4552B01}"/>
                </a:ext>
              </a:extLst>
            </p:cNvPr>
            <p:cNvSpPr/>
            <p:nvPr/>
          </p:nvSpPr>
          <p:spPr>
            <a:xfrm>
              <a:off x="6323350" y="2459825"/>
              <a:ext cx="425" cy="575"/>
            </a:xfrm>
            <a:custGeom>
              <a:avLst/>
              <a:gdLst/>
              <a:ahLst/>
              <a:cxnLst/>
              <a:rect l="l" t="t" r="r" b="b"/>
              <a:pathLst>
                <a:path w="17" h="23" extrusionOk="0">
                  <a:moveTo>
                    <a:pt x="16" y="1"/>
                  </a:moveTo>
                  <a:cubicBezTo>
                    <a:pt x="15" y="1"/>
                    <a:pt x="12" y="5"/>
                    <a:pt x="2" y="18"/>
                  </a:cubicBezTo>
                  <a:cubicBezTo>
                    <a:pt x="1" y="21"/>
                    <a:pt x="0" y="23"/>
                    <a:pt x="1" y="23"/>
                  </a:cubicBezTo>
                  <a:cubicBezTo>
                    <a:pt x="2" y="23"/>
                    <a:pt x="17" y="1"/>
                    <a:pt x="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2428;p34">
              <a:extLst>
                <a:ext uri="{FF2B5EF4-FFF2-40B4-BE49-F238E27FC236}">
                  <a16:creationId xmlns:a16="http://schemas.microsoft.com/office/drawing/2014/main" id="{2B843274-0A19-428A-A69F-C45482C590A4}"/>
                </a:ext>
              </a:extLst>
            </p:cNvPr>
            <p:cNvSpPr/>
            <p:nvPr/>
          </p:nvSpPr>
          <p:spPr>
            <a:xfrm>
              <a:off x="6299875" y="2461750"/>
              <a:ext cx="25" cy="900"/>
            </a:xfrm>
            <a:custGeom>
              <a:avLst/>
              <a:gdLst/>
              <a:ahLst/>
              <a:cxnLst/>
              <a:rect l="l" t="t" r="r" b="b"/>
              <a:pathLst>
                <a:path w="1" h="36" extrusionOk="0">
                  <a:moveTo>
                    <a:pt x="1" y="0"/>
                  </a:moveTo>
                  <a:lnTo>
                    <a:pt x="1" y="36"/>
                  </a:lnTo>
                  <a:cubicBezTo>
                    <a:pt x="1" y="36"/>
                    <a:pt x="1"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2429;p34">
              <a:extLst>
                <a:ext uri="{FF2B5EF4-FFF2-40B4-BE49-F238E27FC236}">
                  <a16:creationId xmlns:a16="http://schemas.microsoft.com/office/drawing/2014/main" id="{D3C78CDF-6486-46C7-AE85-40AF6A042396}"/>
                </a:ext>
              </a:extLst>
            </p:cNvPr>
            <p:cNvSpPr/>
            <p:nvPr/>
          </p:nvSpPr>
          <p:spPr>
            <a:xfrm>
              <a:off x="6353175" y="2468600"/>
              <a:ext cx="300" cy="300"/>
            </a:xfrm>
            <a:custGeom>
              <a:avLst/>
              <a:gdLst/>
              <a:ahLst/>
              <a:cxnLst/>
              <a:rect l="l" t="t" r="r" b="b"/>
              <a:pathLst>
                <a:path w="12" h="12" extrusionOk="0">
                  <a:moveTo>
                    <a:pt x="0" y="0"/>
                  </a:moveTo>
                  <a:cubicBezTo>
                    <a:pt x="0" y="0"/>
                    <a:pt x="0" y="12"/>
                    <a:pt x="0" y="12"/>
                  </a:cubicBezTo>
                  <a:cubicBezTo>
                    <a:pt x="0" y="0"/>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2430;p34">
              <a:extLst>
                <a:ext uri="{FF2B5EF4-FFF2-40B4-BE49-F238E27FC236}">
                  <a16:creationId xmlns:a16="http://schemas.microsoft.com/office/drawing/2014/main" id="{3B03975F-8C9D-4101-917F-D49C81A54887}"/>
                </a:ext>
              </a:extLst>
            </p:cNvPr>
            <p:cNvSpPr/>
            <p:nvPr/>
          </p:nvSpPr>
          <p:spPr>
            <a:xfrm>
              <a:off x="6352875" y="2468000"/>
              <a:ext cx="25" cy="625"/>
            </a:xfrm>
            <a:custGeom>
              <a:avLst/>
              <a:gdLst/>
              <a:ahLst/>
              <a:cxnLst/>
              <a:rect l="l" t="t" r="r" b="b"/>
              <a:pathLst>
                <a:path w="1" h="25" extrusionOk="0">
                  <a:moveTo>
                    <a:pt x="0" y="24"/>
                  </a:moveTo>
                  <a:cubicBezTo>
                    <a:pt x="0" y="24"/>
                    <a:pt x="0" y="0"/>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2431;p34">
              <a:extLst>
                <a:ext uri="{FF2B5EF4-FFF2-40B4-BE49-F238E27FC236}">
                  <a16:creationId xmlns:a16="http://schemas.microsoft.com/office/drawing/2014/main" id="{F49D9319-F989-4BA5-B728-F5439C5A644A}"/>
                </a:ext>
              </a:extLst>
            </p:cNvPr>
            <p:cNvSpPr/>
            <p:nvPr/>
          </p:nvSpPr>
          <p:spPr>
            <a:xfrm>
              <a:off x="6291850" y="2465325"/>
              <a:ext cx="325" cy="225"/>
            </a:xfrm>
            <a:custGeom>
              <a:avLst/>
              <a:gdLst/>
              <a:ahLst/>
              <a:cxnLst/>
              <a:rect l="l" t="t" r="r" b="b"/>
              <a:pathLst>
                <a:path w="13" h="9" extrusionOk="0">
                  <a:moveTo>
                    <a:pt x="0" y="0"/>
                  </a:moveTo>
                  <a:cubicBezTo>
                    <a:pt x="6" y="6"/>
                    <a:pt x="9" y="9"/>
                    <a:pt x="11" y="9"/>
                  </a:cubicBezTo>
                  <a:cubicBezTo>
                    <a:pt x="12" y="9"/>
                    <a:pt x="12" y="6"/>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2432;p34">
              <a:extLst>
                <a:ext uri="{FF2B5EF4-FFF2-40B4-BE49-F238E27FC236}">
                  <a16:creationId xmlns:a16="http://schemas.microsoft.com/office/drawing/2014/main" id="{36A35A34-BE5C-4ED6-AC4C-3D4E737A22DA}"/>
                </a:ext>
              </a:extLst>
            </p:cNvPr>
            <p:cNvSpPr/>
            <p:nvPr/>
          </p:nvSpPr>
          <p:spPr>
            <a:xfrm>
              <a:off x="6334400" y="2462050"/>
              <a:ext cx="25" cy="1200"/>
            </a:xfrm>
            <a:custGeom>
              <a:avLst/>
              <a:gdLst/>
              <a:ahLst/>
              <a:cxnLst/>
              <a:rect l="l" t="t" r="r" b="b"/>
              <a:pathLst>
                <a:path w="1" h="48" extrusionOk="0">
                  <a:moveTo>
                    <a:pt x="1" y="0"/>
                  </a:moveTo>
                  <a:cubicBezTo>
                    <a:pt x="1" y="24"/>
                    <a:pt x="1" y="4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2433;p34">
              <a:extLst>
                <a:ext uri="{FF2B5EF4-FFF2-40B4-BE49-F238E27FC236}">
                  <a16:creationId xmlns:a16="http://schemas.microsoft.com/office/drawing/2014/main" id="{6962E4DC-03EF-4D4F-B8AB-F9C3E4375711}"/>
                </a:ext>
              </a:extLst>
            </p:cNvPr>
            <p:cNvSpPr/>
            <p:nvPr/>
          </p:nvSpPr>
          <p:spPr>
            <a:xfrm>
              <a:off x="6334300" y="2459000"/>
              <a:ext cx="425" cy="3075"/>
            </a:xfrm>
            <a:custGeom>
              <a:avLst/>
              <a:gdLst/>
              <a:ahLst/>
              <a:cxnLst/>
              <a:rect l="l" t="t" r="r" b="b"/>
              <a:pathLst>
                <a:path w="17" h="123" extrusionOk="0">
                  <a:moveTo>
                    <a:pt x="3" y="0"/>
                  </a:moveTo>
                  <a:cubicBezTo>
                    <a:pt x="1" y="0"/>
                    <a:pt x="1" y="17"/>
                    <a:pt x="5" y="63"/>
                  </a:cubicBezTo>
                  <a:cubicBezTo>
                    <a:pt x="5" y="86"/>
                    <a:pt x="5" y="110"/>
                    <a:pt x="5" y="122"/>
                  </a:cubicBezTo>
                  <a:cubicBezTo>
                    <a:pt x="5" y="105"/>
                    <a:pt x="5" y="94"/>
                    <a:pt x="10" y="94"/>
                  </a:cubicBezTo>
                  <a:cubicBezTo>
                    <a:pt x="11" y="94"/>
                    <a:pt x="14" y="95"/>
                    <a:pt x="17" y="98"/>
                  </a:cubicBezTo>
                  <a:cubicBezTo>
                    <a:pt x="17" y="74"/>
                    <a:pt x="6"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2434;p34">
              <a:extLst>
                <a:ext uri="{FF2B5EF4-FFF2-40B4-BE49-F238E27FC236}">
                  <a16:creationId xmlns:a16="http://schemas.microsoft.com/office/drawing/2014/main" id="{9FB987F0-CA83-45D9-9723-444F25FCC8B6}"/>
                </a:ext>
              </a:extLst>
            </p:cNvPr>
            <p:cNvSpPr/>
            <p:nvPr/>
          </p:nvSpPr>
          <p:spPr>
            <a:xfrm>
              <a:off x="6299875" y="2461450"/>
              <a:ext cx="25" cy="625"/>
            </a:xfrm>
            <a:custGeom>
              <a:avLst/>
              <a:gdLst/>
              <a:ahLst/>
              <a:cxnLst/>
              <a:rect l="l" t="t" r="r" b="b"/>
              <a:pathLst>
                <a:path w="1" h="25" extrusionOk="0">
                  <a:moveTo>
                    <a:pt x="1" y="0"/>
                  </a:moveTo>
                  <a:cubicBezTo>
                    <a:pt x="1" y="2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2435;p34">
              <a:extLst>
                <a:ext uri="{FF2B5EF4-FFF2-40B4-BE49-F238E27FC236}">
                  <a16:creationId xmlns:a16="http://schemas.microsoft.com/office/drawing/2014/main" id="{F655B922-E401-402C-87F0-6C0FDE692FE0}"/>
                </a:ext>
              </a:extLst>
            </p:cNvPr>
            <p:cNvSpPr/>
            <p:nvPr/>
          </p:nvSpPr>
          <p:spPr>
            <a:xfrm>
              <a:off x="6354050" y="2469325"/>
              <a:ext cx="400" cy="475"/>
            </a:xfrm>
            <a:custGeom>
              <a:avLst/>
              <a:gdLst/>
              <a:ahLst/>
              <a:cxnLst/>
              <a:rect l="l" t="t" r="r" b="b"/>
              <a:pathLst>
                <a:path w="16" h="19" extrusionOk="0">
                  <a:moveTo>
                    <a:pt x="14" y="1"/>
                  </a:moveTo>
                  <a:cubicBezTo>
                    <a:pt x="13" y="1"/>
                    <a:pt x="7" y="7"/>
                    <a:pt x="1" y="19"/>
                  </a:cubicBezTo>
                  <a:cubicBezTo>
                    <a:pt x="13" y="7"/>
                    <a:pt x="16" y="1"/>
                    <a:pt x="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2436;p34">
              <a:extLst>
                <a:ext uri="{FF2B5EF4-FFF2-40B4-BE49-F238E27FC236}">
                  <a16:creationId xmlns:a16="http://schemas.microsoft.com/office/drawing/2014/main" id="{842BF96B-87E7-4B0A-8F1D-8900258E7FDA}"/>
                </a:ext>
              </a:extLst>
            </p:cNvPr>
            <p:cNvSpPr/>
            <p:nvPr/>
          </p:nvSpPr>
          <p:spPr>
            <a:xfrm>
              <a:off x="6353875" y="2475675"/>
              <a:ext cx="600" cy="375"/>
            </a:xfrm>
            <a:custGeom>
              <a:avLst/>
              <a:gdLst/>
              <a:ahLst/>
              <a:cxnLst/>
              <a:rect l="l" t="t" r="r" b="b"/>
              <a:pathLst>
                <a:path w="24" h="15" extrusionOk="0">
                  <a:moveTo>
                    <a:pt x="19" y="1"/>
                  </a:moveTo>
                  <a:cubicBezTo>
                    <a:pt x="14" y="1"/>
                    <a:pt x="1" y="8"/>
                    <a:pt x="8" y="15"/>
                  </a:cubicBezTo>
                  <a:cubicBezTo>
                    <a:pt x="23" y="5"/>
                    <a:pt x="23"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2437;p34">
              <a:extLst>
                <a:ext uri="{FF2B5EF4-FFF2-40B4-BE49-F238E27FC236}">
                  <a16:creationId xmlns:a16="http://schemas.microsoft.com/office/drawing/2014/main" id="{4FCFF59C-B4D2-4073-B9EF-BD768BBC4D15}"/>
                </a:ext>
              </a:extLst>
            </p:cNvPr>
            <p:cNvSpPr/>
            <p:nvPr/>
          </p:nvSpPr>
          <p:spPr>
            <a:xfrm>
              <a:off x="6352525" y="2471825"/>
              <a:ext cx="1525" cy="525"/>
            </a:xfrm>
            <a:custGeom>
              <a:avLst/>
              <a:gdLst/>
              <a:ahLst/>
              <a:cxnLst/>
              <a:rect l="l" t="t" r="r" b="b"/>
              <a:pathLst>
                <a:path w="61" h="21" extrusionOk="0">
                  <a:moveTo>
                    <a:pt x="32" y="0"/>
                  </a:moveTo>
                  <a:cubicBezTo>
                    <a:pt x="28" y="0"/>
                    <a:pt x="22" y="1"/>
                    <a:pt x="14" y="2"/>
                  </a:cubicBezTo>
                  <a:cubicBezTo>
                    <a:pt x="0" y="16"/>
                    <a:pt x="2" y="21"/>
                    <a:pt x="8" y="21"/>
                  </a:cubicBezTo>
                  <a:cubicBezTo>
                    <a:pt x="23" y="21"/>
                    <a:pt x="61"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2438;p34">
              <a:extLst>
                <a:ext uri="{FF2B5EF4-FFF2-40B4-BE49-F238E27FC236}">
                  <a16:creationId xmlns:a16="http://schemas.microsoft.com/office/drawing/2014/main" id="{7202AA62-FF73-49E3-A846-D171F9F1D7B8}"/>
                </a:ext>
              </a:extLst>
            </p:cNvPr>
            <p:cNvSpPr/>
            <p:nvPr/>
          </p:nvSpPr>
          <p:spPr>
            <a:xfrm>
              <a:off x="6353175" y="2472450"/>
              <a:ext cx="600" cy="325"/>
            </a:xfrm>
            <a:custGeom>
              <a:avLst/>
              <a:gdLst/>
              <a:ahLst/>
              <a:cxnLst/>
              <a:rect l="l" t="t" r="r" b="b"/>
              <a:pathLst>
                <a:path w="24" h="13" extrusionOk="0">
                  <a:moveTo>
                    <a:pt x="0" y="1"/>
                  </a:moveTo>
                  <a:cubicBezTo>
                    <a:pt x="0" y="1"/>
                    <a:pt x="0" y="13"/>
                    <a:pt x="12" y="13"/>
                  </a:cubicBezTo>
                  <a:cubicBezTo>
                    <a:pt x="24"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2439;p34">
              <a:extLst>
                <a:ext uri="{FF2B5EF4-FFF2-40B4-BE49-F238E27FC236}">
                  <a16:creationId xmlns:a16="http://schemas.microsoft.com/office/drawing/2014/main" id="{C0DE638A-EC7B-40E4-A9F7-B3C2DA93FDB9}"/>
                </a:ext>
              </a:extLst>
            </p:cNvPr>
            <p:cNvSpPr/>
            <p:nvPr/>
          </p:nvSpPr>
          <p:spPr>
            <a:xfrm>
              <a:off x="6351550" y="2468025"/>
              <a:ext cx="1325" cy="600"/>
            </a:xfrm>
            <a:custGeom>
              <a:avLst/>
              <a:gdLst/>
              <a:ahLst/>
              <a:cxnLst/>
              <a:rect l="l" t="t" r="r" b="b"/>
              <a:pathLst>
                <a:path w="53" h="24" extrusionOk="0">
                  <a:moveTo>
                    <a:pt x="47" y="1"/>
                  </a:moveTo>
                  <a:cubicBezTo>
                    <a:pt x="36" y="1"/>
                    <a:pt x="1" y="15"/>
                    <a:pt x="17" y="23"/>
                  </a:cubicBezTo>
                  <a:cubicBezTo>
                    <a:pt x="17" y="23"/>
                    <a:pt x="40" y="8"/>
                    <a:pt x="43" y="8"/>
                  </a:cubicBezTo>
                  <a:lnTo>
                    <a:pt x="43" y="8"/>
                  </a:lnTo>
                  <a:cubicBezTo>
                    <a:pt x="44" y="8"/>
                    <a:pt x="44" y="9"/>
                    <a:pt x="41" y="11"/>
                  </a:cubicBezTo>
                  <a:cubicBezTo>
                    <a:pt x="52" y="4"/>
                    <a:pt x="52"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2440;p34">
              <a:extLst>
                <a:ext uri="{FF2B5EF4-FFF2-40B4-BE49-F238E27FC236}">
                  <a16:creationId xmlns:a16="http://schemas.microsoft.com/office/drawing/2014/main" id="{258ECC5F-1786-4D55-A319-0F9099ECB242}"/>
                </a:ext>
              </a:extLst>
            </p:cNvPr>
            <p:cNvSpPr/>
            <p:nvPr/>
          </p:nvSpPr>
          <p:spPr>
            <a:xfrm>
              <a:off x="6350775" y="2473050"/>
              <a:ext cx="1225" cy="1225"/>
            </a:xfrm>
            <a:custGeom>
              <a:avLst/>
              <a:gdLst/>
              <a:ahLst/>
              <a:cxnLst/>
              <a:rect l="l" t="t" r="r" b="b"/>
              <a:pathLst>
                <a:path w="49" h="49" extrusionOk="0">
                  <a:moveTo>
                    <a:pt x="48" y="1"/>
                  </a:moveTo>
                  <a:cubicBezTo>
                    <a:pt x="25" y="24"/>
                    <a:pt x="1" y="48"/>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2441;p34">
              <a:extLst>
                <a:ext uri="{FF2B5EF4-FFF2-40B4-BE49-F238E27FC236}">
                  <a16:creationId xmlns:a16="http://schemas.microsoft.com/office/drawing/2014/main" id="{37D8635E-336B-456F-876F-8565491C4601}"/>
                </a:ext>
              </a:extLst>
            </p:cNvPr>
            <p:cNvSpPr/>
            <p:nvPr/>
          </p:nvSpPr>
          <p:spPr>
            <a:xfrm>
              <a:off x="6350175" y="2471575"/>
              <a:ext cx="925" cy="1200"/>
            </a:xfrm>
            <a:custGeom>
              <a:avLst/>
              <a:gdLst/>
              <a:ahLst/>
              <a:cxnLst/>
              <a:rect l="l" t="t" r="r" b="b"/>
              <a:pathLst>
                <a:path w="37" h="48" extrusionOk="0">
                  <a:moveTo>
                    <a:pt x="1" y="0"/>
                  </a:moveTo>
                  <a:cubicBezTo>
                    <a:pt x="37" y="48"/>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2442;p34">
              <a:extLst>
                <a:ext uri="{FF2B5EF4-FFF2-40B4-BE49-F238E27FC236}">
                  <a16:creationId xmlns:a16="http://schemas.microsoft.com/office/drawing/2014/main" id="{7F25995A-FB0E-4EE0-AA04-39CC998749CD}"/>
                </a:ext>
              </a:extLst>
            </p:cNvPr>
            <p:cNvSpPr/>
            <p:nvPr/>
          </p:nvSpPr>
          <p:spPr>
            <a:xfrm>
              <a:off x="6350650" y="2473050"/>
              <a:ext cx="150" cy="625"/>
            </a:xfrm>
            <a:custGeom>
              <a:avLst/>
              <a:gdLst/>
              <a:ahLst/>
              <a:cxnLst/>
              <a:rect l="l" t="t" r="r" b="b"/>
              <a:pathLst>
                <a:path w="6" h="25" extrusionOk="0">
                  <a:moveTo>
                    <a:pt x="1" y="0"/>
                  </a:moveTo>
                  <a:cubicBezTo>
                    <a:pt x="0" y="0"/>
                    <a:pt x="1" y="6"/>
                    <a:pt x="6" y="24"/>
                  </a:cubicBezTo>
                  <a:cubicBezTo>
                    <a:pt x="6" y="17"/>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2443;p34">
              <a:extLst>
                <a:ext uri="{FF2B5EF4-FFF2-40B4-BE49-F238E27FC236}">
                  <a16:creationId xmlns:a16="http://schemas.microsoft.com/office/drawing/2014/main" id="{F4B2F906-02D2-4010-A39A-B6E0F71C972B}"/>
                </a:ext>
              </a:extLst>
            </p:cNvPr>
            <p:cNvSpPr/>
            <p:nvPr/>
          </p:nvSpPr>
          <p:spPr>
            <a:xfrm>
              <a:off x="6345575" y="2467475"/>
              <a:ext cx="1650" cy="250"/>
            </a:xfrm>
            <a:custGeom>
              <a:avLst/>
              <a:gdLst/>
              <a:ahLst/>
              <a:cxnLst/>
              <a:rect l="l" t="t" r="r" b="b"/>
              <a:pathLst>
                <a:path w="66" h="10" extrusionOk="0">
                  <a:moveTo>
                    <a:pt x="41" y="0"/>
                  </a:moveTo>
                  <a:cubicBezTo>
                    <a:pt x="24" y="0"/>
                    <a:pt x="0" y="3"/>
                    <a:pt x="18" y="9"/>
                  </a:cubicBezTo>
                  <a:cubicBezTo>
                    <a:pt x="66" y="3"/>
                    <a:pt x="57"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2444;p34">
              <a:extLst>
                <a:ext uri="{FF2B5EF4-FFF2-40B4-BE49-F238E27FC236}">
                  <a16:creationId xmlns:a16="http://schemas.microsoft.com/office/drawing/2014/main" id="{C1C7A527-CA81-4057-A38C-4CFB5C41C90D}"/>
                </a:ext>
              </a:extLst>
            </p:cNvPr>
            <p:cNvSpPr/>
            <p:nvPr/>
          </p:nvSpPr>
          <p:spPr>
            <a:xfrm>
              <a:off x="6345725" y="2469775"/>
              <a:ext cx="275" cy="650"/>
            </a:xfrm>
            <a:custGeom>
              <a:avLst/>
              <a:gdLst/>
              <a:ahLst/>
              <a:cxnLst/>
              <a:rect l="l" t="t" r="r" b="b"/>
              <a:pathLst>
                <a:path w="11" h="26" extrusionOk="0">
                  <a:moveTo>
                    <a:pt x="8" y="0"/>
                  </a:moveTo>
                  <a:cubicBezTo>
                    <a:pt x="6" y="0"/>
                    <a:pt x="4" y="6"/>
                    <a:pt x="0" y="24"/>
                  </a:cubicBezTo>
                  <a:cubicBezTo>
                    <a:pt x="1" y="25"/>
                    <a:pt x="2" y="26"/>
                    <a:pt x="3" y="26"/>
                  </a:cubicBezTo>
                  <a:cubicBezTo>
                    <a:pt x="9" y="26"/>
                    <a:pt x="11"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2445;p34">
              <a:extLst>
                <a:ext uri="{FF2B5EF4-FFF2-40B4-BE49-F238E27FC236}">
                  <a16:creationId xmlns:a16="http://schemas.microsoft.com/office/drawing/2014/main" id="{D3C17FE0-A0BF-4B6C-8C48-488A1BDFD64A}"/>
                </a:ext>
              </a:extLst>
            </p:cNvPr>
            <p:cNvSpPr/>
            <p:nvPr/>
          </p:nvSpPr>
          <p:spPr>
            <a:xfrm>
              <a:off x="6343650" y="2469175"/>
              <a:ext cx="1050" cy="400"/>
            </a:xfrm>
            <a:custGeom>
              <a:avLst/>
              <a:gdLst/>
              <a:ahLst/>
              <a:cxnLst/>
              <a:rect l="l" t="t" r="r" b="b"/>
              <a:pathLst>
                <a:path w="42" h="16" extrusionOk="0">
                  <a:moveTo>
                    <a:pt x="36" y="1"/>
                  </a:moveTo>
                  <a:cubicBezTo>
                    <a:pt x="30" y="7"/>
                    <a:pt x="18" y="7"/>
                    <a:pt x="10" y="7"/>
                  </a:cubicBezTo>
                  <a:cubicBezTo>
                    <a:pt x="3" y="7"/>
                    <a:pt x="0" y="7"/>
                    <a:pt x="12" y="13"/>
                  </a:cubicBezTo>
                  <a:cubicBezTo>
                    <a:pt x="18" y="13"/>
                    <a:pt x="27" y="16"/>
                    <a:pt x="33" y="16"/>
                  </a:cubicBezTo>
                  <a:cubicBezTo>
                    <a:pt x="39" y="16"/>
                    <a:pt x="42" y="13"/>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2446;p34">
              <a:extLst>
                <a:ext uri="{FF2B5EF4-FFF2-40B4-BE49-F238E27FC236}">
                  <a16:creationId xmlns:a16="http://schemas.microsoft.com/office/drawing/2014/main" id="{BC45BB95-7A7A-4BFF-8E0C-6F9049ACD35E}"/>
                </a:ext>
              </a:extLst>
            </p:cNvPr>
            <p:cNvSpPr/>
            <p:nvPr/>
          </p:nvSpPr>
          <p:spPr>
            <a:xfrm>
              <a:off x="6341250" y="2460575"/>
              <a:ext cx="1400" cy="600"/>
            </a:xfrm>
            <a:custGeom>
              <a:avLst/>
              <a:gdLst/>
              <a:ahLst/>
              <a:cxnLst/>
              <a:rect l="l" t="t" r="r" b="b"/>
              <a:pathLst>
                <a:path w="56" h="24" extrusionOk="0">
                  <a:moveTo>
                    <a:pt x="55" y="1"/>
                  </a:moveTo>
                  <a:cubicBezTo>
                    <a:pt x="54" y="1"/>
                    <a:pt x="38" y="7"/>
                    <a:pt x="1" y="23"/>
                  </a:cubicBezTo>
                  <a:cubicBezTo>
                    <a:pt x="33" y="10"/>
                    <a:pt x="55"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2447;p34">
              <a:extLst>
                <a:ext uri="{FF2B5EF4-FFF2-40B4-BE49-F238E27FC236}">
                  <a16:creationId xmlns:a16="http://schemas.microsoft.com/office/drawing/2014/main" id="{3B04CA06-276D-463C-AA7C-E03EAC3DD2C4}"/>
                </a:ext>
              </a:extLst>
            </p:cNvPr>
            <p:cNvSpPr/>
            <p:nvPr/>
          </p:nvSpPr>
          <p:spPr>
            <a:xfrm>
              <a:off x="6337000" y="2460125"/>
              <a:ext cx="250" cy="1300"/>
            </a:xfrm>
            <a:custGeom>
              <a:avLst/>
              <a:gdLst/>
              <a:ahLst/>
              <a:cxnLst/>
              <a:rect l="l" t="t" r="r" b="b"/>
              <a:pathLst>
                <a:path w="10" h="52" extrusionOk="0">
                  <a:moveTo>
                    <a:pt x="7" y="0"/>
                  </a:moveTo>
                  <a:cubicBezTo>
                    <a:pt x="6" y="0"/>
                    <a:pt x="5" y="2"/>
                    <a:pt x="4" y="6"/>
                  </a:cubicBezTo>
                  <a:cubicBezTo>
                    <a:pt x="1" y="40"/>
                    <a:pt x="0" y="51"/>
                    <a:pt x="1" y="51"/>
                  </a:cubicBezTo>
                  <a:cubicBezTo>
                    <a:pt x="3" y="51"/>
                    <a:pt x="10"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2448;p34">
              <a:extLst>
                <a:ext uri="{FF2B5EF4-FFF2-40B4-BE49-F238E27FC236}">
                  <a16:creationId xmlns:a16="http://schemas.microsoft.com/office/drawing/2014/main" id="{94580FE4-5668-4FE9-BAFB-0EF949D3602E}"/>
                </a:ext>
              </a:extLst>
            </p:cNvPr>
            <p:cNvSpPr/>
            <p:nvPr/>
          </p:nvSpPr>
          <p:spPr>
            <a:xfrm>
              <a:off x="6312975" y="2465025"/>
              <a:ext cx="25" cy="900"/>
            </a:xfrm>
            <a:custGeom>
              <a:avLst/>
              <a:gdLst/>
              <a:ahLst/>
              <a:cxnLst/>
              <a:rect l="l" t="t" r="r" b="b"/>
              <a:pathLst>
                <a:path w="1" h="36" extrusionOk="0">
                  <a:moveTo>
                    <a:pt x="1" y="36"/>
                  </a:moveTo>
                  <a:cubicBezTo>
                    <a:pt x="1" y="0"/>
                    <a:pt x="1" y="36"/>
                    <a:pt x="1"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2449;p34">
              <a:extLst>
                <a:ext uri="{FF2B5EF4-FFF2-40B4-BE49-F238E27FC236}">
                  <a16:creationId xmlns:a16="http://schemas.microsoft.com/office/drawing/2014/main" id="{FCD90BB3-DB3A-40AF-9267-A38425180FBA}"/>
                </a:ext>
              </a:extLst>
            </p:cNvPr>
            <p:cNvSpPr/>
            <p:nvPr/>
          </p:nvSpPr>
          <p:spPr>
            <a:xfrm>
              <a:off x="6307025" y="2463350"/>
              <a:ext cx="250" cy="800"/>
            </a:xfrm>
            <a:custGeom>
              <a:avLst/>
              <a:gdLst/>
              <a:ahLst/>
              <a:cxnLst/>
              <a:rect l="l" t="t" r="r" b="b"/>
              <a:pathLst>
                <a:path w="10" h="32" extrusionOk="0">
                  <a:moveTo>
                    <a:pt x="9" y="0"/>
                  </a:moveTo>
                  <a:cubicBezTo>
                    <a:pt x="9" y="0"/>
                    <a:pt x="6" y="9"/>
                    <a:pt x="1" y="31"/>
                  </a:cubicBezTo>
                  <a:cubicBezTo>
                    <a:pt x="7" y="12"/>
                    <a:pt x="10"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2450;p34">
              <a:extLst>
                <a:ext uri="{FF2B5EF4-FFF2-40B4-BE49-F238E27FC236}">
                  <a16:creationId xmlns:a16="http://schemas.microsoft.com/office/drawing/2014/main" id="{C2B93E97-11E8-41B2-97D4-E9FCBE18D147}"/>
                </a:ext>
              </a:extLst>
            </p:cNvPr>
            <p:cNvSpPr/>
            <p:nvPr/>
          </p:nvSpPr>
          <p:spPr>
            <a:xfrm>
              <a:off x="6301675" y="2463600"/>
              <a:ext cx="625" cy="550"/>
            </a:xfrm>
            <a:custGeom>
              <a:avLst/>
              <a:gdLst/>
              <a:ahLst/>
              <a:cxnLst/>
              <a:rect l="l" t="t" r="r" b="b"/>
              <a:pathLst>
                <a:path w="25" h="22" extrusionOk="0">
                  <a:moveTo>
                    <a:pt x="9" y="0"/>
                  </a:moveTo>
                  <a:cubicBezTo>
                    <a:pt x="7" y="0"/>
                    <a:pt x="4" y="6"/>
                    <a:pt x="0" y="21"/>
                  </a:cubicBezTo>
                  <a:lnTo>
                    <a:pt x="24" y="21"/>
                  </a:lnTo>
                  <a:cubicBezTo>
                    <a:pt x="16" y="21"/>
                    <a:pt x="13"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2451;p34">
              <a:extLst>
                <a:ext uri="{FF2B5EF4-FFF2-40B4-BE49-F238E27FC236}">
                  <a16:creationId xmlns:a16="http://schemas.microsoft.com/office/drawing/2014/main" id="{83A2C2EA-43EE-4027-91D9-05A57F13D6A2}"/>
                </a:ext>
              </a:extLst>
            </p:cNvPr>
            <p:cNvSpPr/>
            <p:nvPr/>
          </p:nvSpPr>
          <p:spPr>
            <a:xfrm>
              <a:off x="6322600" y="2327950"/>
              <a:ext cx="1125" cy="175"/>
            </a:xfrm>
            <a:custGeom>
              <a:avLst/>
              <a:gdLst/>
              <a:ahLst/>
              <a:cxnLst/>
              <a:rect l="l" t="t" r="r" b="b"/>
              <a:pathLst>
                <a:path w="45" h="7" extrusionOk="0">
                  <a:moveTo>
                    <a:pt x="27" y="1"/>
                  </a:moveTo>
                  <a:cubicBezTo>
                    <a:pt x="14" y="1"/>
                    <a:pt x="1" y="6"/>
                    <a:pt x="9" y="6"/>
                  </a:cubicBezTo>
                  <a:lnTo>
                    <a:pt x="44" y="6"/>
                  </a:lnTo>
                  <a:cubicBezTo>
                    <a:pt x="40" y="2"/>
                    <a:pt x="34"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2452;p34">
              <a:extLst>
                <a:ext uri="{FF2B5EF4-FFF2-40B4-BE49-F238E27FC236}">
                  <a16:creationId xmlns:a16="http://schemas.microsoft.com/office/drawing/2014/main" id="{D32A104E-0A36-4340-A2B2-349FF11F1803}"/>
                </a:ext>
              </a:extLst>
            </p:cNvPr>
            <p:cNvSpPr/>
            <p:nvPr/>
          </p:nvSpPr>
          <p:spPr>
            <a:xfrm>
              <a:off x="6320525" y="2325450"/>
              <a:ext cx="825" cy="300"/>
            </a:xfrm>
            <a:custGeom>
              <a:avLst/>
              <a:gdLst/>
              <a:ahLst/>
              <a:cxnLst/>
              <a:rect l="l" t="t" r="r" b="b"/>
              <a:pathLst>
                <a:path w="33" h="12" extrusionOk="0">
                  <a:moveTo>
                    <a:pt x="3" y="0"/>
                  </a:moveTo>
                  <a:cubicBezTo>
                    <a:pt x="0" y="0"/>
                    <a:pt x="24" y="11"/>
                    <a:pt x="32" y="11"/>
                  </a:cubicBezTo>
                  <a:cubicBezTo>
                    <a:pt x="12" y="3"/>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2453;p34">
              <a:extLst>
                <a:ext uri="{FF2B5EF4-FFF2-40B4-BE49-F238E27FC236}">
                  <a16:creationId xmlns:a16="http://schemas.microsoft.com/office/drawing/2014/main" id="{6A9A6AD7-0CBA-4F32-B8FA-39151822185B}"/>
                </a:ext>
              </a:extLst>
            </p:cNvPr>
            <p:cNvSpPr/>
            <p:nvPr/>
          </p:nvSpPr>
          <p:spPr>
            <a:xfrm>
              <a:off x="6320125" y="2323325"/>
              <a:ext cx="1900" cy="1575"/>
            </a:xfrm>
            <a:custGeom>
              <a:avLst/>
              <a:gdLst/>
              <a:ahLst/>
              <a:cxnLst/>
              <a:rect l="l" t="t" r="r" b="b"/>
              <a:pathLst>
                <a:path w="76" h="63" extrusionOk="0">
                  <a:moveTo>
                    <a:pt x="36" y="1"/>
                  </a:moveTo>
                  <a:lnTo>
                    <a:pt x="36" y="1"/>
                  </a:lnTo>
                  <a:cubicBezTo>
                    <a:pt x="0" y="13"/>
                    <a:pt x="24" y="60"/>
                    <a:pt x="36" y="60"/>
                  </a:cubicBezTo>
                  <a:cubicBezTo>
                    <a:pt x="44" y="62"/>
                    <a:pt x="50" y="63"/>
                    <a:pt x="53" y="63"/>
                  </a:cubicBezTo>
                  <a:cubicBezTo>
                    <a:pt x="75" y="63"/>
                    <a:pt x="16" y="32"/>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2454;p34">
              <a:extLst>
                <a:ext uri="{FF2B5EF4-FFF2-40B4-BE49-F238E27FC236}">
                  <a16:creationId xmlns:a16="http://schemas.microsoft.com/office/drawing/2014/main" id="{A6B52C98-6204-4A5C-BCE0-6B797E6D8135}"/>
                </a:ext>
              </a:extLst>
            </p:cNvPr>
            <p:cNvSpPr/>
            <p:nvPr/>
          </p:nvSpPr>
          <p:spPr>
            <a:xfrm>
              <a:off x="6320325" y="2323325"/>
              <a:ext cx="725" cy="375"/>
            </a:xfrm>
            <a:custGeom>
              <a:avLst/>
              <a:gdLst/>
              <a:ahLst/>
              <a:cxnLst/>
              <a:rect l="l" t="t" r="r" b="b"/>
              <a:pathLst>
                <a:path w="29" h="15" extrusionOk="0">
                  <a:moveTo>
                    <a:pt x="28" y="1"/>
                  </a:moveTo>
                  <a:cubicBezTo>
                    <a:pt x="1" y="8"/>
                    <a:pt x="1" y="15"/>
                    <a:pt x="8" y="15"/>
                  </a:cubicBezTo>
                  <a:cubicBezTo>
                    <a:pt x="14" y="15"/>
                    <a:pt x="23" y="11"/>
                    <a:pt x="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2455;p34">
              <a:extLst>
                <a:ext uri="{FF2B5EF4-FFF2-40B4-BE49-F238E27FC236}">
                  <a16:creationId xmlns:a16="http://schemas.microsoft.com/office/drawing/2014/main" id="{F9D19DC9-DC16-4158-A387-6EDB3259603D}"/>
                </a:ext>
              </a:extLst>
            </p:cNvPr>
            <p:cNvSpPr/>
            <p:nvPr/>
          </p:nvSpPr>
          <p:spPr>
            <a:xfrm>
              <a:off x="6323725" y="2322300"/>
              <a:ext cx="300" cy="175"/>
            </a:xfrm>
            <a:custGeom>
              <a:avLst/>
              <a:gdLst/>
              <a:ahLst/>
              <a:cxnLst/>
              <a:rect l="l" t="t" r="r" b="b"/>
              <a:pathLst>
                <a:path w="12" h="7" extrusionOk="0">
                  <a:moveTo>
                    <a:pt x="3" y="1"/>
                  </a:moveTo>
                  <a:cubicBezTo>
                    <a:pt x="1" y="1"/>
                    <a:pt x="3" y="6"/>
                    <a:pt x="11" y="6"/>
                  </a:cubicBezTo>
                  <a:cubicBezTo>
                    <a:pt x="7" y="2"/>
                    <a:pt x="5"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2456;p34">
              <a:extLst>
                <a:ext uri="{FF2B5EF4-FFF2-40B4-BE49-F238E27FC236}">
                  <a16:creationId xmlns:a16="http://schemas.microsoft.com/office/drawing/2014/main" id="{933BF12A-A289-4069-A027-1748C83DCA1E}"/>
                </a:ext>
              </a:extLst>
            </p:cNvPr>
            <p:cNvSpPr/>
            <p:nvPr/>
          </p:nvSpPr>
          <p:spPr>
            <a:xfrm>
              <a:off x="6323700" y="2321250"/>
              <a:ext cx="325" cy="325"/>
            </a:xfrm>
            <a:custGeom>
              <a:avLst/>
              <a:gdLst/>
              <a:ahLst/>
              <a:cxnLst/>
              <a:rect l="l" t="t" r="r" b="b"/>
              <a:pathLst>
                <a:path w="13" h="13" extrusionOk="0">
                  <a:moveTo>
                    <a:pt x="0" y="12"/>
                  </a:moveTo>
                  <a:cubicBezTo>
                    <a:pt x="0" y="12"/>
                    <a:pt x="12"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2457;p34">
              <a:extLst>
                <a:ext uri="{FF2B5EF4-FFF2-40B4-BE49-F238E27FC236}">
                  <a16:creationId xmlns:a16="http://schemas.microsoft.com/office/drawing/2014/main" id="{4CD79201-D846-47BB-B7CB-A7B2594CA49C}"/>
                </a:ext>
              </a:extLst>
            </p:cNvPr>
            <p:cNvSpPr/>
            <p:nvPr/>
          </p:nvSpPr>
          <p:spPr>
            <a:xfrm>
              <a:off x="6323700" y="2321275"/>
              <a:ext cx="950" cy="300"/>
            </a:xfrm>
            <a:custGeom>
              <a:avLst/>
              <a:gdLst/>
              <a:ahLst/>
              <a:cxnLst/>
              <a:rect l="l" t="t" r="r" b="b"/>
              <a:pathLst>
                <a:path w="38" h="12" extrusionOk="0">
                  <a:moveTo>
                    <a:pt x="27" y="1"/>
                  </a:moveTo>
                  <a:cubicBezTo>
                    <a:pt x="21" y="1"/>
                    <a:pt x="12" y="3"/>
                    <a:pt x="0" y="11"/>
                  </a:cubicBezTo>
                  <a:cubicBezTo>
                    <a:pt x="32" y="11"/>
                    <a:pt x="37" y="1"/>
                    <a:pt x="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2458;p34">
              <a:extLst>
                <a:ext uri="{FF2B5EF4-FFF2-40B4-BE49-F238E27FC236}">
                  <a16:creationId xmlns:a16="http://schemas.microsoft.com/office/drawing/2014/main" id="{E2F9859C-DF8C-4A75-AA4C-3730F7EEC97A}"/>
                </a:ext>
              </a:extLst>
            </p:cNvPr>
            <p:cNvSpPr/>
            <p:nvPr/>
          </p:nvSpPr>
          <p:spPr>
            <a:xfrm>
              <a:off x="6322500" y="2321250"/>
              <a:ext cx="625" cy="25"/>
            </a:xfrm>
            <a:custGeom>
              <a:avLst/>
              <a:gdLst/>
              <a:ahLst/>
              <a:cxnLst/>
              <a:rect l="l" t="t" r="r" b="b"/>
              <a:pathLst>
                <a:path w="25" h="1" extrusionOk="0">
                  <a:moveTo>
                    <a:pt x="1" y="0"/>
                  </a:moveTo>
                  <a:lnTo>
                    <a:pt x="13" y="0"/>
                  </a:lnTo>
                  <a:cubicBezTo>
                    <a:pt x="24" y="0"/>
                    <a:pt x="24"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2459;p34">
              <a:extLst>
                <a:ext uri="{FF2B5EF4-FFF2-40B4-BE49-F238E27FC236}">
                  <a16:creationId xmlns:a16="http://schemas.microsoft.com/office/drawing/2014/main" id="{4C5BD15F-9DFB-4F0C-9E58-AB58460D0B02}"/>
                </a:ext>
              </a:extLst>
            </p:cNvPr>
            <p:cNvSpPr/>
            <p:nvPr/>
          </p:nvSpPr>
          <p:spPr>
            <a:xfrm>
              <a:off x="6322500" y="2321250"/>
              <a:ext cx="625" cy="325"/>
            </a:xfrm>
            <a:custGeom>
              <a:avLst/>
              <a:gdLst/>
              <a:ahLst/>
              <a:cxnLst/>
              <a:rect l="l" t="t" r="r" b="b"/>
              <a:pathLst>
                <a:path w="25" h="13" extrusionOk="0">
                  <a:moveTo>
                    <a:pt x="24" y="12"/>
                  </a:moveTo>
                  <a:cubicBezTo>
                    <a:pt x="1" y="0"/>
                    <a:pt x="1" y="0"/>
                    <a:pt x="24"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2460;p34">
              <a:extLst>
                <a:ext uri="{FF2B5EF4-FFF2-40B4-BE49-F238E27FC236}">
                  <a16:creationId xmlns:a16="http://schemas.microsoft.com/office/drawing/2014/main" id="{1B05A289-9676-412C-936C-D1F184A97B3F}"/>
                </a:ext>
              </a:extLst>
            </p:cNvPr>
            <p:cNvSpPr/>
            <p:nvPr/>
          </p:nvSpPr>
          <p:spPr>
            <a:xfrm>
              <a:off x="6322200" y="2321850"/>
              <a:ext cx="925" cy="475"/>
            </a:xfrm>
            <a:custGeom>
              <a:avLst/>
              <a:gdLst/>
              <a:ahLst/>
              <a:cxnLst/>
              <a:rect l="l" t="t" r="r" b="b"/>
              <a:pathLst>
                <a:path w="37" h="19" extrusionOk="0">
                  <a:moveTo>
                    <a:pt x="36" y="0"/>
                  </a:moveTo>
                  <a:lnTo>
                    <a:pt x="36" y="0"/>
                  </a:lnTo>
                  <a:cubicBezTo>
                    <a:pt x="29" y="0"/>
                    <a:pt x="21" y="6"/>
                    <a:pt x="13" y="6"/>
                  </a:cubicBezTo>
                  <a:cubicBezTo>
                    <a:pt x="9" y="6"/>
                    <a:pt x="5" y="4"/>
                    <a:pt x="1" y="0"/>
                  </a:cubicBezTo>
                  <a:lnTo>
                    <a:pt x="1" y="0"/>
                  </a:lnTo>
                  <a:cubicBezTo>
                    <a:pt x="1" y="12"/>
                    <a:pt x="10" y="18"/>
                    <a:pt x="19" y="18"/>
                  </a:cubicBezTo>
                  <a:cubicBezTo>
                    <a:pt x="28" y="18"/>
                    <a:pt x="36" y="12"/>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2461;p34">
              <a:extLst>
                <a:ext uri="{FF2B5EF4-FFF2-40B4-BE49-F238E27FC236}">
                  <a16:creationId xmlns:a16="http://schemas.microsoft.com/office/drawing/2014/main" id="{DBFA278F-404B-4D48-A31D-34616377D19B}"/>
                </a:ext>
              </a:extLst>
            </p:cNvPr>
            <p:cNvSpPr/>
            <p:nvPr/>
          </p:nvSpPr>
          <p:spPr>
            <a:xfrm>
              <a:off x="6319225" y="2323325"/>
              <a:ext cx="625" cy="925"/>
            </a:xfrm>
            <a:custGeom>
              <a:avLst/>
              <a:gdLst/>
              <a:ahLst/>
              <a:cxnLst/>
              <a:rect l="l" t="t" r="r" b="b"/>
              <a:pathLst>
                <a:path w="25" h="37" extrusionOk="0">
                  <a:moveTo>
                    <a:pt x="25" y="1"/>
                  </a:moveTo>
                  <a:cubicBezTo>
                    <a:pt x="1" y="37"/>
                    <a:pt x="25"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2462;p34">
              <a:extLst>
                <a:ext uri="{FF2B5EF4-FFF2-40B4-BE49-F238E27FC236}">
                  <a16:creationId xmlns:a16="http://schemas.microsoft.com/office/drawing/2014/main" id="{46D44BFD-6943-4702-855B-210907718C1A}"/>
                </a:ext>
              </a:extLst>
            </p:cNvPr>
            <p:cNvSpPr/>
            <p:nvPr/>
          </p:nvSpPr>
          <p:spPr>
            <a:xfrm>
              <a:off x="6322500" y="2319475"/>
              <a:ext cx="1825" cy="0"/>
            </a:xfrm>
            <a:custGeom>
              <a:avLst/>
              <a:gdLst/>
              <a:ahLst/>
              <a:cxnLst/>
              <a:rect l="l" t="t" r="r" b="b"/>
              <a:pathLst>
                <a:path w="73" extrusionOk="0">
                  <a:moveTo>
                    <a:pt x="72" y="0"/>
                  </a:moveTo>
                  <a:cubicBezTo>
                    <a:pt x="1" y="0"/>
                    <a:pt x="36"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2463;p34">
              <a:extLst>
                <a:ext uri="{FF2B5EF4-FFF2-40B4-BE49-F238E27FC236}">
                  <a16:creationId xmlns:a16="http://schemas.microsoft.com/office/drawing/2014/main" id="{51F8381C-4ACB-402A-9B9D-2DE89B0A4172}"/>
                </a:ext>
              </a:extLst>
            </p:cNvPr>
            <p:cNvSpPr/>
            <p:nvPr/>
          </p:nvSpPr>
          <p:spPr>
            <a:xfrm>
              <a:off x="6322500" y="2319175"/>
              <a:ext cx="625" cy="600"/>
            </a:xfrm>
            <a:custGeom>
              <a:avLst/>
              <a:gdLst/>
              <a:ahLst/>
              <a:cxnLst/>
              <a:rect l="l" t="t" r="r" b="b"/>
              <a:pathLst>
                <a:path w="25" h="24" extrusionOk="0">
                  <a:moveTo>
                    <a:pt x="13" y="0"/>
                  </a:moveTo>
                  <a:cubicBezTo>
                    <a:pt x="1" y="12"/>
                    <a:pt x="13" y="24"/>
                    <a:pt x="24" y="24"/>
                  </a:cubicBezTo>
                  <a:lnTo>
                    <a:pt x="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2464;p34">
              <a:extLst>
                <a:ext uri="{FF2B5EF4-FFF2-40B4-BE49-F238E27FC236}">
                  <a16:creationId xmlns:a16="http://schemas.microsoft.com/office/drawing/2014/main" id="{65250A96-AB14-4615-B5FE-81D84D3A3E78}"/>
                </a:ext>
              </a:extLst>
            </p:cNvPr>
            <p:cNvSpPr/>
            <p:nvPr/>
          </p:nvSpPr>
          <p:spPr>
            <a:xfrm>
              <a:off x="6321325" y="2320950"/>
              <a:ext cx="825" cy="600"/>
            </a:xfrm>
            <a:custGeom>
              <a:avLst/>
              <a:gdLst/>
              <a:ahLst/>
              <a:cxnLst/>
              <a:rect l="l" t="t" r="r" b="b"/>
              <a:pathLst>
                <a:path w="33" h="24" extrusionOk="0">
                  <a:moveTo>
                    <a:pt x="0" y="1"/>
                  </a:moveTo>
                  <a:lnTo>
                    <a:pt x="0" y="1"/>
                  </a:lnTo>
                  <a:cubicBezTo>
                    <a:pt x="22" y="17"/>
                    <a:pt x="31" y="23"/>
                    <a:pt x="31" y="23"/>
                  </a:cubicBezTo>
                  <a:cubicBezTo>
                    <a:pt x="32" y="23"/>
                    <a:pt x="20" y="1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2465;p34">
              <a:extLst>
                <a:ext uri="{FF2B5EF4-FFF2-40B4-BE49-F238E27FC236}">
                  <a16:creationId xmlns:a16="http://schemas.microsoft.com/office/drawing/2014/main" id="{E2246F5C-0E79-4A95-9C7A-48B20847DCE4}"/>
                </a:ext>
              </a:extLst>
            </p:cNvPr>
            <p:cNvSpPr/>
            <p:nvPr/>
          </p:nvSpPr>
          <p:spPr>
            <a:xfrm>
              <a:off x="6324000" y="2317975"/>
              <a:ext cx="1100" cy="500"/>
            </a:xfrm>
            <a:custGeom>
              <a:avLst/>
              <a:gdLst/>
              <a:ahLst/>
              <a:cxnLst/>
              <a:rect l="l" t="t" r="r" b="b"/>
              <a:pathLst>
                <a:path w="44" h="20" extrusionOk="0">
                  <a:moveTo>
                    <a:pt x="0" y="0"/>
                  </a:moveTo>
                  <a:lnTo>
                    <a:pt x="0" y="0"/>
                  </a:lnTo>
                  <a:cubicBezTo>
                    <a:pt x="15" y="8"/>
                    <a:pt x="42" y="19"/>
                    <a:pt x="43" y="19"/>
                  </a:cubicBezTo>
                  <a:cubicBezTo>
                    <a:pt x="44" y="19"/>
                    <a:pt x="33" y="1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2466;p34">
              <a:extLst>
                <a:ext uri="{FF2B5EF4-FFF2-40B4-BE49-F238E27FC236}">
                  <a16:creationId xmlns:a16="http://schemas.microsoft.com/office/drawing/2014/main" id="{4813FFCB-B99B-4F0E-9010-05B2DFAD4401}"/>
                </a:ext>
              </a:extLst>
            </p:cNvPr>
            <p:cNvSpPr/>
            <p:nvPr/>
          </p:nvSpPr>
          <p:spPr>
            <a:xfrm>
              <a:off x="6324300" y="2317175"/>
              <a:ext cx="1075" cy="300"/>
            </a:xfrm>
            <a:custGeom>
              <a:avLst/>
              <a:gdLst/>
              <a:ahLst/>
              <a:cxnLst/>
              <a:rect l="l" t="t" r="r" b="b"/>
              <a:pathLst>
                <a:path w="43" h="12" extrusionOk="0">
                  <a:moveTo>
                    <a:pt x="24" y="0"/>
                  </a:moveTo>
                  <a:cubicBezTo>
                    <a:pt x="18" y="0"/>
                    <a:pt x="9" y="2"/>
                    <a:pt x="0" y="9"/>
                  </a:cubicBezTo>
                  <a:cubicBezTo>
                    <a:pt x="9" y="10"/>
                    <a:pt x="16" y="11"/>
                    <a:pt x="22" y="11"/>
                  </a:cubicBezTo>
                  <a:cubicBezTo>
                    <a:pt x="43" y="11"/>
                    <a:pt x="39"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2467;p34">
              <a:extLst>
                <a:ext uri="{FF2B5EF4-FFF2-40B4-BE49-F238E27FC236}">
                  <a16:creationId xmlns:a16="http://schemas.microsoft.com/office/drawing/2014/main" id="{468B031A-0F0F-4280-A037-81108D1D15A4}"/>
                </a:ext>
              </a:extLst>
            </p:cNvPr>
            <p:cNvSpPr/>
            <p:nvPr/>
          </p:nvSpPr>
          <p:spPr>
            <a:xfrm>
              <a:off x="6322625" y="2318575"/>
              <a:ext cx="1100" cy="150"/>
            </a:xfrm>
            <a:custGeom>
              <a:avLst/>
              <a:gdLst/>
              <a:ahLst/>
              <a:cxnLst/>
              <a:rect l="l" t="t" r="r" b="b"/>
              <a:pathLst>
                <a:path w="44" h="6" extrusionOk="0">
                  <a:moveTo>
                    <a:pt x="43" y="0"/>
                  </a:moveTo>
                  <a:cubicBezTo>
                    <a:pt x="35" y="0"/>
                    <a:pt x="1" y="6"/>
                    <a:pt x="4" y="6"/>
                  </a:cubicBezTo>
                  <a:cubicBezTo>
                    <a:pt x="5" y="6"/>
                    <a:pt x="16" y="4"/>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2468;p34">
              <a:extLst>
                <a:ext uri="{FF2B5EF4-FFF2-40B4-BE49-F238E27FC236}">
                  <a16:creationId xmlns:a16="http://schemas.microsoft.com/office/drawing/2014/main" id="{561B200C-BE2A-4CBA-9CCA-1CA611665405}"/>
                </a:ext>
              </a:extLst>
            </p:cNvPr>
            <p:cNvSpPr/>
            <p:nvPr/>
          </p:nvSpPr>
          <p:spPr>
            <a:xfrm>
              <a:off x="6322800" y="2317975"/>
              <a:ext cx="325" cy="625"/>
            </a:xfrm>
            <a:custGeom>
              <a:avLst/>
              <a:gdLst/>
              <a:ahLst/>
              <a:cxnLst/>
              <a:rect l="l" t="t" r="r" b="b"/>
              <a:pathLst>
                <a:path w="13" h="25" extrusionOk="0">
                  <a:moveTo>
                    <a:pt x="1" y="24"/>
                  </a:moveTo>
                  <a:cubicBezTo>
                    <a:pt x="1" y="24"/>
                    <a:pt x="12" y="0"/>
                    <a:pt x="1"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2469;p34">
              <a:extLst>
                <a:ext uri="{FF2B5EF4-FFF2-40B4-BE49-F238E27FC236}">
                  <a16:creationId xmlns:a16="http://schemas.microsoft.com/office/drawing/2014/main" id="{8A66E199-B52B-4864-832E-D48FFDD914ED}"/>
                </a:ext>
              </a:extLst>
            </p:cNvPr>
            <p:cNvSpPr/>
            <p:nvPr/>
          </p:nvSpPr>
          <p:spPr>
            <a:xfrm>
              <a:off x="6320425" y="2319800"/>
              <a:ext cx="1500" cy="275"/>
            </a:xfrm>
            <a:custGeom>
              <a:avLst/>
              <a:gdLst/>
              <a:ahLst/>
              <a:cxnLst/>
              <a:rect l="l" t="t" r="r" b="b"/>
              <a:pathLst>
                <a:path w="60" h="11" extrusionOk="0">
                  <a:moveTo>
                    <a:pt x="24" y="0"/>
                  </a:moveTo>
                  <a:cubicBezTo>
                    <a:pt x="16" y="0"/>
                    <a:pt x="8" y="3"/>
                    <a:pt x="0" y="11"/>
                  </a:cubicBezTo>
                  <a:cubicBezTo>
                    <a:pt x="16" y="11"/>
                    <a:pt x="27" y="6"/>
                    <a:pt x="39" y="6"/>
                  </a:cubicBezTo>
                  <a:cubicBezTo>
                    <a:pt x="41" y="6"/>
                    <a:pt x="43" y="6"/>
                    <a:pt x="46" y="6"/>
                  </a:cubicBezTo>
                  <a:lnTo>
                    <a:pt x="46" y="6"/>
                  </a:lnTo>
                  <a:cubicBezTo>
                    <a:pt x="39" y="3"/>
                    <a:pt x="32" y="0"/>
                    <a:pt x="24" y="0"/>
                  </a:cubicBezTo>
                  <a:close/>
                  <a:moveTo>
                    <a:pt x="46" y="6"/>
                  </a:moveTo>
                  <a:cubicBezTo>
                    <a:pt x="51" y="8"/>
                    <a:pt x="56" y="11"/>
                    <a:pt x="60" y="11"/>
                  </a:cubicBezTo>
                  <a:cubicBezTo>
                    <a:pt x="55" y="8"/>
                    <a:pt x="50" y="7"/>
                    <a:pt x="46" y="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2470;p34">
              <a:extLst>
                <a:ext uri="{FF2B5EF4-FFF2-40B4-BE49-F238E27FC236}">
                  <a16:creationId xmlns:a16="http://schemas.microsoft.com/office/drawing/2014/main" id="{00D80DF7-B586-4E47-81F6-76EC057A93F9}"/>
                </a:ext>
              </a:extLst>
            </p:cNvPr>
            <p:cNvSpPr/>
            <p:nvPr/>
          </p:nvSpPr>
          <p:spPr>
            <a:xfrm>
              <a:off x="6321600" y="2318875"/>
              <a:ext cx="925" cy="325"/>
            </a:xfrm>
            <a:custGeom>
              <a:avLst/>
              <a:gdLst/>
              <a:ahLst/>
              <a:cxnLst/>
              <a:rect l="l" t="t" r="r" b="b"/>
              <a:pathLst>
                <a:path w="37" h="13" extrusionOk="0">
                  <a:moveTo>
                    <a:pt x="37" y="12"/>
                  </a:moveTo>
                  <a:cubicBezTo>
                    <a:pt x="1" y="0"/>
                    <a:pt x="1" y="0"/>
                    <a:pt x="37"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2471;p34">
              <a:extLst>
                <a:ext uri="{FF2B5EF4-FFF2-40B4-BE49-F238E27FC236}">
                  <a16:creationId xmlns:a16="http://schemas.microsoft.com/office/drawing/2014/main" id="{1FE12654-8B10-44A8-98B9-E5A9076D4F94}"/>
                </a:ext>
              </a:extLst>
            </p:cNvPr>
            <p:cNvSpPr/>
            <p:nvPr/>
          </p:nvSpPr>
          <p:spPr>
            <a:xfrm>
              <a:off x="6322350" y="2316750"/>
              <a:ext cx="775" cy="400"/>
            </a:xfrm>
            <a:custGeom>
              <a:avLst/>
              <a:gdLst/>
              <a:ahLst/>
              <a:cxnLst/>
              <a:rect l="l" t="t" r="r" b="b"/>
              <a:pathLst>
                <a:path w="31" h="16" extrusionOk="0">
                  <a:moveTo>
                    <a:pt x="4" y="0"/>
                  </a:moveTo>
                  <a:cubicBezTo>
                    <a:pt x="1" y="0"/>
                    <a:pt x="21" y="16"/>
                    <a:pt x="28" y="16"/>
                  </a:cubicBezTo>
                  <a:cubicBezTo>
                    <a:pt x="30" y="16"/>
                    <a:pt x="30" y="15"/>
                    <a:pt x="30" y="14"/>
                  </a:cubicBezTo>
                  <a:cubicBezTo>
                    <a:pt x="14" y="4"/>
                    <a:pt x="6"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2472;p34">
              <a:extLst>
                <a:ext uri="{FF2B5EF4-FFF2-40B4-BE49-F238E27FC236}">
                  <a16:creationId xmlns:a16="http://schemas.microsoft.com/office/drawing/2014/main" id="{BDF8DD7F-EC13-4771-A4E2-989A78725AC1}"/>
                </a:ext>
              </a:extLst>
            </p:cNvPr>
            <p:cNvSpPr/>
            <p:nvPr/>
          </p:nvSpPr>
          <p:spPr>
            <a:xfrm>
              <a:off x="6321900" y="2316775"/>
              <a:ext cx="625" cy="625"/>
            </a:xfrm>
            <a:custGeom>
              <a:avLst/>
              <a:gdLst/>
              <a:ahLst/>
              <a:cxnLst/>
              <a:rect l="l" t="t" r="r" b="b"/>
              <a:pathLst>
                <a:path w="25" h="25" extrusionOk="0">
                  <a:moveTo>
                    <a:pt x="25" y="25"/>
                  </a:moveTo>
                  <a:cubicBezTo>
                    <a:pt x="1" y="1"/>
                    <a:pt x="25" y="25"/>
                    <a:pt x="25"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2473;p34">
              <a:extLst>
                <a:ext uri="{FF2B5EF4-FFF2-40B4-BE49-F238E27FC236}">
                  <a16:creationId xmlns:a16="http://schemas.microsoft.com/office/drawing/2014/main" id="{58E02F4E-4915-4CD1-A118-0365772AEE24}"/>
                </a:ext>
              </a:extLst>
            </p:cNvPr>
            <p:cNvSpPr/>
            <p:nvPr/>
          </p:nvSpPr>
          <p:spPr>
            <a:xfrm>
              <a:off x="6323100" y="2315900"/>
              <a:ext cx="625" cy="325"/>
            </a:xfrm>
            <a:custGeom>
              <a:avLst/>
              <a:gdLst/>
              <a:ahLst/>
              <a:cxnLst/>
              <a:rect l="l" t="t" r="r" b="b"/>
              <a:pathLst>
                <a:path w="25" h="13" extrusionOk="0">
                  <a:moveTo>
                    <a:pt x="12" y="0"/>
                  </a:moveTo>
                  <a:cubicBezTo>
                    <a:pt x="12" y="0"/>
                    <a:pt x="0" y="0"/>
                    <a:pt x="0" y="12"/>
                  </a:cubicBezTo>
                  <a:cubicBezTo>
                    <a:pt x="12" y="0"/>
                    <a:pt x="24"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2474;p34">
              <a:extLst>
                <a:ext uri="{FF2B5EF4-FFF2-40B4-BE49-F238E27FC236}">
                  <a16:creationId xmlns:a16="http://schemas.microsoft.com/office/drawing/2014/main" id="{A8F36E09-1514-4D6E-BC80-D67DBBB8247A}"/>
                </a:ext>
              </a:extLst>
            </p:cNvPr>
            <p:cNvSpPr/>
            <p:nvPr/>
          </p:nvSpPr>
          <p:spPr>
            <a:xfrm>
              <a:off x="6323100" y="2317675"/>
              <a:ext cx="325" cy="25"/>
            </a:xfrm>
            <a:custGeom>
              <a:avLst/>
              <a:gdLst/>
              <a:ahLst/>
              <a:cxnLst/>
              <a:rect l="l" t="t" r="r" b="b"/>
              <a:pathLst>
                <a:path w="13" h="1" extrusionOk="0">
                  <a:moveTo>
                    <a:pt x="0" y="1"/>
                  </a:moveTo>
                  <a:lnTo>
                    <a:pt x="0" y="1"/>
                  </a:lnTo>
                  <a:cubicBezTo>
                    <a:pt x="12"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2475;p34">
              <a:extLst>
                <a:ext uri="{FF2B5EF4-FFF2-40B4-BE49-F238E27FC236}">
                  <a16:creationId xmlns:a16="http://schemas.microsoft.com/office/drawing/2014/main" id="{08FE1F62-8F23-4DA3-A953-B628DDA24B73}"/>
                </a:ext>
              </a:extLst>
            </p:cNvPr>
            <p:cNvSpPr/>
            <p:nvPr/>
          </p:nvSpPr>
          <p:spPr>
            <a:xfrm>
              <a:off x="6322575" y="2317400"/>
              <a:ext cx="550" cy="300"/>
            </a:xfrm>
            <a:custGeom>
              <a:avLst/>
              <a:gdLst/>
              <a:ahLst/>
              <a:cxnLst/>
              <a:rect l="l" t="t" r="r" b="b"/>
              <a:pathLst>
                <a:path w="22" h="12" extrusionOk="0">
                  <a:moveTo>
                    <a:pt x="3" y="1"/>
                  </a:moveTo>
                  <a:cubicBezTo>
                    <a:pt x="0" y="1"/>
                    <a:pt x="14" y="12"/>
                    <a:pt x="21" y="12"/>
                  </a:cubicBezTo>
                  <a:cubicBezTo>
                    <a:pt x="10" y="4"/>
                    <a:pt x="4"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2476;p34">
              <a:extLst>
                <a:ext uri="{FF2B5EF4-FFF2-40B4-BE49-F238E27FC236}">
                  <a16:creationId xmlns:a16="http://schemas.microsoft.com/office/drawing/2014/main" id="{3DC8C62B-ADA3-43CB-9D34-49E7C154776A}"/>
                </a:ext>
              </a:extLst>
            </p:cNvPr>
            <p:cNvSpPr/>
            <p:nvPr/>
          </p:nvSpPr>
          <p:spPr>
            <a:xfrm>
              <a:off x="6319825" y="2314700"/>
              <a:ext cx="325" cy="25"/>
            </a:xfrm>
            <a:custGeom>
              <a:avLst/>
              <a:gdLst/>
              <a:ahLst/>
              <a:cxnLst/>
              <a:rect l="l" t="t" r="r" b="b"/>
              <a:pathLst>
                <a:path w="13" h="1" extrusionOk="0">
                  <a:moveTo>
                    <a:pt x="12" y="1"/>
                  </a:moveTo>
                  <a:cubicBezTo>
                    <a:pt x="12" y="1"/>
                    <a:pt x="12" y="1"/>
                    <a:pt x="12" y="1"/>
                  </a:cubicBezTo>
                  <a:cubicBezTo>
                    <a:pt x="12" y="1"/>
                    <a:pt x="1" y="1"/>
                    <a:pt x="1" y="1"/>
                  </a:cubicBezTo>
                  <a:cubicBezTo>
                    <a:pt x="12" y="1"/>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2477;p34">
              <a:extLst>
                <a:ext uri="{FF2B5EF4-FFF2-40B4-BE49-F238E27FC236}">
                  <a16:creationId xmlns:a16="http://schemas.microsoft.com/office/drawing/2014/main" id="{4E700D99-C275-4EDC-9FD4-C203729BFE38}"/>
                </a:ext>
              </a:extLst>
            </p:cNvPr>
            <p:cNvSpPr/>
            <p:nvPr/>
          </p:nvSpPr>
          <p:spPr>
            <a:xfrm>
              <a:off x="6317750" y="2313900"/>
              <a:ext cx="3000" cy="825"/>
            </a:xfrm>
            <a:custGeom>
              <a:avLst/>
              <a:gdLst/>
              <a:ahLst/>
              <a:cxnLst/>
              <a:rect l="l" t="t" r="r" b="b"/>
              <a:pathLst>
                <a:path w="120" h="33" extrusionOk="0">
                  <a:moveTo>
                    <a:pt x="119" y="9"/>
                  </a:moveTo>
                  <a:cubicBezTo>
                    <a:pt x="113" y="9"/>
                    <a:pt x="108" y="9"/>
                    <a:pt x="104" y="11"/>
                  </a:cubicBezTo>
                  <a:lnTo>
                    <a:pt x="104" y="11"/>
                  </a:lnTo>
                  <a:cubicBezTo>
                    <a:pt x="109" y="10"/>
                    <a:pt x="114" y="10"/>
                    <a:pt x="119" y="9"/>
                  </a:cubicBezTo>
                  <a:close/>
                  <a:moveTo>
                    <a:pt x="25" y="0"/>
                  </a:moveTo>
                  <a:cubicBezTo>
                    <a:pt x="17" y="0"/>
                    <a:pt x="10" y="2"/>
                    <a:pt x="0" y="9"/>
                  </a:cubicBezTo>
                  <a:cubicBezTo>
                    <a:pt x="36" y="9"/>
                    <a:pt x="60" y="21"/>
                    <a:pt x="95" y="33"/>
                  </a:cubicBezTo>
                  <a:cubicBezTo>
                    <a:pt x="86" y="23"/>
                    <a:pt x="91" y="14"/>
                    <a:pt x="104" y="11"/>
                  </a:cubicBezTo>
                  <a:lnTo>
                    <a:pt x="104" y="11"/>
                  </a:lnTo>
                  <a:cubicBezTo>
                    <a:pt x="99" y="11"/>
                    <a:pt x="95" y="11"/>
                    <a:pt x="91" y="11"/>
                  </a:cubicBezTo>
                  <a:cubicBezTo>
                    <a:pt x="58" y="11"/>
                    <a:pt x="42"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2478;p34">
              <a:extLst>
                <a:ext uri="{FF2B5EF4-FFF2-40B4-BE49-F238E27FC236}">
                  <a16:creationId xmlns:a16="http://schemas.microsoft.com/office/drawing/2014/main" id="{651F1EFC-68D0-4543-893C-BAE373B73509}"/>
                </a:ext>
              </a:extLst>
            </p:cNvPr>
            <p:cNvSpPr/>
            <p:nvPr/>
          </p:nvSpPr>
          <p:spPr>
            <a:xfrm>
              <a:off x="6320125" y="2314250"/>
              <a:ext cx="2400" cy="600"/>
            </a:xfrm>
            <a:custGeom>
              <a:avLst/>
              <a:gdLst/>
              <a:ahLst/>
              <a:cxnLst/>
              <a:rect l="l" t="t" r="r" b="b"/>
              <a:pathLst>
                <a:path w="96" h="24" extrusionOk="0">
                  <a:moveTo>
                    <a:pt x="53" y="1"/>
                  </a:moveTo>
                  <a:cubicBezTo>
                    <a:pt x="36" y="1"/>
                    <a:pt x="18" y="7"/>
                    <a:pt x="0" y="19"/>
                  </a:cubicBezTo>
                  <a:cubicBezTo>
                    <a:pt x="16" y="19"/>
                    <a:pt x="32" y="24"/>
                    <a:pt x="55" y="24"/>
                  </a:cubicBezTo>
                  <a:cubicBezTo>
                    <a:pt x="67" y="24"/>
                    <a:pt x="80" y="22"/>
                    <a:pt x="96" y="19"/>
                  </a:cubicBezTo>
                  <a:cubicBezTo>
                    <a:pt x="84" y="7"/>
                    <a:pt x="69"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2479;p34">
              <a:extLst>
                <a:ext uri="{FF2B5EF4-FFF2-40B4-BE49-F238E27FC236}">
                  <a16:creationId xmlns:a16="http://schemas.microsoft.com/office/drawing/2014/main" id="{18209132-54F1-4996-8D63-DBE3B07AD95F}"/>
                </a:ext>
              </a:extLst>
            </p:cNvPr>
            <p:cNvSpPr/>
            <p:nvPr/>
          </p:nvSpPr>
          <p:spPr>
            <a:xfrm>
              <a:off x="6322500" y="2314725"/>
              <a:ext cx="875" cy="600"/>
            </a:xfrm>
            <a:custGeom>
              <a:avLst/>
              <a:gdLst/>
              <a:ahLst/>
              <a:cxnLst/>
              <a:rect l="l" t="t" r="r" b="b"/>
              <a:pathLst>
                <a:path w="35" h="24" extrusionOk="0">
                  <a:moveTo>
                    <a:pt x="33" y="1"/>
                  </a:moveTo>
                  <a:lnTo>
                    <a:pt x="33" y="1"/>
                  </a:lnTo>
                  <a:cubicBezTo>
                    <a:pt x="30" y="1"/>
                    <a:pt x="14" y="10"/>
                    <a:pt x="1" y="23"/>
                  </a:cubicBezTo>
                  <a:cubicBezTo>
                    <a:pt x="28" y="7"/>
                    <a:pt x="35"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2480;p34">
              <a:extLst>
                <a:ext uri="{FF2B5EF4-FFF2-40B4-BE49-F238E27FC236}">
                  <a16:creationId xmlns:a16="http://schemas.microsoft.com/office/drawing/2014/main" id="{E17CF4E2-D26F-4AD0-9BE3-69B39B6391CE}"/>
                </a:ext>
              </a:extLst>
            </p:cNvPr>
            <p:cNvSpPr/>
            <p:nvPr/>
          </p:nvSpPr>
          <p:spPr>
            <a:xfrm>
              <a:off x="6320725" y="2315575"/>
              <a:ext cx="2550" cy="725"/>
            </a:xfrm>
            <a:custGeom>
              <a:avLst/>
              <a:gdLst/>
              <a:ahLst/>
              <a:cxnLst/>
              <a:rect l="l" t="t" r="r" b="b"/>
              <a:pathLst>
                <a:path w="102" h="29" extrusionOk="0">
                  <a:moveTo>
                    <a:pt x="58" y="0"/>
                  </a:moveTo>
                  <a:cubicBezTo>
                    <a:pt x="46" y="0"/>
                    <a:pt x="28" y="4"/>
                    <a:pt x="0" y="13"/>
                  </a:cubicBezTo>
                  <a:cubicBezTo>
                    <a:pt x="0" y="25"/>
                    <a:pt x="33" y="28"/>
                    <a:pt x="58" y="28"/>
                  </a:cubicBezTo>
                  <a:cubicBezTo>
                    <a:pt x="84" y="28"/>
                    <a:pt x="101" y="25"/>
                    <a:pt x="72" y="25"/>
                  </a:cubicBezTo>
                  <a:cubicBezTo>
                    <a:pt x="79" y="10"/>
                    <a:pt x="77" y="0"/>
                    <a:pt x="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2481;p34">
              <a:extLst>
                <a:ext uri="{FF2B5EF4-FFF2-40B4-BE49-F238E27FC236}">
                  <a16:creationId xmlns:a16="http://schemas.microsoft.com/office/drawing/2014/main" id="{A1E3E368-AF69-449F-BCF9-9CEAF0BD3F2E}"/>
                </a:ext>
              </a:extLst>
            </p:cNvPr>
            <p:cNvSpPr/>
            <p:nvPr/>
          </p:nvSpPr>
          <p:spPr>
            <a:xfrm>
              <a:off x="6318875" y="2318850"/>
              <a:ext cx="2750" cy="1125"/>
            </a:xfrm>
            <a:custGeom>
              <a:avLst/>
              <a:gdLst/>
              <a:ahLst/>
              <a:cxnLst/>
              <a:rect l="l" t="t" r="r" b="b"/>
              <a:pathLst>
                <a:path w="110" h="45" extrusionOk="0">
                  <a:moveTo>
                    <a:pt x="85" y="0"/>
                  </a:moveTo>
                  <a:cubicBezTo>
                    <a:pt x="77" y="0"/>
                    <a:pt x="56" y="4"/>
                    <a:pt x="15" y="13"/>
                  </a:cubicBezTo>
                  <a:cubicBezTo>
                    <a:pt x="15" y="22"/>
                    <a:pt x="1" y="45"/>
                    <a:pt x="15" y="45"/>
                  </a:cubicBezTo>
                  <a:cubicBezTo>
                    <a:pt x="20" y="45"/>
                    <a:pt x="27" y="43"/>
                    <a:pt x="39" y="37"/>
                  </a:cubicBezTo>
                  <a:cubicBezTo>
                    <a:pt x="39" y="28"/>
                    <a:pt x="109" y="0"/>
                    <a:pt x="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2482;p34">
              <a:extLst>
                <a:ext uri="{FF2B5EF4-FFF2-40B4-BE49-F238E27FC236}">
                  <a16:creationId xmlns:a16="http://schemas.microsoft.com/office/drawing/2014/main" id="{220E783E-86F1-4983-AEEF-FC5BA44A63AE}"/>
                </a:ext>
              </a:extLst>
            </p:cNvPr>
            <p:cNvSpPr/>
            <p:nvPr/>
          </p:nvSpPr>
          <p:spPr>
            <a:xfrm>
              <a:off x="6319525" y="2317375"/>
              <a:ext cx="1525" cy="25"/>
            </a:xfrm>
            <a:custGeom>
              <a:avLst/>
              <a:gdLst/>
              <a:ahLst/>
              <a:cxnLst/>
              <a:rect l="l" t="t" r="r" b="b"/>
              <a:pathLst>
                <a:path w="61" h="1" extrusionOk="0">
                  <a:moveTo>
                    <a:pt x="1" y="1"/>
                  </a:moveTo>
                  <a:cubicBezTo>
                    <a:pt x="60" y="1"/>
                    <a:pt x="48"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2483;p34">
              <a:extLst>
                <a:ext uri="{FF2B5EF4-FFF2-40B4-BE49-F238E27FC236}">
                  <a16:creationId xmlns:a16="http://schemas.microsoft.com/office/drawing/2014/main" id="{883DC35C-4C76-469E-9F21-D2C29D5AE5E3}"/>
                </a:ext>
              </a:extLst>
            </p:cNvPr>
            <p:cNvSpPr/>
            <p:nvPr/>
          </p:nvSpPr>
          <p:spPr>
            <a:xfrm>
              <a:off x="6323100" y="2314275"/>
              <a:ext cx="950" cy="150"/>
            </a:xfrm>
            <a:custGeom>
              <a:avLst/>
              <a:gdLst/>
              <a:ahLst/>
              <a:cxnLst/>
              <a:rect l="l" t="t" r="r" b="b"/>
              <a:pathLst>
                <a:path w="38" h="6" extrusionOk="0">
                  <a:moveTo>
                    <a:pt x="35" y="0"/>
                  </a:moveTo>
                  <a:cubicBezTo>
                    <a:pt x="34" y="0"/>
                    <a:pt x="24" y="2"/>
                    <a:pt x="0" y="6"/>
                  </a:cubicBezTo>
                  <a:cubicBezTo>
                    <a:pt x="8" y="6"/>
                    <a:pt x="38" y="0"/>
                    <a:pt x="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2484;p34">
              <a:extLst>
                <a:ext uri="{FF2B5EF4-FFF2-40B4-BE49-F238E27FC236}">
                  <a16:creationId xmlns:a16="http://schemas.microsoft.com/office/drawing/2014/main" id="{9F3665B5-B3C1-4454-899B-1D21F2773B42}"/>
                </a:ext>
              </a:extLst>
            </p:cNvPr>
            <p:cNvSpPr/>
            <p:nvPr/>
          </p:nvSpPr>
          <p:spPr>
            <a:xfrm>
              <a:off x="6322800" y="2314400"/>
              <a:ext cx="325" cy="325"/>
            </a:xfrm>
            <a:custGeom>
              <a:avLst/>
              <a:gdLst/>
              <a:ahLst/>
              <a:cxnLst/>
              <a:rect l="l" t="t" r="r" b="b"/>
              <a:pathLst>
                <a:path w="13" h="13" extrusionOk="0">
                  <a:moveTo>
                    <a:pt x="12" y="1"/>
                  </a:moveTo>
                  <a:cubicBezTo>
                    <a:pt x="1" y="13"/>
                    <a:pt x="1" y="13"/>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2485;p34">
              <a:extLst>
                <a:ext uri="{FF2B5EF4-FFF2-40B4-BE49-F238E27FC236}">
                  <a16:creationId xmlns:a16="http://schemas.microsoft.com/office/drawing/2014/main" id="{A69B7477-EAF1-42A0-862A-4A8D2C339DD2}"/>
                </a:ext>
              </a:extLst>
            </p:cNvPr>
            <p:cNvSpPr/>
            <p:nvPr/>
          </p:nvSpPr>
          <p:spPr>
            <a:xfrm>
              <a:off x="6323100" y="2313675"/>
              <a:ext cx="825" cy="150"/>
            </a:xfrm>
            <a:custGeom>
              <a:avLst/>
              <a:gdLst/>
              <a:ahLst/>
              <a:cxnLst/>
              <a:rect l="l" t="t" r="r" b="b"/>
              <a:pathLst>
                <a:path w="33" h="6" extrusionOk="0">
                  <a:moveTo>
                    <a:pt x="30" y="0"/>
                  </a:moveTo>
                  <a:cubicBezTo>
                    <a:pt x="28" y="0"/>
                    <a:pt x="20" y="2"/>
                    <a:pt x="0" y="6"/>
                  </a:cubicBezTo>
                  <a:cubicBezTo>
                    <a:pt x="8" y="6"/>
                    <a:pt x="32" y="0"/>
                    <a:pt x="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2486;p34">
              <a:extLst>
                <a:ext uri="{FF2B5EF4-FFF2-40B4-BE49-F238E27FC236}">
                  <a16:creationId xmlns:a16="http://schemas.microsoft.com/office/drawing/2014/main" id="{235DAE0D-A004-4D56-82A3-195F0AA997A2}"/>
                </a:ext>
              </a:extLst>
            </p:cNvPr>
            <p:cNvSpPr/>
            <p:nvPr/>
          </p:nvSpPr>
          <p:spPr>
            <a:xfrm>
              <a:off x="6322800" y="2294875"/>
              <a:ext cx="1100" cy="500"/>
            </a:xfrm>
            <a:custGeom>
              <a:avLst/>
              <a:gdLst/>
              <a:ahLst/>
              <a:cxnLst/>
              <a:rect l="l" t="t" r="r" b="b"/>
              <a:pathLst>
                <a:path w="44" h="20" extrusionOk="0">
                  <a:moveTo>
                    <a:pt x="43" y="1"/>
                  </a:moveTo>
                  <a:lnTo>
                    <a:pt x="43" y="1"/>
                  </a:lnTo>
                  <a:cubicBezTo>
                    <a:pt x="43" y="1"/>
                    <a:pt x="15" y="12"/>
                    <a:pt x="1" y="20"/>
                  </a:cubicBezTo>
                  <a:cubicBezTo>
                    <a:pt x="33" y="6"/>
                    <a:pt x="44"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2487;p34">
              <a:extLst>
                <a:ext uri="{FF2B5EF4-FFF2-40B4-BE49-F238E27FC236}">
                  <a16:creationId xmlns:a16="http://schemas.microsoft.com/office/drawing/2014/main" id="{FC3053CF-9955-456B-9EBA-76DE9F7816FE}"/>
                </a:ext>
              </a:extLst>
            </p:cNvPr>
            <p:cNvSpPr/>
            <p:nvPr/>
          </p:nvSpPr>
          <p:spPr>
            <a:xfrm>
              <a:off x="6318225" y="2282500"/>
              <a:ext cx="700" cy="300"/>
            </a:xfrm>
            <a:custGeom>
              <a:avLst/>
              <a:gdLst/>
              <a:ahLst/>
              <a:cxnLst/>
              <a:rect l="l" t="t" r="r" b="b"/>
              <a:pathLst>
                <a:path w="28" h="12" extrusionOk="0">
                  <a:moveTo>
                    <a:pt x="1" y="0"/>
                  </a:moveTo>
                  <a:lnTo>
                    <a:pt x="1" y="0"/>
                  </a:lnTo>
                  <a:cubicBezTo>
                    <a:pt x="0" y="0"/>
                    <a:pt x="1" y="1"/>
                    <a:pt x="5" y="3"/>
                  </a:cubicBezTo>
                  <a:cubicBezTo>
                    <a:pt x="21" y="9"/>
                    <a:pt x="26" y="11"/>
                    <a:pt x="27" y="11"/>
                  </a:cubicBezTo>
                  <a:cubicBezTo>
                    <a:pt x="28" y="11"/>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2488;p34">
              <a:extLst>
                <a:ext uri="{FF2B5EF4-FFF2-40B4-BE49-F238E27FC236}">
                  <a16:creationId xmlns:a16="http://schemas.microsoft.com/office/drawing/2014/main" id="{50DC2C6E-16CD-47F1-B000-AFB53B1293A3}"/>
                </a:ext>
              </a:extLst>
            </p:cNvPr>
            <p:cNvSpPr/>
            <p:nvPr/>
          </p:nvSpPr>
          <p:spPr>
            <a:xfrm>
              <a:off x="6312375" y="2264400"/>
              <a:ext cx="925" cy="150"/>
            </a:xfrm>
            <a:custGeom>
              <a:avLst/>
              <a:gdLst/>
              <a:ahLst/>
              <a:cxnLst/>
              <a:rect l="l" t="t" r="r" b="b"/>
              <a:pathLst>
                <a:path w="37" h="6" extrusionOk="0">
                  <a:moveTo>
                    <a:pt x="1" y="0"/>
                  </a:moveTo>
                  <a:cubicBezTo>
                    <a:pt x="1" y="4"/>
                    <a:pt x="3" y="6"/>
                    <a:pt x="7" y="6"/>
                  </a:cubicBezTo>
                  <a:cubicBezTo>
                    <a:pt x="15" y="6"/>
                    <a:pt x="29"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2489;p34">
              <a:extLst>
                <a:ext uri="{FF2B5EF4-FFF2-40B4-BE49-F238E27FC236}">
                  <a16:creationId xmlns:a16="http://schemas.microsoft.com/office/drawing/2014/main" id="{7F3068C1-8219-4EB7-815E-53DD98A21EC6}"/>
                </a:ext>
              </a:extLst>
            </p:cNvPr>
            <p:cNvSpPr/>
            <p:nvPr/>
          </p:nvSpPr>
          <p:spPr>
            <a:xfrm>
              <a:off x="6323400" y="2310825"/>
              <a:ext cx="25" cy="325"/>
            </a:xfrm>
            <a:custGeom>
              <a:avLst/>
              <a:gdLst/>
              <a:ahLst/>
              <a:cxnLst/>
              <a:rect l="l" t="t" r="r" b="b"/>
              <a:pathLst>
                <a:path w="1" h="13" extrusionOk="0">
                  <a:moveTo>
                    <a:pt x="0" y="1"/>
                  </a:moveTo>
                  <a:cubicBezTo>
                    <a:pt x="0" y="13"/>
                    <a:pt x="0" y="13"/>
                    <a:pt x="0" y="13"/>
                  </a:cubicBezTo>
                  <a:cubicBezTo>
                    <a:pt x="0" y="13"/>
                    <a:pt x="0"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2490;p34">
              <a:extLst>
                <a:ext uri="{FF2B5EF4-FFF2-40B4-BE49-F238E27FC236}">
                  <a16:creationId xmlns:a16="http://schemas.microsoft.com/office/drawing/2014/main" id="{05271911-F964-4138-9FBD-E404A2205A88}"/>
                </a:ext>
              </a:extLst>
            </p:cNvPr>
            <p:cNvSpPr/>
            <p:nvPr/>
          </p:nvSpPr>
          <p:spPr>
            <a:xfrm>
              <a:off x="6315650" y="2252800"/>
              <a:ext cx="325" cy="300"/>
            </a:xfrm>
            <a:custGeom>
              <a:avLst/>
              <a:gdLst/>
              <a:ahLst/>
              <a:cxnLst/>
              <a:rect l="l" t="t" r="r" b="b"/>
              <a:pathLst>
                <a:path w="13" h="12" extrusionOk="0">
                  <a:moveTo>
                    <a:pt x="13" y="12"/>
                  </a:moveTo>
                  <a:lnTo>
                    <a:pt x="13" y="12"/>
                  </a:lnTo>
                  <a:cubicBezTo>
                    <a:pt x="1" y="0"/>
                    <a:pt x="13" y="12"/>
                    <a:pt x="1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2491;p34">
              <a:extLst>
                <a:ext uri="{FF2B5EF4-FFF2-40B4-BE49-F238E27FC236}">
                  <a16:creationId xmlns:a16="http://schemas.microsoft.com/office/drawing/2014/main" id="{B2B56BB5-2EA5-481F-8C92-5429EFAAC9D1}"/>
                </a:ext>
              </a:extLst>
            </p:cNvPr>
            <p:cNvSpPr/>
            <p:nvPr/>
          </p:nvSpPr>
          <p:spPr>
            <a:xfrm>
              <a:off x="6314175" y="2290600"/>
              <a:ext cx="3000" cy="425"/>
            </a:xfrm>
            <a:custGeom>
              <a:avLst/>
              <a:gdLst/>
              <a:ahLst/>
              <a:cxnLst/>
              <a:rect l="l" t="t" r="r" b="b"/>
              <a:pathLst>
                <a:path w="120" h="17" extrusionOk="0">
                  <a:moveTo>
                    <a:pt x="0" y="0"/>
                  </a:moveTo>
                  <a:cubicBezTo>
                    <a:pt x="34" y="9"/>
                    <a:pt x="44" y="17"/>
                    <a:pt x="72" y="17"/>
                  </a:cubicBezTo>
                  <a:cubicBezTo>
                    <a:pt x="84" y="17"/>
                    <a:pt x="98" y="15"/>
                    <a:pt x="119" y="12"/>
                  </a:cubicBezTo>
                  <a:cubicBezTo>
                    <a:pt x="84" y="12"/>
                    <a:pt x="3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2492;p34">
              <a:extLst>
                <a:ext uri="{FF2B5EF4-FFF2-40B4-BE49-F238E27FC236}">
                  <a16:creationId xmlns:a16="http://schemas.microsoft.com/office/drawing/2014/main" id="{FA983D90-21EA-4FA7-A41B-592FE355852D}"/>
                </a:ext>
              </a:extLst>
            </p:cNvPr>
            <p:cNvSpPr/>
            <p:nvPr/>
          </p:nvSpPr>
          <p:spPr>
            <a:xfrm>
              <a:off x="6323400" y="2306075"/>
              <a:ext cx="325" cy="25"/>
            </a:xfrm>
            <a:custGeom>
              <a:avLst/>
              <a:gdLst/>
              <a:ahLst/>
              <a:cxnLst/>
              <a:rect l="l" t="t" r="r" b="b"/>
              <a:pathLst>
                <a:path w="13" h="1" extrusionOk="0">
                  <a:moveTo>
                    <a:pt x="0" y="0"/>
                  </a:moveTo>
                  <a:cubicBezTo>
                    <a:pt x="0" y="0"/>
                    <a:pt x="0" y="0"/>
                    <a:pt x="0" y="0"/>
                  </a:cubicBezTo>
                  <a:cubicBezTo>
                    <a:pt x="12" y="0"/>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2493;p34">
              <a:extLst>
                <a:ext uri="{FF2B5EF4-FFF2-40B4-BE49-F238E27FC236}">
                  <a16:creationId xmlns:a16="http://schemas.microsoft.com/office/drawing/2014/main" id="{C0158BC7-9FC7-4CDB-B0F5-275EA2D9CD37}"/>
                </a:ext>
              </a:extLst>
            </p:cNvPr>
            <p:cNvSpPr/>
            <p:nvPr/>
          </p:nvSpPr>
          <p:spPr>
            <a:xfrm>
              <a:off x="6320425" y="2312325"/>
              <a:ext cx="325" cy="25"/>
            </a:xfrm>
            <a:custGeom>
              <a:avLst/>
              <a:gdLst/>
              <a:ahLst/>
              <a:cxnLst/>
              <a:rect l="l" t="t" r="r" b="b"/>
              <a:pathLst>
                <a:path w="13" h="1" extrusionOk="0">
                  <a:moveTo>
                    <a:pt x="12" y="0"/>
                  </a:moveTo>
                  <a:cubicBezTo>
                    <a:pt x="12" y="0"/>
                    <a:pt x="0" y="0"/>
                    <a:pt x="0" y="0"/>
                  </a:cubicBezTo>
                  <a:cubicBezTo>
                    <a:pt x="0" y="0"/>
                    <a:pt x="12"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2494;p34">
              <a:extLst>
                <a:ext uri="{FF2B5EF4-FFF2-40B4-BE49-F238E27FC236}">
                  <a16:creationId xmlns:a16="http://schemas.microsoft.com/office/drawing/2014/main" id="{19F3B2FF-785D-491A-9422-2F2914EB87C3}"/>
                </a:ext>
              </a:extLst>
            </p:cNvPr>
            <p:cNvSpPr/>
            <p:nvPr/>
          </p:nvSpPr>
          <p:spPr>
            <a:xfrm>
              <a:off x="6317450" y="2306075"/>
              <a:ext cx="6275" cy="6950"/>
            </a:xfrm>
            <a:custGeom>
              <a:avLst/>
              <a:gdLst/>
              <a:ahLst/>
              <a:cxnLst/>
              <a:rect l="l" t="t" r="r" b="b"/>
              <a:pathLst>
                <a:path w="251" h="278" extrusionOk="0">
                  <a:moveTo>
                    <a:pt x="238" y="0"/>
                  </a:moveTo>
                  <a:cubicBezTo>
                    <a:pt x="226" y="24"/>
                    <a:pt x="96" y="36"/>
                    <a:pt x="96" y="36"/>
                  </a:cubicBezTo>
                  <a:cubicBezTo>
                    <a:pt x="96" y="84"/>
                    <a:pt x="203" y="84"/>
                    <a:pt x="155" y="119"/>
                  </a:cubicBezTo>
                  <a:cubicBezTo>
                    <a:pt x="90" y="143"/>
                    <a:pt x="56" y="153"/>
                    <a:pt x="41" y="153"/>
                  </a:cubicBezTo>
                  <a:cubicBezTo>
                    <a:pt x="5" y="153"/>
                    <a:pt x="84" y="97"/>
                    <a:pt x="84" y="72"/>
                  </a:cubicBezTo>
                  <a:lnTo>
                    <a:pt x="84" y="72"/>
                  </a:lnTo>
                  <a:cubicBezTo>
                    <a:pt x="72" y="84"/>
                    <a:pt x="63" y="90"/>
                    <a:pt x="57" y="90"/>
                  </a:cubicBezTo>
                  <a:cubicBezTo>
                    <a:pt x="51" y="90"/>
                    <a:pt x="48" y="84"/>
                    <a:pt x="48" y="72"/>
                  </a:cubicBezTo>
                  <a:cubicBezTo>
                    <a:pt x="36" y="107"/>
                    <a:pt x="12" y="143"/>
                    <a:pt x="12" y="179"/>
                  </a:cubicBezTo>
                  <a:cubicBezTo>
                    <a:pt x="0" y="179"/>
                    <a:pt x="191" y="191"/>
                    <a:pt x="143" y="238"/>
                  </a:cubicBezTo>
                  <a:cubicBezTo>
                    <a:pt x="131" y="238"/>
                    <a:pt x="131" y="250"/>
                    <a:pt x="131" y="250"/>
                  </a:cubicBezTo>
                  <a:cubicBezTo>
                    <a:pt x="160" y="260"/>
                    <a:pt x="197" y="277"/>
                    <a:pt x="222" y="277"/>
                  </a:cubicBezTo>
                  <a:cubicBezTo>
                    <a:pt x="228" y="277"/>
                    <a:pt x="234" y="276"/>
                    <a:pt x="238" y="274"/>
                  </a:cubicBezTo>
                  <a:cubicBezTo>
                    <a:pt x="226" y="262"/>
                    <a:pt x="203" y="250"/>
                    <a:pt x="179" y="250"/>
                  </a:cubicBezTo>
                  <a:cubicBezTo>
                    <a:pt x="203" y="238"/>
                    <a:pt x="226" y="226"/>
                    <a:pt x="250" y="215"/>
                  </a:cubicBezTo>
                  <a:cubicBezTo>
                    <a:pt x="215" y="215"/>
                    <a:pt x="167" y="179"/>
                    <a:pt x="143" y="167"/>
                  </a:cubicBezTo>
                  <a:cubicBezTo>
                    <a:pt x="191" y="167"/>
                    <a:pt x="191" y="167"/>
                    <a:pt x="155" y="155"/>
                  </a:cubicBezTo>
                  <a:cubicBezTo>
                    <a:pt x="226" y="155"/>
                    <a:pt x="238" y="84"/>
                    <a:pt x="2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2495;p34">
              <a:extLst>
                <a:ext uri="{FF2B5EF4-FFF2-40B4-BE49-F238E27FC236}">
                  <a16:creationId xmlns:a16="http://schemas.microsoft.com/office/drawing/2014/main" id="{F62EE2F9-0A72-427D-A2A4-ABA2827CC758}"/>
                </a:ext>
              </a:extLst>
            </p:cNvPr>
            <p:cNvSpPr/>
            <p:nvPr/>
          </p:nvSpPr>
          <p:spPr>
            <a:xfrm>
              <a:off x="6319825" y="2311775"/>
              <a:ext cx="625" cy="575"/>
            </a:xfrm>
            <a:custGeom>
              <a:avLst/>
              <a:gdLst/>
              <a:ahLst/>
              <a:cxnLst/>
              <a:rect l="l" t="t" r="r" b="b"/>
              <a:pathLst>
                <a:path w="25" h="23" extrusionOk="0">
                  <a:moveTo>
                    <a:pt x="17" y="0"/>
                  </a:moveTo>
                  <a:cubicBezTo>
                    <a:pt x="13" y="0"/>
                    <a:pt x="8" y="3"/>
                    <a:pt x="1" y="10"/>
                  </a:cubicBezTo>
                  <a:cubicBezTo>
                    <a:pt x="1" y="10"/>
                    <a:pt x="12" y="10"/>
                    <a:pt x="24" y="22"/>
                  </a:cubicBezTo>
                  <a:cubicBezTo>
                    <a:pt x="24" y="14"/>
                    <a:pt x="24" y="0"/>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2496;p34">
              <a:extLst>
                <a:ext uri="{FF2B5EF4-FFF2-40B4-BE49-F238E27FC236}">
                  <a16:creationId xmlns:a16="http://schemas.microsoft.com/office/drawing/2014/main" id="{A5FD890A-761F-4B08-99E8-1E83B49DCEE1}"/>
                </a:ext>
              </a:extLst>
            </p:cNvPr>
            <p:cNvSpPr/>
            <p:nvPr/>
          </p:nvSpPr>
          <p:spPr>
            <a:xfrm>
              <a:off x="6323100"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2497;p34">
              <a:extLst>
                <a:ext uri="{FF2B5EF4-FFF2-40B4-BE49-F238E27FC236}">
                  <a16:creationId xmlns:a16="http://schemas.microsoft.com/office/drawing/2014/main" id="{18BB61FD-A459-4B16-8962-B07916B22FB2}"/>
                </a:ext>
              </a:extLst>
            </p:cNvPr>
            <p:cNvSpPr/>
            <p:nvPr/>
          </p:nvSpPr>
          <p:spPr>
            <a:xfrm>
              <a:off x="6321600" y="2251300"/>
              <a:ext cx="325" cy="325"/>
            </a:xfrm>
            <a:custGeom>
              <a:avLst/>
              <a:gdLst/>
              <a:ahLst/>
              <a:cxnLst/>
              <a:rect l="l" t="t" r="r" b="b"/>
              <a:pathLst>
                <a:path w="13" h="13" extrusionOk="0">
                  <a:moveTo>
                    <a:pt x="13" y="0"/>
                  </a:moveTo>
                  <a:lnTo>
                    <a:pt x="1" y="12"/>
                  </a:lnTo>
                  <a:cubicBezTo>
                    <a:pt x="13" y="12"/>
                    <a:pt x="1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2498;p34">
              <a:extLst>
                <a:ext uri="{FF2B5EF4-FFF2-40B4-BE49-F238E27FC236}">
                  <a16:creationId xmlns:a16="http://schemas.microsoft.com/office/drawing/2014/main" id="{C92446DE-6A71-45DA-A3D2-A4A7FE28A965}"/>
                </a:ext>
              </a:extLst>
            </p:cNvPr>
            <p:cNvSpPr/>
            <p:nvPr/>
          </p:nvSpPr>
          <p:spPr>
            <a:xfrm>
              <a:off x="6311500" y="2231025"/>
              <a:ext cx="13700" cy="75350"/>
            </a:xfrm>
            <a:custGeom>
              <a:avLst/>
              <a:gdLst/>
              <a:ahLst/>
              <a:cxnLst/>
              <a:rect l="l" t="t" r="r" b="b"/>
              <a:pathLst>
                <a:path w="548" h="3014" extrusionOk="0">
                  <a:moveTo>
                    <a:pt x="25" y="1740"/>
                  </a:moveTo>
                  <a:cubicBezTo>
                    <a:pt x="16" y="1743"/>
                    <a:pt x="8" y="1747"/>
                    <a:pt x="0" y="1752"/>
                  </a:cubicBezTo>
                  <a:cubicBezTo>
                    <a:pt x="9" y="1747"/>
                    <a:pt x="18" y="1743"/>
                    <a:pt x="25" y="1740"/>
                  </a:cubicBezTo>
                  <a:close/>
                  <a:moveTo>
                    <a:pt x="345" y="1824"/>
                  </a:moveTo>
                  <a:cubicBezTo>
                    <a:pt x="347" y="1824"/>
                    <a:pt x="348" y="1825"/>
                    <a:pt x="350" y="1825"/>
                  </a:cubicBezTo>
                  <a:lnTo>
                    <a:pt x="350" y="1825"/>
                  </a:lnTo>
                  <a:cubicBezTo>
                    <a:pt x="349" y="1825"/>
                    <a:pt x="348" y="1826"/>
                    <a:pt x="347" y="1826"/>
                  </a:cubicBezTo>
                  <a:cubicBezTo>
                    <a:pt x="346" y="1826"/>
                    <a:pt x="345" y="1825"/>
                    <a:pt x="345" y="1824"/>
                  </a:cubicBezTo>
                  <a:close/>
                  <a:moveTo>
                    <a:pt x="135" y="1903"/>
                  </a:moveTo>
                  <a:cubicBezTo>
                    <a:pt x="130" y="1904"/>
                    <a:pt x="125" y="1905"/>
                    <a:pt x="119" y="1907"/>
                  </a:cubicBezTo>
                  <a:cubicBezTo>
                    <a:pt x="128" y="1907"/>
                    <a:pt x="134" y="1905"/>
                    <a:pt x="135" y="1903"/>
                  </a:cubicBezTo>
                  <a:close/>
                  <a:moveTo>
                    <a:pt x="214" y="2085"/>
                  </a:moveTo>
                  <a:cubicBezTo>
                    <a:pt x="214" y="2085"/>
                    <a:pt x="214" y="2085"/>
                    <a:pt x="203" y="2097"/>
                  </a:cubicBezTo>
                  <a:cubicBezTo>
                    <a:pt x="191" y="2097"/>
                    <a:pt x="191" y="2085"/>
                    <a:pt x="214" y="2085"/>
                  </a:cubicBezTo>
                  <a:close/>
                  <a:moveTo>
                    <a:pt x="338" y="1"/>
                  </a:moveTo>
                  <a:cubicBezTo>
                    <a:pt x="157" y="1"/>
                    <a:pt x="176" y="105"/>
                    <a:pt x="119" y="252"/>
                  </a:cubicBezTo>
                  <a:cubicBezTo>
                    <a:pt x="134" y="247"/>
                    <a:pt x="145" y="244"/>
                    <a:pt x="150" y="244"/>
                  </a:cubicBezTo>
                  <a:cubicBezTo>
                    <a:pt x="157" y="244"/>
                    <a:pt x="152" y="250"/>
                    <a:pt x="131" y="264"/>
                  </a:cubicBezTo>
                  <a:cubicBezTo>
                    <a:pt x="155" y="264"/>
                    <a:pt x="167" y="252"/>
                    <a:pt x="191" y="252"/>
                  </a:cubicBezTo>
                  <a:cubicBezTo>
                    <a:pt x="167" y="276"/>
                    <a:pt x="143" y="311"/>
                    <a:pt x="107" y="335"/>
                  </a:cubicBezTo>
                  <a:cubicBezTo>
                    <a:pt x="107" y="335"/>
                    <a:pt x="155" y="347"/>
                    <a:pt x="155" y="347"/>
                  </a:cubicBezTo>
                  <a:cubicBezTo>
                    <a:pt x="142" y="367"/>
                    <a:pt x="129" y="376"/>
                    <a:pt x="118" y="376"/>
                  </a:cubicBezTo>
                  <a:cubicBezTo>
                    <a:pt x="108" y="376"/>
                    <a:pt x="101" y="370"/>
                    <a:pt x="95" y="359"/>
                  </a:cubicBezTo>
                  <a:lnTo>
                    <a:pt x="95" y="359"/>
                  </a:lnTo>
                  <a:cubicBezTo>
                    <a:pt x="95" y="359"/>
                    <a:pt x="195" y="628"/>
                    <a:pt x="139" y="628"/>
                  </a:cubicBezTo>
                  <a:cubicBezTo>
                    <a:pt x="134" y="628"/>
                    <a:pt x="127" y="626"/>
                    <a:pt x="119" y="621"/>
                  </a:cubicBezTo>
                  <a:lnTo>
                    <a:pt x="119" y="621"/>
                  </a:lnTo>
                  <a:cubicBezTo>
                    <a:pt x="143" y="645"/>
                    <a:pt x="167" y="657"/>
                    <a:pt x="203" y="657"/>
                  </a:cubicBezTo>
                  <a:cubicBezTo>
                    <a:pt x="179" y="669"/>
                    <a:pt x="167" y="669"/>
                    <a:pt x="191" y="681"/>
                  </a:cubicBezTo>
                  <a:cubicBezTo>
                    <a:pt x="187" y="680"/>
                    <a:pt x="185" y="679"/>
                    <a:pt x="182" y="679"/>
                  </a:cubicBezTo>
                  <a:cubicBezTo>
                    <a:pt x="144" y="679"/>
                    <a:pt x="153" y="753"/>
                    <a:pt x="131" y="764"/>
                  </a:cubicBezTo>
                  <a:cubicBezTo>
                    <a:pt x="146" y="757"/>
                    <a:pt x="186" y="745"/>
                    <a:pt x="211" y="745"/>
                  </a:cubicBezTo>
                  <a:cubicBezTo>
                    <a:pt x="227" y="745"/>
                    <a:pt x="236" y="750"/>
                    <a:pt x="226" y="764"/>
                  </a:cubicBezTo>
                  <a:cubicBezTo>
                    <a:pt x="228" y="761"/>
                    <a:pt x="228" y="760"/>
                    <a:pt x="227" y="760"/>
                  </a:cubicBezTo>
                  <a:lnTo>
                    <a:pt x="227" y="760"/>
                  </a:lnTo>
                  <a:cubicBezTo>
                    <a:pt x="219" y="760"/>
                    <a:pt x="157" y="819"/>
                    <a:pt x="137" y="819"/>
                  </a:cubicBezTo>
                  <a:cubicBezTo>
                    <a:pt x="133" y="819"/>
                    <a:pt x="131" y="817"/>
                    <a:pt x="131" y="811"/>
                  </a:cubicBezTo>
                  <a:cubicBezTo>
                    <a:pt x="131" y="823"/>
                    <a:pt x="131" y="835"/>
                    <a:pt x="131" y="847"/>
                  </a:cubicBezTo>
                  <a:cubicBezTo>
                    <a:pt x="143" y="847"/>
                    <a:pt x="250" y="871"/>
                    <a:pt x="214" y="895"/>
                  </a:cubicBezTo>
                  <a:cubicBezTo>
                    <a:pt x="155" y="883"/>
                    <a:pt x="179" y="883"/>
                    <a:pt x="119" y="859"/>
                  </a:cubicBezTo>
                  <a:lnTo>
                    <a:pt x="119" y="859"/>
                  </a:lnTo>
                  <a:cubicBezTo>
                    <a:pt x="131" y="871"/>
                    <a:pt x="119" y="883"/>
                    <a:pt x="95" y="883"/>
                  </a:cubicBezTo>
                  <a:cubicBezTo>
                    <a:pt x="179" y="895"/>
                    <a:pt x="83" y="907"/>
                    <a:pt x="155" y="931"/>
                  </a:cubicBezTo>
                  <a:cubicBezTo>
                    <a:pt x="141" y="927"/>
                    <a:pt x="131" y="926"/>
                    <a:pt x="125" y="926"/>
                  </a:cubicBezTo>
                  <a:cubicBezTo>
                    <a:pt x="109" y="926"/>
                    <a:pt x="114" y="934"/>
                    <a:pt x="131" y="942"/>
                  </a:cubicBezTo>
                  <a:cubicBezTo>
                    <a:pt x="119" y="942"/>
                    <a:pt x="107" y="931"/>
                    <a:pt x="95" y="931"/>
                  </a:cubicBezTo>
                  <a:cubicBezTo>
                    <a:pt x="95" y="954"/>
                    <a:pt x="95" y="966"/>
                    <a:pt x="83" y="978"/>
                  </a:cubicBezTo>
                  <a:cubicBezTo>
                    <a:pt x="95" y="966"/>
                    <a:pt x="119" y="954"/>
                    <a:pt x="143" y="954"/>
                  </a:cubicBezTo>
                  <a:cubicBezTo>
                    <a:pt x="179" y="990"/>
                    <a:pt x="60" y="990"/>
                    <a:pt x="72" y="1026"/>
                  </a:cubicBezTo>
                  <a:cubicBezTo>
                    <a:pt x="90" y="1017"/>
                    <a:pt x="101" y="1013"/>
                    <a:pt x="105" y="1013"/>
                  </a:cubicBezTo>
                  <a:cubicBezTo>
                    <a:pt x="112" y="1013"/>
                    <a:pt x="101" y="1023"/>
                    <a:pt x="72" y="1038"/>
                  </a:cubicBezTo>
                  <a:cubicBezTo>
                    <a:pt x="72" y="1050"/>
                    <a:pt x="143" y="1062"/>
                    <a:pt x="155" y="1073"/>
                  </a:cubicBezTo>
                  <a:cubicBezTo>
                    <a:pt x="60" y="1121"/>
                    <a:pt x="203" y="1085"/>
                    <a:pt x="167" y="1121"/>
                  </a:cubicBezTo>
                  <a:cubicBezTo>
                    <a:pt x="155" y="1125"/>
                    <a:pt x="146" y="1126"/>
                    <a:pt x="138" y="1126"/>
                  </a:cubicBezTo>
                  <a:cubicBezTo>
                    <a:pt x="122" y="1126"/>
                    <a:pt x="111" y="1121"/>
                    <a:pt x="95" y="1121"/>
                  </a:cubicBezTo>
                  <a:cubicBezTo>
                    <a:pt x="95" y="1162"/>
                    <a:pt x="113" y="1176"/>
                    <a:pt x="148" y="1180"/>
                  </a:cubicBezTo>
                  <a:lnTo>
                    <a:pt x="148" y="1180"/>
                  </a:lnTo>
                  <a:cubicBezTo>
                    <a:pt x="145" y="1183"/>
                    <a:pt x="143" y="1188"/>
                    <a:pt x="143" y="1192"/>
                  </a:cubicBezTo>
                  <a:cubicBezTo>
                    <a:pt x="143" y="1192"/>
                    <a:pt x="111" y="1171"/>
                    <a:pt x="90" y="1171"/>
                  </a:cubicBezTo>
                  <a:cubicBezTo>
                    <a:pt x="80" y="1171"/>
                    <a:pt x="72" y="1177"/>
                    <a:pt x="72" y="1192"/>
                  </a:cubicBezTo>
                  <a:cubicBezTo>
                    <a:pt x="83" y="1216"/>
                    <a:pt x="119" y="1204"/>
                    <a:pt x="143" y="1228"/>
                  </a:cubicBezTo>
                  <a:cubicBezTo>
                    <a:pt x="128" y="1236"/>
                    <a:pt x="118" y="1252"/>
                    <a:pt x="101" y="1252"/>
                  </a:cubicBezTo>
                  <a:cubicBezTo>
                    <a:pt x="91" y="1252"/>
                    <a:pt x="78" y="1246"/>
                    <a:pt x="60" y="1228"/>
                  </a:cubicBezTo>
                  <a:lnTo>
                    <a:pt x="60" y="1228"/>
                  </a:lnTo>
                  <a:cubicBezTo>
                    <a:pt x="72" y="1264"/>
                    <a:pt x="83" y="1300"/>
                    <a:pt x="72" y="1335"/>
                  </a:cubicBezTo>
                  <a:cubicBezTo>
                    <a:pt x="72" y="1371"/>
                    <a:pt x="60" y="1395"/>
                    <a:pt x="36" y="1419"/>
                  </a:cubicBezTo>
                  <a:cubicBezTo>
                    <a:pt x="72" y="1419"/>
                    <a:pt x="95" y="1431"/>
                    <a:pt x="119" y="1443"/>
                  </a:cubicBezTo>
                  <a:cubicBezTo>
                    <a:pt x="107" y="1454"/>
                    <a:pt x="83" y="1454"/>
                    <a:pt x="60" y="1454"/>
                  </a:cubicBezTo>
                  <a:cubicBezTo>
                    <a:pt x="107" y="1454"/>
                    <a:pt x="119" y="1478"/>
                    <a:pt x="107" y="1502"/>
                  </a:cubicBezTo>
                  <a:cubicBezTo>
                    <a:pt x="98" y="1502"/>
                    <a:pt x="58" y="1487"/>
                    <a:pt x="24" y="1487"/>
                  </a:cubicBezTo>
                  <a:cubicBezTo>
                    <a:pt x="15" y="1487"/>
                    <a:pt x="7" y="1488"/>
                    <a:pt x="0" y="1490"/>
                  </a:cubicBezTo>
                  <a:cubicBezTo>
                    <a:pt x="83" y="1490"/>
                    <a:pt x="24" y="1550"/>
                    <a:pt x="107" y="1550"/>
                  </a:cubicBezTo>
                  <a:cubicBezTo>
                    <a:pt x="107" y="1549"/>
                    <a:pt x="107" y="1549"/>
                    <a:pt x="107" y="1549"/>
                  </a:cubicBezTo>
                  <a:cubicBezTo>
                    <a:pt x="109" y="1549"/>
                    <a:pt x="117" y="1605"/>
                    <a:pt x="133" y="1605"/>
                  </a:cubicBezTo>
                  <a:cubicBezTo>
                    <a:pt x="134" y="1605"/>
                    <a:pt x="135" y="1605"/>
                    <a:pt x="136" y="1605"/>
                  </a:cubicBezTo>
                  <a:lnTo>
                    <a:pt x="136" y="1605"/>
                  </a:lnTo>
                  <a:cubicBezTo>
                    <a:pt x="106" y="1635"/>
                    <a:pt x="100" y="1647"/>
                    <a:pt x="167" y="1681"/>
                  </a:cubicBezTo>
                  <a:cubicBezTo>
                    <a:pt x="156" y="1677"/>
                    <a:pt x="149" y="1676"/>
                    <a:pt x="145" y="1676"/>
                  </a:cubicBezTo>
                  <a:cubicBezTo>
                    <a:pt x="134" y="1676"/>
                    <a:pt x="142" y="1684"/>
                    <a:pt x="167" y="1693"/>
                  </a:cubicBezTo>
                  <a:cubicBezTo>
                    <a:pt x="79" y="1714"/>
                    <a:pt x="113" y="1696"/>
                    <a:pt x="25" y="1740"/>
                  </a:cubicBezTo>
                  <a:lnTo>
                    <a:pt x="25" y="1740"/>
                  </a:lnTo>
                  <a:cubicBezTo>
                    <a:pt x="56" y="1728"/>
                    <a:pt x="91" y="1728"/>
                    <a:pt x="119" y="1728"/>
                  </a:cubicBezTo>
                  <a:cubicBezTo>
                    <a:pt x="107" y="1728"/>
                    <a:pt x="83" y="1716"/>
                    <a:pt x="107" y="1716"/>
                  </a:cubicBezTo>
                  <a:cubicBezTo>
                    <a:pt x="143" y="1716"/>
                    <a:pt x="131" y="1728"/>
                    <a:pt x="119" y="1728"/>
                  </a:cubicBezTo>
                  <a:cubicBezTo>
                    <a:pt x="83" y="1764"/>
                    <a:pt x="60" y="1776"/>
                    <a:pt x="107" y="1800"/>
                  </a:cubicBezTo>
                  <a:cubicBezTo>
                    <a:pt x="107" y="1800"/>
                    <a:pt x="95" y="1895"/>
                    <a:pt x="95" y="1895"/>
                  </a:cubicBezTo>
                  <a:cubicBezTo>
                    <a:pt x="125" y="1895"/>
                    <a:pt x="136" y="1899"/>
                    <a:pt x="135" y="1903"/>
                  </a:cubicBezTo>
                  <a:lnTo>
                    <a:pt x="135" y="1903"/>
                  </a:lnTo>
                  <a:cubicBezTo>
                    <a:pt x="138" y="1902"/>
                    <a:pt x="141" y="1902"/>
                    <a:pt x="143" y="1902"/>
                  </a:cubicBezTo>
                  <a:cubicBezTo>
                    <a:pt x="161" y="1902"/>
                    <a:pt x="170" y="1913"/>
                    <a:pt x="179" y="1931"/>
                  </a:cubicBezTo>
                  <a:cubicBezTo>
                    <a:pt x="107" y="1978"/>
                    <a:pt x="203" y="1966"/>
                    <a:pt x="107" y="1978"/>
                  </a:cubicBezTo>
                  <a:cubicBezTo>
                    <a:pt x="179" y="2026"/>
                    <a:pt x="167" y="1990"/>
                    <a:pt x="155" y="2038"/>
                  </a:cubicBezTo>
                  <a:cubicBezTo>
                    <a:pt x="165" y="2034"/>
                    <a:pt x="175" y="2032"/>
                    <a:pt x="186" y="2032"/>
                  </a:cubicBezTo>
                  <a:cubicBezTo>
                    <a:pt x="241" y="2032"/>
                    <a:pt x="304" y="2074"/>
                    <a:pt x="334" y="2074"/>
                  </a:cubicBezTo>
                  <a:lnTo>
                    <a:pt x="226" y="2074"/>
                  </a:lnTo>
                  <a:cubicBezTo>
                    <a:pt x="286" y="2062"/>
                    <a:pt x="274" y="2050"/>
                    <a:pt x="179" y="2050"/>
                  </a:cubicBezTo>
                  <a:cubicBezTo>
                    <a:pt x="203" y="2062"/>
                    <a:pt x="167" y="2062"/>
                    <a:pt x="131" y="2074"/>
                  </a:cubicBezTo>
                  <a:cubicBezTo>
                    <a:pt x="155" y="2097"/>
                    <a:pt x="143" y="2074"/>
                    <a:pt x="119" y="2109"/>
                  </a:cubicBezTo>
                  <a:cubicBezTo>
                    <a:pt x="179" y="2121"/>
                    <a:pt x="226" y="2157"/>
                    <a:pt x="274" y="2193"/>
                  </a:cubicBezTo>
                  <a:cubicBezTo>
                    <a:pt x="119" y="2157"/>
                    <a:pt x="214" y="2181"/>
                    <a:pt x="119" y="2145"/>
                  </a:cubicBezTo>
                  <a:lnTo>
                    <a:pt x="119" y="2145"/>
                  </a:lnTo>
                  <a:cubicBezTo>
                    <a:pt x="143" y="2193"/>
                    <a:pt x="179" y="2157"/>
                    <a:pt x="119" y="2193"/>
                  </a:cubicBezTo>
                  <a:cubicBezTo>
                    <a:pt x="155" y="2193"/>
                    <a:pt x="179" y="2205"/>
                    <a:pt x="191" y="2240"/>
                  </a:cubicBezTo>
                  <a:cubicBezTo>
                    <a:pt x="179" y="2240"/>
                    <a:pt x="119" y="2359"/>
                    <a:pt x="226" y="2371"/>
                  </a:cubicBezTo>
                  <a:cubicBezTo>
                    <a:pt x="191" y="2371"/>
                    <a:pt x="167" y="2359"/>
                    <a:pt x="131" y="2359"/>
                  </a:cubicBezTo>
                  <a:cubicBezTo>
                    <a:pt x="203" y="2371"/>
                    <a:pt x="274" y="2395"/>
                    <a:pt x="345" y="2419"/>
                  </a:cubicBezTo>
                  <a:cubicBezTo>
                    <a:pt x="417" y="2383"/>
                    <a:pt x="453" y="2407"/>
                    <a:pt x="357" y="2359"/>
                  </a:cubicBezTo>
                  <a:cubicBezTo>
                    <a:pt x="357" y="2359"/>
                    <a:pt x="464" y="2169"/>
                    <a:pt x="393" y="2169"/>
                  </a:cubicBezTo>
                  <a:cubicBezTo>
                    <a:pt x="417" y="2169"/>
                    <a:pt x="500" y="2133"/>
                    <a:pt x="417" y="2109"/>
                  </a:cubicBezTo>
                  <a:cubicBezTo>
                    <a:pt x="441" y="2109"/>
                    <a:pt x="454" y="2104"/>
                    <a:pt x="467" y="2104"/>
                  </a:cubicBezTo>
                  <a:cubicBezTo>
                    <a:pt x="474" y="2104"/>
                    <a:pt x="480" y="2105"/>
                    <a:pt x="488" y="2109"/>
                  </a:cubicBezTo>
                  <a:cubicBezTo>
                    <a:pt x="476" y="2097"/>
                    <a:pt x="345" y="2050"/>
                    <a:pt x="345" y="2050"/>
                  </a:cubicBezTo>
                  <a:cubicBezTo>
                    <a:pt x="476" y="2026"/>
                    <a:pt x="286" y="1943"/>
                    <a:pt x="381" y="1859"/>
                  </a:cubicBezTo>
                  <a:lnTo>
                    <a:pt x="381" y="1859"/>
                  </a:lnTo>
                  <a:cubicBezTo>
                    <a:pt x="369" y="1865"/>
                    <a:pt x="360" y="1868"/>
                    <a:pt x="351" y="1868"/>
                  </a:cubicBezTo>
                  <a:cubicBezTo>
                    <a:pt x="342" y="1868"/>
                    <a:pt x="334" y="1865"/>
                    <a:pt x="322" y="1859"/>
                  </a:cubicBezTo>
                  <a:cubicBezTo>
                    <a:pt x="340" y="1836"/>
                    <a:pt x="348" y="1828"/>
                    <a:pt x="350" y="1825"/>
                  </a:cubicBezTo>
                  <a:lnTo>
                    <a:pt x="350" y="1825"/>
                  </a:lnTo>
                  <a:cubicBezTo>
                    <a:pt x="350" y="1825"/>
                    <a:pt x="350" y="1825"/>
                    <a:pt x="351" y="1825"/>
                  </a:cubicBezTo>
                  <a:cubicBezTo>
                    <a:pt x="371" y="1825"/>
                    <a:pt x="404" y="1779"/>
                    <a:pt x="439" y="1779"/>
                  </a:cubicBezTo>
                  <a:cubicBezTo>
                    <a:pt x="447" y="1779"/>
                    <a:pt x="456" y="1781"/>
                    <a:pt x="464" y="1788"/>
                  </a:cubicBezTo>
                  <a:cubicBezTo>
                    <a:pt x="464" y="1764"/>
                    <a:pt x="441" y="1752"/>
                    <a:pt x="405" y="1752"/>
                  </a:cubicBezTo>
                  <a:cubicBezTo>
                    <a:pt x="548" y="1740"/>
                    <a:pt x="429" y="1704"/>
                    <a:pt x="393" y="1681"/>
                  </a:cubicBezTo>
                  <a:cubicBezTo>
                    <a:pt x="357" y="1597"/>
                    <a:pt x="476" y="1407"/>
                    <a:pt x="357" y="1347"/>
                  </a:cubicBezTo>
                  <a:cubicBezTo>
                    <a:pt x="438" y="1290"/>
                    <a:pt x="441" y="1120"/>
                    <a:pt x="354" y="1120"/>
                  </a:cubicBezTo>
                  <a:cubicBezTo>
                    <a:pt x="351" y="1120"/>
                    <a:pt x="348" y="1121"/>
                    <a:pt x="345" y="1121"/>
                  </a:cubicBezTo>
                  <a:cubicBezTo>
                    <a:pt x="381" y="1050"/>
                    <a:pt x="417" y="919"/>
                    <a:pt x="429" y="895"/>
                  </a:cubicBezTo>
                  <a:lnTo>
                    <a:pt x="429" y="895"/>
                  </a:lnTo>
                  <a:cubicBezTo>
                    <a:pt x="417" y="895"/>
                    <a:pt x="393" y="907"/>
                    <a:pt x="381" y="907"/>
                  </a:cubicBezTo>
                  <a:cubicBezTo>
                    <a:pt x="381" y="907"/>
                    <a:pt x="464" y="871"/>
                    <a:pt x="381" y="859"/>
                  </a:cubicBezTo>
                  <a:cubicBezTo>
                    <a:pt x="405" y="859"/>
                    <a:pt x="429" y="859"/>
                    <a:pt x="453" y="871"/>
                  </a:cubicBezTo>
                  <a:cubicBezTo>
                    <a:pt x="443" y="862"/>
                    <a:pt x="420" y="831"/>
                    <a:pt x="404" y="823"/>
                  </a:cubicBezTo>
                  <a:lnTo>
                    <a:pt x="405" y="823"/>
                  </a:lnTo>
                  <a:cubicBezTo>
                    <a:pt x="393" y="811"/>
                    <a:pt x="405" y="811"/>
                    <a:pt x="417" y="811"/>
                  </a:cubicBezTo>
                  <a:cubicBezTo>
                    <a:pt x="422" y="811"/>
                    <a:pt x="426" y="813"/>
                    <a:pt x="430" y="813"/>
                  </a:cubicBezTo>
                  <a:cubicBezTo>
                    <a:pt x="436" y="813"/>
                    <a:pt x="441" y="809"/>
                    <a:pt x="441" y="788"/>
                  </a:cubicBezTo>
                  <a:cubicBezTo>
                    <a:pt x="429" y="776"/>
                    <a:pt x="357" y="776"/>
                    <a:pt x="345" y="776"/>
                  </a:cubicBezTo>
                  <a:cubicBezTo>
                    <a:pt x="469" y="745"/>
                    <a:pt x="370" y="625"/>
                    <a:pt x="333" y="609"/>
                  </a:cubicBezTo>
                  <a:lnTo>
                    <a:pt x="333" y="609"/>
                  </a:lnTo>
                  <a:cubicBezTo>
                    <a:pt x="375" y="605"/>
                    <a:pt x="407" y="583"/>
                    <a:pt x="429" y="561"/>
                  </a:cubicBezTo>
                  <a:cubicBezTo>
                    <a:pt x="417" y="538"/>
                    <a:pt x="381" y="538"/>
                    <a:pt x="357" y="526"/>
                  </a:cubicBezTo>
                  <a:cubicBezTo>
                    <a:pt x="381" y="478"/>
                    <a:pt x="488" y="442"/>
                    <a:pt x="381" y="395"/>
                  </a:cubicBezTo>
                  <a:cubicBezTo>
                    <a:pt x="393" y="383"/>
                    <a:pt x="417" y="383"/>
                    <a:pt x="441" y="371"/>
                  </a:cubicBezTo>
                  <a:cubicBezTo>
                    <a:pt x="405" y="323"/>
                    <a:pt x="322" y="180"/>
                    <a:pt x="441" y="85"/>
                  </a:cubicBezTo>
                  <a:lnTo>
                    <a:pt x="369" y="85"/>
                  </a:lnTo>
                  <a:cubicBezTo>
                    <a:pt x="381" y="61"/>
                    <a:pt x="453" y="14"/>
                    <a:pt x="369" y="2"/>
                  </a:cubicBezTo>
                  <a:cubicBezTo>
                    <a:pt x="358" y="1"/>
                    <a:pt x="348" y="1"/>
                    <a:pt x="338" y="1"/>
                  </a:cubicBezTo>
                  <a:close/>
                  <a:moveTo>
                    <a:pt x="117" y="2763"/>
                  </a:moveTo>
                  <a:cubicBezTo>
                    <a:pt x="114" y="2763"/>
                    <a:pt x="110" y="2764"/>
                    <a:pt x="107" y="2764"/>
                  </a:cubicBezTo>
                  <a:cubicBezTo>
                    <a:pt x="111" y="2764"/>
                    <a:pt x="114" y="2764"/>
                    <a:pt x="117" y="2763"/>
                  </a:cubicBezTo>
                  <a:close/>
                  <a:moveTo>
                    <a:pt x="131" y="2407"/>
                  </a:moveTo>
                  <a:lnTo>
                    <a:pt x="131" y="2407"/>
                  </a:lnTo>
                  <a:cubicBezTo>
                    <a:pt x="107" y="2425"/>
                    <a:pt x="128" y="2428"/>
                    <a:pt x="155" y="2428"/>
                  </a:cubicBezTo>
                  <a:cubicBezTo>
                    <a:pt x="168" y="2428"/>
                    <a:pt x="183" y="2427"/>
                    <a:pt x="195" y="2427"/>
                  </a:cubicBezTo>
                  <a:cubicBezTo>
                    <a:pt x="206" y="2427"/>
                    <a:pt x="214" y="2428"/>
                    <a:pt x="214" y="2431"/>
                  </a:cubicBezTo>
                  <a:cubicBezTo>
                    <a:pt x="191" y="2431"/>
                    <a:pt x="155" y="2443"/>
                    <a:pt x="131" y="2455"/>
                  </a:cubicBezTo>
                  <a:cubicBezTo>
                    <a:pt x="167" y="2455"/>
                    <a:pt x="203" y="2455"/>
                    <a:pt x="226" y="2466"/>
                  </a:cubicBezTo>
                  <a:lnTo>
                    <a:pt x="131" y="2466"/>
                  </a:lnTo>
                  <a:cubicBezTo>
                    <a:pt x="167" y="2478"/>
                    <a:pt x="191" y="2490"/>
                    <a:pt x="214" y="2490"/>
                  </a:cubicBezTo>
                  <a:cubicBezTo>
                    <a:pt x="226" y="2502"/>
                    <a:pt x="83" y="2490"/>
                    <a:pt x="131" y="2538"/>
                  </a:cubicBezTo>
                  <a:cubicBezTo>
                    <a:pt x="131" y="2536"/>
                    <a:pt x="135" y="2535"/>
                    <a:pt x="142" y="2535"/>
                  </a:cubicBezTo>
                  <a:cubicBezTo>
                    <a:pt x="173" y="2535"/>
                    <a:pt x="262" y="2556"/>
                    <a:pt x="262" y="2586"/>
                  </a:cubicBezTo>
                  <a:cubicBezTo>
                    <a:pt x="244" y="2580"/>
                    <a:pt x="223" y="2577"/>
                    <a:pt x="203" y="2577"/>
                  </a:cubicBezTo>
                  <a:cubicBezTo>
                    <a:pt x="182" y="2577"/>
                    <a:pt x="161" y="2580"/>
                    <a:pt x="143" y="2586"/>
                  </a:cubicBezTo>
                  <a:cubicBezTo>
                    <a:pt x="226" y="2597"/>
                    <a:pt x="310" y="2621"/>
                    <a:pt x="381" y="2645"/>
                  </a:cubicBezTo>
                  <a:cubicBezTo>
                    <a:pt x="345" y="2645"/>
                    <a:pt x="345" y="2657"/>
                    <a:pt x="381" y="2669"/>
                  </a:cubicBezTo>
                  <a:cubicBezTo>
                    <a:pt x="357" y="2669"/>
                    <a:pt x="72" y="2609"/>
                    <a:pt x="72" y="2609"/>
                  </a:cubicBezTo>
                  <a:cubicBezTo>
                    <a:pt x="72" y="2621"/>
                    <a:pt x="72" y="2633"/>
                    <a:pt x="60" y="2645"/>
                  </a:cubicBezTo>
                  <a:cubicBezTo>
                    <a:pt x="95" y="2657"/>
                    <a:pt x="119" y="2669"/>
                    <a:pt x="155" y="2681"/>
                  </a:cubicBezTo>
                  <a:cubicBezTo>
                    <a:pt x="131" y="2669"/>
                    <a:pt x="119" y="2645"/>
                    <a:pt x="95" y="2633"/>
                  </a:cubicBezTo>
                  <a:cubicBezTo>
                    <a:pt x="155" y="2633"/>
                    <a:pt x="203" y="2645"/>
                    <a:pt x="226" y="2693"/>
                  </a:cubicBezTo>
                  <a:cubicBezTo>
                    <a:pt x="191" y="2693"/>
                    <a:pt x="167" y="2693"/>
                    <a:pt x="131" y="2681"/>
                  </a:cubicBezTo>
                  <a:lnTo>
                    <a:pt x="131" y="2681"/>
                  </a:lnTo>
                  <a:cubicBezTo>
                    <a:pt x="131" y="2681"/>
                    <a:pt x="152" y="2752"/>
                    <a:pt x="117" y="2763"/>
                  </a:cubicBezTo>
                  <a:lnTo>
                    <a:pt x="117" y="2763"/>
                  </a:lnTo>
                  <a:cubicBezTo>
                    <a:pt x="156" y="2758"/>
                    <a:pt x="197" y="2755"/>
                    <a:pt x="238" y="2755"/>
                  </a:cubicBezTo>
                  <a:cubicBezTo>
                    <a:pt x="283" y="2755"/>
                    <a:pt x="328" y="2758"/>
                    <a:pt x="369" y="2764"/>
                  </a:cubicBezTo>
                  <a:cubicBezTo>
                    <a:pt x="328" y="2788"/>
                    <a:pt x="295" y="2791"/>
                    <a:pt x="262" y="2791"/>
                  </a:cubicBezTo>
                  <a:cubicBezTo>
                    <a:pt x="251" y="2791"/>
                    <a:pt x="240" y="2791"/>
                    <a:pt x="229" y="2791"/>
                  </a:cubicBezTo>
                  <a:cubicBezTo>
                    <a:pt x="207" y="2791"/>
                    <a:pt x="183" y="2792"/>
                    <a:pt x="155" y="2800"/>
                  </a:cubicBezTo>
                  <a:cubicBezTo>
                    <a:pt x="250" y="2800"/>
                    <a:pt x="143" y="2800"/>
                    <a:pt x="155" y="2812"/>
                  </a:cubicBezTo>
                  <a:cubicBezTo>
                    <a:pt x="179" y="2824"/>
                    <a:pt x="286" y="2859"/>
                    <a:pt x="310" y="2883"/>
                  </a:cubicBezTo>
                  <a:cubicBezTo>
                    <a:pt x="250" y="2883"/>
                    <a:pt x="214" y="2978"/>
                    <a:pt x="167" y="2990"/>
                  </a:cubicBezTo>
                  <a:cubicBezTo>
                    <a:pt x="152" y="2990"/>
                    <a:pt x="216" y="3014"/>
                    <a:pt x="240" y="3014"/>
                  </a:cubicBezTo>
                  <a:cubicBezTo>
                    <a:pt x="255" y="3014"/>
                    <a:pt x="255" y="3005"/>
                    <a:pt x="214" y="2978"/>
                  </a:cubicBezTo>
                  <a:cubicBezTo>
                    <a:pt x="345" y="2978"/>
                    <a:pt x="417" y="2978"/>
                    <a:pt x="453" y="2990"/>
                  </a:cubicBezTo>
                  <a:cubicBezTo>
                    <a:pt x="441" y="2990"/>
                    <a:pt x="429" y="3002"/>
                    <a:pt x="453" y="3002"/>
                  </a:cubicBezTo>
                  <a:cubicBezTo>
                    <a:pt x="453" y="3002"/>
                    <a:pt x="453" y="2990"/>
                    <a:pt x="464" y="2990"/>
                  </a:cubicBezTo>
                  <a:cubicBezTo>
                    <a:pt x="476" y="2990"/>
                    <a:pt x="476" y="2990"/>
                    <a:pt x="476" y="3002"/>
                  </a:cubicBezTo>
                  <a:cubicBezTo>
                    <a:pt x="476" y="2990"/>
                    <a:pt x="476" y="2978"/>
                    <a:pt x="476" y="2967"/>
                  </a:cubicBezTo>
                  <a:cubicBezTo>
                    <a:pt x="464" y="2812"/>
                    <a:pt x="405" y="2597"/>
                    <a:pt x="453" y="2574"/>
                  </a:cubicBezTo>
                  <a:lnTo>
                    <a:pt x="453" y="2574"/>
                  </a:lnTo>
                  <a:cubicBezTo>
                    <a:pt x="443" y="2576"/>
                    <a:pt x="438" y="2577"/>
                    <a:pt x="435" y="2577"/>
                  </a:cubicBezTo>
                  <a:cubicBezTo>
                    <a:pt x="422" y="2577"/>
                    <a:pt x="455" y="2559"/>
                    <a:pt x="464" y="2550"/>
                  </a:cubicBezTo>
                  <a:cubicBezTo>
                    <a:pt x="453" y="2538"/>
                    <a:pt x="417" y="2538"/>
                    <a:pt x="393" y="2538"/>
                  </a:cubicBezTo>
                  <a:cubicBezTo>
                    <a:pt x="476" y="2526"/>
                    <a:pt x="393" y="2466"/>
                    <a:pt x="357" y="2466"/>
                  </a:cubicBezTo>
                  <a:cubicBezTo>
                    <a:pt x="339" y="2466"/>
                    <a:pt x="385" y="2438"/>
                    <a:pt x="401" y="2430"/>
                  </a:cubicBezTo>
                  <a:lnTo>
                    <a:pt x="401" y="2430"/>
                  </a:lnTo>
                  <a:cubicBezTo>
                    <a:pt x="402" y="2431"/>
                    <a:pt x="404" y="2431"/>
                    <a:pt x="405" y="2431"/>
                  </a:cubicBezTo>
                  <a:cubicBezTo>
                    <a:pt x="406" y="2429"/>
                    <a:pt x="406" y="2429"/>
                    <a:pt x="406" y="2429"/>
                  </a:cubicBezTo>
                  <a:lnTo>
                    <a:pt x="406" y="2429"/>
                  </a:lnTo>
                  <a:cubicBezTo>
                    <a:pt x="405" y="2429"/>
                    <a:pt x="403" y="2429"/>
                    <a:pt x="401" y="2430"/>
                  </a:cubicBezTo>
                  <a:lnTo>
                    <a:pt x="401" y="2430"/>
                  </a:lnTo>
                  <a:cubicBezTo>
                    <a:pt x="388" y="2428"/>
                    <a:pt x="367" y="2419"/>
                    <a:pt x="345" y="2419"/>
                  </a:cubicBezTo>
                  <a:cubicBezTo>
                    <a:pt x="274" y="2419"/>
                    <a:pt x="203" y="2419"/>
                    <a:pt x="131" y="24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2499;p34">
              <a:extLst>
                <a:ext uri="{FF2B5EF4-FFF2-40B4-BE49-F238E27FC236}">
                  <a16:creationId xmlns:a16="http://schemas.microsoft.com/office/drawing/2014/main" id="{2A928020-5831-4CBE-87C4-85104614811D}"/>
                </a:ext>
              </a:extLst>
            </p:cNvPr>
            <p:cNvSpPr/>
            <p:nvPr/>
          </p:nvSpPr>
          <p:spPr>
            <a:xfrm>
              <a:off x="6314475" y="2250100"/>
              <a:ext cx="325" cy="25"/>
            </a:xfrm>
            <a:custGeom>
              <a:avLst/>
              <a:gdLst/>
              <a:ahLst/>
              <a:cxnLst/>
              <a:rect l="l" t="t" r="r" b="b"/>
              <a:pathLst>
                <a:path w="13" h="1" extrusionOk="0">
                  <a:moveTo>
                    <a:pt x="12" y="1"/>
                  </a:moveTo>
                  <a:cubicBezTo>
                    <a:pt x="0" y="1"/>
                    <a:pt x="0" y="1"/>
                    <a:pt x="0" y="1"/>
                  </a:cubicBezTo>
                  <a:cubicBezTo>
                    <a:pt x="0" y="1"/>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2500;p34">
              <a:extLst>
                <a:ext uri="{FF2B5EF4-FFF2-40B4-BE49-F238E27FC236}">
                  <a16:creationId xmlns:a16="http://schemas.microsoft.com/office/drawing/2014/main" id="{8AB65ACF-9CEA-4EF1-816E-087A13704A1C}"/>
                </a:ext>
              </a:extLst>
            </p:cNvPr>
            <p:cNvSpPr/>
            <p:nvPr/>
          </p:nvSpPr>
          <p:spPr>
            <a:xfrm>
              <a:off x="6322200" y="225337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2501;p34">
              <a:extLst>
                <a:ext uri="{FF2B5EF4-FFF2-40B4-BE49-F238E27FC236}">
                  <a16:creationId xmlns:a16="http://schemas.microsoft.com/office/drawing/2014/main" id="{F4AD2D51-B1DF-4D1D-9EA8-09248659BA90}"/>
                </a:ext>
              </a:extLst>
            </p:cNvPr>
            <p:cNvSpPr/>
            <p:nvPr/>
          </p:nvSpPr>
          <p:spPr>
            <a:xfrm>
              <a:off x="6323400" y="2312025"/>
              <a:ext cx="200" cy="375"/>
            </a:xfrm>
            <a:custGeom>
              <a:avLst/>
              <a:gdLst/>
              <a:ahLst/>
              <a:cxnLst/>
              <a:rect l="l" t="t" r="r" b="b"/>
              <a:pathLst>
                <a:path w="8" h="15" extrusionOk="0">
                  <a:moveTo>
                    <a:pt x="0" y="0"/>
                  </a:moveTo>
                  <a:cubicBezTo>
                    <a:pt x="0" y="10"/>
                    <a:pt x="3" y="14"/>
                    <a:pt x="4" y="14"/>
                  </a:cubicBezTo>
                  <a:cubicBezTo>
                    <a:pt x="6" y="14"/>
                    <a:pt x="7" y="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2502;p34">
              <a:extLst>
                <a:ext uri="{FF2B5EF4-FFF2-40B4-BE49-F238E27FC236}">
                  <a16:creationId xmlns:a16="http://schemas.microsoft.com/office/drawing/2014/main" id="{9B0E5C2F-4BB6-4195-B0B3-E4A0FE22EA47}"/>
                </a:ext>
              </a:extLst>
            </p:cNvPr>
            <p:cNvSpPr/>
            <p:nvPr/>
          </p:nvSpPr>
          <p:spPr>
            <a:xfrm>
              <a:off x="6317750" y="2315300"/>
              <a:ext cx="1200" cy="325"/>
            </a:xfrm>
            <a:custGeom>
              <a:avLst/>
              <a:gdLst/>
              <a:ahLst/>
              <a:cxnLst/>
              <a:rect l="l" t="t" r="r" b="b"/>
              <a:pathLst>
                <a:path w="48" h="13" extrusionOk="0">
                  <a:moveTo>
                    <a:pt x="48" y="12"/>
                  </a:moveTo>
                  <a:cubicBezTo>
                    <a:pt x="48" y="12"/>
                    <a:pt x="0" y="0"/>
                    <a:pt x="48"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2503;p34">
              <a:extLst>
                <a:ext uri="{FF2B5EF4-FFF2-40B4-BE49-F238E27FC236}">
                  <a16:creationId xmlns:a16="http://schemas.microsoft.com/office/drawing/2014/main" id="{3141CE25-330E-4D8E-8C82-C6599C9134B1}"/>
                </a:ext>
              </a:extLst>
            </p:cNvPr>
            <p:cNvSpPr/>
            <p:nvPr/>
          </p:nvSpPr>
          <p:spPr>
            <a:xfrm>
              <a:off x="6319725" y="2312625"/>
              <a:ext cx="1525" cy="550"/>
            </a:xfrm>
            <a:custGeom>
              <a:avLst/>
              <a:gdLst/>
              <a:ahLst/>
              <a:cxnLst/>
              <a:rect l="l" t="t" r="r" b="b"/>
              <a:pathLst>
                <a:path w="61" h="22" extrusionOk="0">
                  <a:moveTo>
                    <a:pt x="40" y="0"/>
                  </a:moveTo>
                  <a:cubicBezTo>
                    <a:pt x="1" y="0"/>
                    <a:pt x="40" y="21"/>
                    <a:pt x="53" y="21"/>
                  </a:cubicBezTo>
                  <a:cubicBezTo>
                    <a:pt x="60" y="21"/>
                    <a:pt x="60" y="16"/>
                    <a:pt x="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2504;p34">
              <a:extLst>
                <a:ext uri="{FF2B5EF4-FFF2-40B4-BE49-F238E27FC236}">
                  <a16:creationId xmlns:a16="http://schemas.microsoft.com/office/drawing/2014/main" id="{33783A7C-8504-4299-9739-83ADA0DDC2D4}"/>
                </a:ext>
              </a:extLst>
            </p:cNvPr>
            <p:cNvSpPr/>
            <p:nvPr/>
          </p:nvSpPr>
          <p:spPr>
            <a:xfrm>
              <a:off x="6320425" y="2313200"/>
              <a:ext cx="625" cy="325"/>
            </a:xfrm>
            <a:custGeom>
              <a:avLst/>
              <a:gdLst/>
              <a:ahLst/>
              <a:cxnLst/>
              <a:rect l="l" t="t" r="r" b="b"/>
              <a:pathLst>
                <a:path w="25" h="13" extrusionOk="0">
                  <a:moveTo>
                    <a:pt x="0" y="1"/>
                  </a:moveTo>
                  <a:cubicBezTo>
                    <a:pt x="0" y="1"/>
                    <a:pt x="0" y="13"/>
                    <a:pt x="0" y="13"/>
                  </a:cubicBezTo>
                  <a:cubicBezTo>
                    <a:pt x="24" y="13"/>
                    <a:pt x="12"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2505;p34">
              <a:extLst>
                <a:ext uri="{FF2B5EF4-FFF2-40B4-BE49-F238E27FC236}">
                  <a16:creationId xmlns:a16="http://schemas.microsoft.com/office/drawing/2014/main" id="{90F63D60-9221-40E1-B93E-67EB71DFA509}"/>
                </a:ext>
              </a:extLst>
            </p:cNvPr>
            <p:cNvSpPr/>
            <p:nvPr/>
          </p:nvSpPr>
          <p:spPr>
            <a:xfrm>
              <a:off x="6322650" y="2310025"/>
              <a:ext cx="1075" cy="300"/>
            </a:xfrm>
            <a:custGeom>
              <a:avLst/>
              <a:gdLst/>
              <a:ahLst/>
              <a:cxnLst/>
              <a:rect l="l" t="t" r="r" b="b"/>
              <a:pathLst>
                <a:path w="43" h="12" extrusionOk="0">
                  <a:moveTo>
                    <a:pt x="6" y="1"/>
                  </a:moveTo>
                  <a:cubicBezTo>
                    <a:pt x="1" y="1"/>
                    <a:pt x="0" y="3"/>
                    <a:pt x="7" y="9"/>
                  </a:cubicBezTo>
                  <a:lnTo>
                    <a:pt x="30" y="9"/>
                  </a:lnTo>
                  <a:cubicBezTo>
                    <a:pt x="36" y="11"/>
                    <a:pt x="38" y="11"/>
                    <a:pt x="39" y="11"/>
                  </a:cubicBezTo>
                  <a:cubicBezTo>
                    <a:pt x="42" y="11"/>
                    <a:pt x="16"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2506;p34">
              <a:extLst>
                <a:ext uri="{FF2B5EF4-FFF2-40B4-BE49-F238E27FC236}">
                  <a16:creationId xmlns:a16="http://schemas.microsoft.com/office/drawing/2014/main" id="{1605C05F-C597-42CE-AD1F-37DE1FD224C4}"/>
                </a:ext>
              </a:extLst>
            </p:cNvPr>
            <p:cNvSpPr/>
            <p:nvPr/>
          </p:nvSpPr>
          <p:spPr>
            <a:xfrm>
              <a:off x="6319225" y="2312625"/>
              <a:ext cx="325" cy="25"/>
            </a:xfrm>
            <a:custGeom>
              <a:avLst/>
              <a:gdLst/>
              <a:ahLst/>
              <a:cxnLst/>
              <a:rect l="l" t="t" r="r" b="b"/>
              <a:pathLst>
                <a:path w="13" h="1" extrusionOk="0">
                  <a:moveTo>
                    <a:pt x="1" y="0"/>
                  </a:moveTo>
                  <a:cubicBezTo>
                    <a:pt x="13"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2507;p34">
              <a:extLst>
                <a:ext uri="{FF2B5EF4-FFF2-40B4-BE49-F238E27FC236}">
                  <a16:creationId xmlns:a16="http://schemas.microsoft.com/office/drawing/2014/main" id="{F07654D1-9AAA-41B5-B6DB-79AF4FE055A2}"/>
                </a:ext>
              </a:extLst>
            </p:cNvPr>
            <p:cNvSpPr/>
            <p:nvPr/>
          </p:nvSpPr>
          <p:spPr>
            <a:xfrm>
              <a:off x="6318325" y="2312625"/>
              <a:ext cx="925" cy="325"/>
            </a:xfrm>
            <a:custGeom>
              <a:avLst/>
              <a:gdLst/>
              <a:ahLst/>
              <a:cxnLst/>
              <a:rect l="l" t="t" r="r" b="b"/>
              <a:pathLst>
                <a:path w="37" h="13" extrusionOk="0">
                  <a:moveTo>
                    <a:pt x="37" y="0"/>
                  </a:moveTo>
                  <a:cubicBezTo>
                    <a:pt x="25" y="0"/>
                    <a:pt x="13" y="12"/>
                    <a:pt x="1" y="12"/>
                  </a:cubicBezTo>
                  <a:cubicBezTo>
                    <a:pt x="25" y="12"/>
                    <a:pt x="37"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2508;p34">
              <a:extLst>
                <a:ext uri="{FF2B5EF4-FFF2-40B4-BE49-F238E27FC236}">
                  <a16:creationId xmlns:a16="http://schemas.microsoft.com/office/drawing/2014/main" id="{D75ED880-CD89-48D6-872A-746FD38E4B4B}"/>
                </a:ext>
              </a:extLst>
            </p:cNvPr>
            <p:cNvSpPr/>
            <p:nvPr/>
          </p:nvSpPr>
          <p:spPr>
            <a:xfrm>
              <a:off x="6318925" y="2311300"/>
              <a:ext cx="425" cy="150"/>
            </a:xfrm>
            <a:custGeom>
              <a:avLst/>
              <a:gdLst/>
              <a:ahLst/>
              <a:cxnLst/>
              <a:rect l="l" t="t" r="r" b="b"/>
              <a:pathLst>
                <a:path w="17" h="6" extrusionOk="0">
                  <a:moveTo>
                    <a:pt x="14" y="0"/>
                  </a:moveTo>
                  <a:cubicBezTo>
                    <a:pt x="13" y="0"/>
                    <a:pt x="9" y="2"/>
                    <a:pt x="1" y="6"/>
                  </a:cubicBezTo>
                  <a:cubicBezTo>
                    <a:pt x="9" y="6"/>
                    <a:pt x="17" y="0"/>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2509;p34">
              <a:extLst>
                <a:ext uri="{FF2B5EF4-FFF2-40B4-BE49-F238E27FC236}">
                  <a16:creationId xmlns:a16="http://schemas.microsoft.com/office/drawing/2014/main" id="{85807521-3788-4441-ACB2-CC7A17A0D299}"/>
                </a:ext>
              </a:extLst>
            </p:cNvPr>
            <p:cNvSpPr/>
            <p:nvPr/>
          </p:nvSpPr>
          <p:spPr>
            <a:xfrm>
              <a:off x="6318050" y="2312025"/>
              <a:ext cx="300" cy="325"/>
            </a:xfrm>
            <a:custGeom>
              <a:avLst/>
              <a:gdLst/>
              <a:ahLst/>
              <a:cxnLst/>
              <a:rect l="l" t="t" r="r" b="b"/>
              <a:pathLst>
                <a:path w="12" h="13" extrusionOk="0">
                  <a:moveTo>
                    <a:pt x="12" y="0"/>
                  </a:moveTo>
                  <a:cubicBezTo>
                    <a:pt x="12" y="1"/>
                    <a:pt x="12" y="5"/>
                    <a:pt x="9" y="9"/>
                  </a:cubicBezTo>
                  <a:lnTo>
                    <a:pt x="9" y="9"/>
                  </a:lnTo>
                  <a:cubicBezTo>
                    <a:pt x="11" y="7"/>
                    <a:pt x="12" y="4"/>
                    <a:pt x="12" y="0"/>
                  </a:cubicBezTo>
                  <a:close/>
                  <a:moveTo>
                    <a:pt x="9" y="9"/>
                  </a:moveTo>
                  <a:cubicBezTo>
                    <a:pt x="5" y="12"/>
                    <a:pt x="0" y="12"/>
                    <a:pt x="0" y="12"/>
                  </a:cubicBezTo>
                  <a:cubicBezTo>
                    <a:pt x="4" y="12"/>
                    <a:pt x="7" y="11"/>
                    <a:pt x="9" y="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2510;p34">
              <a:extLst>
                <a:ext uri="{FF2B5EF4-FFF2-40B4-BE49-F238E27FC236}">
                  <a16:creationId xmlns:a16="http://schemas.microsoft.com/office/drawing/2014/main" id="{0EF22BC8-495B-40A9-87CB-74AE86338758}"/>
                </a:ext>
              </a:extLst>
            </p:cNvPr>
            <p:cNvSpPr/>
            <p:nvPr/>
          </p:nvSpPr>
          <p:spPr>
            <a:xfrm>
              <a:off x="6318325" y="2312025"/>
              <a:ext cx="25" cy="25"/>
            </a:xfrm>
            <a:custGeom>
              <a:avLst/>
              <a:gdLst/>
              <a:ahLst/>
              <a:cxnLst/>
              <a:rect l="l" t="t" r="r" b="b"/>
              <a:pathLst>
                <a:path w="1" h="1" extrusionOk="0">
                  <a:moveTo>
                    <a:pt x="1" y="0"/>
                  </a:move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2511;p34">
              <a:extLst>
                <a:ext uri="{FF2B5EF4-FFF2-40B4-BE49-F238E27FC236}">
                  <a16:creationId xmlns:a16="http://schemas.microsoft.com/office/drawing/2014/main" id="{1F618949-C765-4927-BC64-7C8A9859E502}"/>
                </a:ext>
              </a:extLst>
            </p:cNvPr>
            <p:cNvSpPr/>
            <p:nvPr/>
          </p:nvSpPr>
          <p:spPr>
            <a:xfrm>
              <a:off x="6318725" y="2306375"/>
              <a:ext cx="225" cy="400"/>
            </a:xfrm>
            <a:custGeom>
              <a:avLst/>
              <a:gdLst/>
              <a:ahLst/>
              <a:cxnLst/>
              <a:rect l="l" t="t" r="r" b="b"/>
              <a:pathLst>
                <a:path w="9" h="16" extrusionOk="0">
                  <a:moveTo>
                    <a:pt x="9" y="0"/>
                  </a:moveTo>
                  <a:cubicBezTo>
                    <a:pt x="1" y="0"/>
                    <a:pt x="3" y="16"/>
                    <a:pt x="6" y="16"/>
                  </a:cubicBezTo>
                  <a:cubicBezTo>
                    <a:pt x="7" y="16"/>
                    <a:pt x="9" y="12"/>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2512;p34">
              <a:extLst>
                <a:ext uri="{FF2B5EF4-FFF2-40B4-BE49-F238E27FC236}">
                  <a16:creationId xmlns:a16="http://schemas.microsoft.com/office/drawing/2014/main" id="{E17A5672-1F37-4BF6-BAF9-4D4B80101233}"/>
                </a:ext>
              </a:extLst>
            </p:cNvPr>
            <p:cNvSpPr/>
            <p:nvPr/>
          </p:nvSpPr>
          <p:spPr>
            <a:xfrm>
              <a:off x="6316375" y="2307850"/>
              <a:ext cx="1100" cy="150"/>
            </a:xfrm>
            <a:custGeom>
              <a:avLst/>
              <a:gdLst/>
              <a:ahLst/>
              <a:cxnLst/>
              <a:rect l="l" t="t" r="r" b="b"/>
              <a:pathLst>
                <a:path w="44" h="6" extrusionOk="0">
                  <a:moveTo>
                    <a:pt x="43" y="1"/>
                  </a:moveTo>
                  <a:cubicBezTo>
                    <a:pt x="12" y="1"/>
                    <a:pt x="1" y="6"/>
                    <a:pt x="12" y="6"/>
                  </a:cubicBezTo>
                  <a:cubicBezTo>
                    <a:pt x="17" y="6"/>
                    <a:pt x="27" y="5"/>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2513;p34">
              <a:extLst>
                <a:ext uri="{FF2B5EF4-FFF2-40B4-BE49-F238E27FC236}">
                  <a16:creationId xmlns:a16="http://schemas.microsoft.com/office/drawing/2014/main" id="{0732D134-85DE-42C0-9366-18699FE4B672}"/>
                </a:ext>
              </a:extLst>
            </p:cNvPr>
            <p:cNvSpPr/>
            <p:nvPr/>
          </p:nvSpPr>
          <p:spPr>
            <a:xfrm>
              <a:off x="6315650" y="2306575"/>
              <a:ext cx="925" cy="525"/>
            </a:xfrm>
            <a:custGeom>
              <a:avLst/>
              <a:gdLst/>
              <a:ahLst/>
              <a:cxnLst/>
              <a:rect l="l" t="t" r="r" b="b"/>
              <a:pathLst>
                <a:path w="37" h="21" extrusionOk="0">
                  <a:moveTo>
                    <a:pt x="3" y="1"/>
                  </a:moveTo>
                  <a:cubicBezTo>
                    <a:pt x="2" y="1"/>
                    <a:pt x="1" y="2"/>
                    <a:pt x="1" y="4"/>
                  </a:cubicBezTo>
                  <a:cubicBezTo>
                    <a:pt x="9" y="12"/>
                    <a:pt x="18" y="21"/>
                    <a:pt x="26" y="21"/>
                  </a:cubicBezTo>
                  <a:cubicBezTo>
                    <a:pt x="30" y="21"/>
                    <a:pt x="33" y="19"/>
                    <a:pt x="37" y="16"/>
                  </a:cubicBezTo>
                  <a:cubicBezTo>
                    <a:pt x="27" y="16"/>
                    <a:pt x="10"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2514;p34">
              <a:extLst>
                <a:ext uri="{FF2B5EF4-FFF2-40B4-BE49-F238E27FC236}">
                  <a16:creationId xmlns:a16="http://schemas.microsoft.com/office/drawing/2014/main" id="{13664E1A-4207-4CBE-A39C-95AA728E5772}"/>
                </a:ext>
              </a:extLst>
            </p:cNvPr>
            <p:cNvSpPr/>
            <p:nvPr/>
          </p:nvSpPr>
          <p:spPr>
            <a:xfrm>
              <a:off x="6318050" y="2300425"/>
              <a:ext cx="1500" cy="225"/>
            </a:xfrm>
            <a:custGeom>
              <a:avLst/>
              <a:gdLst/>
              <a:ahLst/>
              <a:cxnLst/>
              <a:rect l="l" t="t" r="r" b="b"/>
              <a:pathLst>
                <a:path w="60" h="9" extrusionOk="0">
                  <a:moveTo>
                    <a:pt x="0" y="0"/>
                  </a:moveTo>
                  <a:cubicBezTo>
                    <a:pt x="36" y="6"/>
                    <a:pt x="57" y="9"/>
                    <a:pt x="58" y="9"/>
                  </a:cubicBezTo>
                  <a:cubicBezTo>
                    <a:pt x="60" y="9"/>
                    <a:pt x="42" y="6"/>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2515;p34">
              <a:extLst>
                <a:ext uri="{FF2B5EF4-FFF2-40B4-BE49-F238E27FC236}">
                  <a16:creationId xmlns:a16="http://schemas.microsoft.com/office/drawing/2014/main" id="{F9FDF785-A0D0-4628-A718-CABF8F34575E}"/>
                </a:ext>
              </a:extLst>
            </p:cNvPr>
            <p:cNvSpPr/>
            <p:nvPr/>
          </p:nvSpPr>
          <p:spPr>
            <a:xfrm>
              <a:off x="6313800" y="2294700"/>
              <a:ext cx="1275" cy="375"/>
            </a:xfrm>
            <a:custGeom>
              <a:avLst/>
              <a:gdLst/>
              <a:ahLst/>
              <a:cxnLst/>
              <a:rect l="l" t="t" r="r" b="b"/>
              <a:pathLst>
                <a:path w="51" h="15" extrusionOk="0">
                  <a:moveTo>
                    <a:pt x="9" y="1"/>
                  </a:moveTo>
                  <a:cubicBezTo>
                    <a:pt x="0" y="1"/>
                    <a:pt x="10" y="8"/>
                    <a:pt x="51" y="15"/>
                  </a:cubicBezTo>
                  <a:cubicBezTo>
                    <a:pt x="31" y="5"/>
                    <a:pt x="15"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2516;p34">
              <a:extLst>
                <a:ext uri="{FF2B5EF4-FFF2-40B4-BE49-F238E27FC236}">
                  <a16:creationId xmlns:a16="http://schemas.microsoft.com/office/drawing/2014/main" id="{9A48A1AE-9036-4B76-B454-778AB1983BF2}"/>
                </a:ext>
              </a:extLst>
            </p:cNvPr>
            <p:cNvSpPr/>
            <p:nvPr/>
          </p:nvSpPr>
          <p:spPr>
            <a:xfrm>
              <a:off x="6322800" y="2231175"/>
              <a:ext cx="325" cy="550"/>
            </a:xfrm>
            <a:custGeom>
              <a:avLst/>
              <a:gdLst/>
              <a:ahLst/>
              <a:cxnLst/>
              <a:rect l="l" t="t" r="r" b="b"/>
              <a:pathLst>
                <a:path w="13" h="22" extrusionOk="0">
                  <a:moveTo>
                    <a:pt x="11" y="1"/>
                  </a:moveTo>
                  <a:cubicBezTo>
                    <a:pt x="10" y="1"/>
                    <a:pt x="8" y="6"/>
                    <a:pt x="1" y="20"/>
                  </a:cubicBezTo>
                  <a:cubicBezTo>
                    <a:pt x="1" y="21"/>
                    <a:pt x="1" y="21"/>
                    <a:pt x="1" y="21"/>
                  </a:cubicBezTo>
                  <a:cubicBezTo>
                    <a:pt x="4" y="21"/>
                    <a:pt x="12"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2517;p34">
              <a:extLst>
                <a:ext uri="{FF2B5EF4-FFF2-40B4-BE49-F238E27FC236}">
                  <a16:creationId xmlns:a16="http://schemas.microsoft.com/office/drawing/2014/main" id="{D6F957CB-1437-40D6-9283-14069F4C282F}"/>
                </a:ext>
              </a:extLst>
            </p:cNvPr>
            <p:cNvSpPr/>
            <p:nvPr/>
          </p:nvSpPr>
          <p:spPr>
            <a:xfrm>
              <a:off x="6321325" y="2231050"/>
              <a:ext cx="1200" cy="25"/>
            </a:xfrm>
            <a:custGeom>
              <a:avLst/>
              <a:gdLst/>
              <a:ahLst/>
              <a:cxnLst/>
              <a:rect l="l" t="t" r="r" b="b"/>
              <a:pathLst>
                <a:path w="48" h="1" extrusionOk="0">
                  <a:moveTo>
                    <a:pt x="48" y="1"/>
                  </a:moveTo>
                  <a:cubicBezTo>
                    <a:pt x="0" y="1"/>
                    <a:pt x="0"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2518;p34">
              <a:extLst>
                <a:ext uri="{FF2B5EF4-FFF2-40B4-BE49-F238E27FC236}">
                  <a16:creationId xmlns:a16="http://schemas.microsoft.com/office/drawing/2014/main" id="{31B4931C-5107-4C83-AD3C-51976311A5BE}"/>
                </a:ext>
              </a:extLst>
            </p:cNvPr>
            <p:cNvSpPr/>
            <p:nvPr/>
          </p:nvSpPr>
          <p:spPr>
            <a:xfrm>
              <a:off x="6312075" y="2274975"/>
              <a:ext cx="825" cy="150"/>
            </a:xfrm>
            <a:custGeom>
              <a:avLst/>
              <a:gdLst/>
              <a:ahLst/>
              <a:cxnLst/>
              <a:rect l="l" t="t" r="r" b="b"/>
              <a:pathLst>
                <a:path w="33" h="6" extrusionOk="0">
                  <a:moveTo>
                    <a:pt x="30" y="1"/>
                  </a:moveTo>
                  <a:cubicBezTo>
                    <a:pt x="29" y="1"/>
                    <a:pt x="21" y="2"/>
                    <a:pt x="1" y="6"/>
                  </a:cubicBezTo>
                  <a:cubicBezTo>
                    <a:pt x="9" y="6"/>
                    <a:pt x="33"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2519;p34">
              <a:extLst>
                <a:ext uri="{FF2B5EF4-FFF2-40B4-BE49-F238E27FC236}">
                  <a16:creationId xmlns:a16="http://schemas.microsoft.com/office/drawing/2014/main" id="{F1DCA2BC-41D8-479D-A0C0-1D0EA3424FB8}"/>
                </a:ext>
              </a:extLst>
            </p:cNvPr>
            <p:cNvSpPr/>
            <p:nvPr/>
          </p:nvSpPr>
          <p:spPr>
            <a:xfrm>
              <a:off x="6312975" y="2270725"/>
              <a:ext cx="850" cy="250"/>
            </a:xfrm>
            <a:custGeom>
              <a:avLst/>
              <a:gdLst/>
              <a:ahLst/>
              <a:cxnLst/>
              <a:rect l="l" t="t" r="r" b="b"/>
              <a:pathLst>
                <a:path w="34" h="10" extrusionOk="0">
                  <a:moveTo>
                    <a:pt x="32" y="0"/>
                  </a:moveTo>
                  <a:cubicBezTo>
                    <a:pt x="30" y="0"/>
                    <a:pt x="19" y="3"/>
                    <a:pt x="1" y="9"/>
                  </a:cubicBezTo>
                  <a:cubicBezTo>
                    <a:pt x="24" y="3"/>
                    <a:pt x="33"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2520;p34">
              <a:extLst>
                <a:ext uri="{FF2B5EF4-FFF2-40B4-BE49-F238E27FC236}">
                  <a16:creationId xmlns:a16="http://schemas.microsoft.com/office/drawing/2014/main" id="{0EC62A9E-BAA0-41E8-B11A-B7CE47F16071}"/>
                </a:ext>
              </a:extLst>
            </p:cNvPr>
            <p:cNvSpPr/>
            <p:nvPr/>
          </p:nvSpPr>
          <p:spPr>
            <a:xfrm>
              <a:off x="6311500" y="2267075"/>
              <a:ext cx="1275" cy="625"/>
            </a:xfrm>
            <a:custGeom>
              <a:avLst/>
              <a:gdLst/>
              <a:ahLst/>
              <a:cxnLst/>
              <a:rect l="l" t="t" r="r" b="b"/>
              <a:pathLst>
                <a:path w="51" h="25" extrusionOk="0">
                  <a:moveTo>
                    <a:pt x="0" y="1"/>
                  </a:moveTo>
                  <a:cubicBezTo>
                    <a:pt x="0" y="10"/>
                    <a:pt x="8" y="12"/>
                    <a:pt x="11" y="19"/>
                  </a:cubicBezTo>
                  <a:lnTo>
                    <a:pt x="11" y="19"/>
                  </a:lnTo>
                  <a:cubicBezTo>
                    <a:pt x="16" y="9"/>
                    <a:pt x="50" y="1"/>
                    <a:pt x="0" y="1"/>
                  </a:cubicBezTo>
                  <a:close/>
                  <a:moveTo>
                    <a:pt x="11" y="19"/>
                  </a:moveTo>
                  <a:cubicBezTo>
                    <a:pt x="10" y="21"/>
                    <a:pt x="10" y="22"/>
                    <a:pt x="12" y="24"/>
                  </a:cubicBezTo>
                  <a:cubicBezTo>
                    <a:pt x="12" y="22"/>
                    <a:pt x="12" y="20"/>
                    <a:pt x="11" y="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2521;p34">
              <a:extLst>
                <a:ext uri="{FF2B5EF4-FFF2-40B4-BE49-F238E27FC236}">
                  <a16:creationId xmlns:a16="http://schemas.microsoft.com/office/drawing/2014/main" id="{5EE9C2A4-0A54-48A3-9994-D514497C291D}"/>
                </a:ext>
              </a:extLst>
            </p:cNvPr>
            <p:cNvSpPr/>
            <p:nvPr/>
          </p:nvSpPr>
          <p:spPr>
            <a:xfrm>
              <a:off x="6194500" y="2561175"/>
              <a:ext cx="325" cy="950"/>
            </a:xfrm>
            <a:custGeom>
              <a:avLst/>
              <a:gdLst/>
              <a:ahLst/>
              <a:cxnLst/>
              <a:rect l="l" t="t" r="r" b="b"/>
              <a:pathLst>
                <a:path w="13" h="38" extrusionOk="0">
                  <a:moveTo>
                    <a:pt x="1" y="0"/>
                  </a:moveTo>
                  <a:cubicBezTo>
                    <a:pt x="1" y="11"/>
                    <a:pt x="10" y="38"/>
                    <a:pt x="12" y="38"/>
                  </a:cubicBezTo>
                  <a:cubicBezTo>
                    <a:pt x="13" y="38"/>
                    <a:pt x="13" y="37"/>
                    <a:pt x="13" y="36"/>
                  </a:cubicBezTo>
                  <a:cubicBezTo>
                    <a:pt x="13" y="36"/>
                    <a:pt x="1"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2522;p34">
              <a:extLst>
                <a:ext uri="{FF2B5EF4-FFF2-40B4-BE49-F238E27FC236}">
                  <a16:creationId xmlns:a16="http://schemas.microsoft.com/office/drawing/2014/main" id="{7D32EAEC-730F-4FFF-9600-2266FF0D3AA1}"/>
                </a:ext>
              </a:extLst>
            </p:cNvPr>
            <p:cNvSpPr/>
            <p:nvPr/>
          </p:nvSpPr>
          <p:spPr>
            <a:xfrm>
              <a:off x="6193625" y="2562950"/>
              <a:ext cx="25" cy="1800"/>
            </a:xfrm>
            <a:custGeom>
              <a:avLst/>
              <a:gdLst/>
              <a:ahLst/>
              <a:cxnLst/>
              <a:rect l="l" t="t" r="r" b="b"/>
              <a:pathLst>
                <a:path w="1" h="72" extrusionOk="0">
                  <a:moveTo>
                    <a:pt x="0" y="72"/>
                  </a:moveTo>
                  <a:cubicBezTo>
                    <a:pt x="0" y="0"/>
                    <a:pt x="0" y="60"/>
                    <a:pt x="0" y="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2523;p34">
              <a:extLst>
                <a:ext uri="{FF2B5EF4-FFF2-40B4-BE49-F238E27FC236}">
                  <a16:creationId xmlns:a16="http://schemas.microsoft.com/office/drawing/2014/main" id="{49C3CD3A-AF08-41B1-9F8A-BAEBB2805C96}"/>
                </a:ext>
              </a:extLst>
            </p:cNvPr>
            <p:cNvSpPr/>
            <p:nvPr/>
          </p:nvSpPr>
          <p:spPr>
            <a:xfrm>
              <a:off x="6192125" y="2564425"/>
              <a:ext cx="450" cy="500"/>
            </a:xfrm>
            <a:custGeom>
              <a:avLst/>
              <a:gdLst/>
              <a:ahLst/>
              <a:cxnLst/>
              <a:rect l="l" t="t" r="r" b="b"/>
              <a:pathLst>
                <a:path w="18" h="20" extrusionOk="0">
                  <a:moveTo>
                    <a:pt x="1" y="1"/>
                  </a:moveTo>
                  <a:cubicBezTo>
                    <a:pt x="1" y="8"/>
                    <a:pt x="14" y="20"/>
                    <a:pt x="16" y="20"/>
                  </a:cubicBezTo>
                  <a:cubicBezTo>
                    <a:pt x="18" y="20"/>
                    <a:pt x="15" y="1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2524;p34">
              <a:extLst>
                <a:ext uri="{FF2B5EF4-FFF2-40B4-BE49-F238E27FC236}">
                  <a16:creationId xmlns:a16="http://schemas.microsoft.com/office/drawing/2014/main" id="{BEA4CCEC-EDA0-4CF3-9161-9BC35FC6BD57}"/>
                </a:ext>
              </a:extLst>
            </p:cNvPr>
            <p:cNvSpPr/>
            <p:nvPr/>
          </p:nvSpPr>
          <p:spPr>
            <a:xfrm>
              <a:off x="6192125" y="2564425"/>
              <a:ext cx="400" cy="775"/>
            </a:xfrm>
            <a:custGeom>
              <a:avLst/>
              <a:gdLst/>
              <a:ahLst/>
              <a:cxnLst/>
              <a:rect l="l" t="t" r="r" b="b"/>
              <a:pathLst>
                <a:path w="16" h="31" extrusionOk="0">
                  <a:moveTo>
                    <a:pt x="1" y="1"/>
                  </a:moveTo>
                  <a:lnTo>
                    <a:pt x="1" y="1"/>
                  </a:lnTo>
                  <a:cubicBezTo>
                    <a:pt x="9" y="23"/>
                    <a:pt x="13" y="30"/>
                    <a:pt x="14" y="30"/>
                  </a:cubicBezTo>
                  <a:cubicBezTo>
                    <a:pt x="16" y="30"/>
                    <a:pt x="8" y="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2525;p34">
              <a:extLst>
                <a:ext uri="{FF2B5EF4-FFF2-40B4-BE49-F238E27FC236}">
                  <a16:creationId xmlns:a16="http://schemas.microsoft.com/office/drawing/2014/main" id="{01A97BD6-9447-4F1D-9EE3-8CB57004E06C}"/>
                </a:ext>
              </a:extLst>
            </p:cNvPr>
            <p:cNvSpPr/>
            <p:nvPr/>
          </p:nvSpPr>
          <p:spPr>
            <a:xfrm>
              <a:off x="6190700" y="2561975"/>
              <a:ext cx="275" cy="200"/>
            </a:xfrm>
            <a:custGeom>
              <a:avLst/>
              <a:gdLst/>
              <a:ahLst/>
              <a:cxnLst/>
              <a:rect l="l" t="t" r="r" b="b"/>
              <a:pathLst>
                <a:path w="11" h="8" extrusionOk="0">
                  <a:moveTo>
                    <a:pt x="4" y="0"/>
                  </a:moveTo>
                  <a:cubicBezTo>
                    <a:pt x="0" y="0"/>
                    <a:pt x="0" y="7"/>
                    <a:pt x="4" y="7"/>
                  </a:cubicBezTo>
                  <a:cubicBezTo>
                    <a:pt x="6" y="7"/>
                    <a:pt x="8" y="6"/>
                    <a:pt x="10" y="4"/>
                  </a:cubicBezTo>
                  <a:cubicBezTo>
                    <a:pt x="8" y="1"/>
                    <a:pt x="6"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2526;p34">
              <a:extLst>
                <a:ext uri="{FF2B5EF4-FFF2-40B4-BE49-F238E27FC236}">
                  <a16:creationId xmlns:a16="http://schemas.microsoft.com/office/drawing/2014/main" id="{D025E7C4-EAB8-4202-99C2-5B4BD512F137}"/>
                </a:ext>
              </a:extLst>
            </p:cNvPr>
            <p:cNvSpPr/>
            <p:nvPr/>
          </p:nvSpPr>
          <p:spPr>
            <a:xfrm>
              <a:off x="6189750" y="2561150"/>
              <a:ext cx="625" cy="925"/>
            </a:xfrm>
            <a:custGeom>
              <a:avLst/>
              <a:gdLst/>
              <a:ahLst/>
              <a:cxnLst/>
              <a:rect l="l" t="t" r="r" b="b"/>
              <a:pathLst>
                <a:path w="25" h="37" extrusionOk="0">
                  <a:moveTo>
                    <a:pt x="24" y="37"/>
                  </a:moveTo>
                  <a:cubicBezTo>
                    <a:pt x="24" y="37"/>
                    <a:pt x="0" y="1"/>
                    <a:pt x="24"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2527;p34">
              <a:extLst>
                <a:ext uri="{FF2B5EF4-FFF2-40B4-BE49-F238E27FC236}">
                  <a16:creationId xmlns:a16="http://schemas.microsoft.com/office/drawing/2014/main" id="{5B05DF41-536A-4CF7-9C87-3417E393A561}"/>
                </a:ext>
              </a:extLst>
            </p:cNvPr>
            <p:cNvSpPr/>
            <p:nvPr/>
          </p:nvSpPr>
          <p:spPr>
            <a:xfrm>
              <a:off x="6190350" y="2563250"/>
              <a:ext cx="25" cy="325"/>
            </a:xfrm>
            <a:custGeom>
              <a:avLst/>
              <a:gdLst/>
              <a:ahLst/>
              <a:cxnLst/>
              <a:rect l="l" t="t" r="r" b="b"/>
              <a:pathLst>
                <a:path w="1" h="13" extrusionOk="0">
                  <a:moveTo>
                    <a:pt x="0" y="0"/>
                  </a:moveTo>
                  <a:cubicBezTo>
                    <a:pt x="0" y="0"/>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2528;p34">
              <a:extLst>
                <a:ext uri="{FF2B5EF4-FFF2-40B4-BE49-F238E27FC236}">
                  <a16:creationId xmlns:a16="http://schemas.microsoft.com/office/drawing/2014/main" id="{FD24E6C3-3A4D-4DFE-B652-7B9875F1872B}"/>
                </a:ext>
              </a:extLst>
            </p:cNvPr>
            <p:cNvSpPr/>
            <p:nvPr/>
          </p:nvSpPr>
          <p:spPr>
            <a:xfrm>
              <a:off x="6190350" y="2562950"/>
              <a:ext cx="25" cy="925"/>
            </a:xfrm>
            <a:custGeom>
              <a:avLst/>
              <a:gdLst/>
              <a:ahLst/>
              <a:cxnLst/>
              <a:rect l="l" t="t" r="r" b="b"/>
              <a:pathLst>
                <a:path w="1" h="37" extrusionOk="0">
                  <a:moveTo>
                    <a:pt x="0" y="0"/>
                  </a:moveTo>
                  <a:cubicBezTo>
                    <a:pt x="0" y="36"/>
                    <a:pt x="0" y="2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2529;p34">
              <a:extLst>
                <a:ext uri="{FF2B5EF4-FFF2-40B4-BE49-F238E27FC236}">
                  <a16:creationId xmlns:a16="http://schemas.microsoft.com/office/drawing/2014/main" id="{F30FFA92-E1CB-42A8-A605-428EFA7A2DE1}"/>
                </a:ext>
              </a:extLst>
            </p:cNvPr>
            <p:cNvSpPr/>
            <p:nvPr/>
          </p:nvSpPr>
          <p:spPr>
            <a:xfrm>
              <a:off x="6190650" y="2562875"/>
              <a:ext cx="575" cy="1000"/>
            </a:xfrm>
            <a:custGeom>
              <a:avLst/>
              <a:gdLst/>
              <a:ahLst/>
              <a:cxnLst/>
              <a:rect l="l" t="t" r="r" b="b"/>
              <a:pathLst>
                <a:path w="23" h="40" extrusionOk="0">
                  <a:moveTo>
                    <a:pt x="5" y="1"/>
                  </a:moveTo>
                  <a:cubicBezTo>
                    <a:pt x="4" y="1"/>
                    <a:pt x="2" y="2"/>
                    <a:pt x="0" y="3"/>
                  </a:cubicBezTo>
                  <a:cubicBezTo>
                    <a:pt x="0" y="15"/>
                    <a:pt x="12" y="15"/>
                    <a:pt x="12" y="39"/>
                  </a:cubicBezTo>
                  <a:cubicBezTo>
                    <a:pt x="22" y="29"/>
                    <a:pt x="15"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2530;p34">
              <a:extLst>
                <a:ext uri="{FF2B5EF4-FFF2-40B4-BE49-F238E27FC236}">
                  <a16:creationId xmlns:a16="http://schemas.microsoft.com/office/drawing/2014/main" id="{344FD4A0-C930-45B3-A0A8-EE299D653F3A}"/>
                </a:ext>
              </a:extLst>
            </p:cNvPr>
            <p:cNvSpPr/>
            <p:nvPr/>
          </p:nvSpPr>
          <p:spPr>
            <a:xfrm>
              <a:off x="6192425" y="2565825"/>
              <a:ext cx="525" cy="200"/>
            </a:xfrm>
            <a:custGeom>
              <a:avLst/>
              <a:gdLst/>
              <a:ahLst/>
              <a:cxnLst/>
              <a:rect l="l" t="t" r="r" b="b"/>
              <a:pathLst>
                <a:path w="21" h="8" extrusionOk="0">
                  <a:moveTo>
                    <a:pt x="4" y="1"/>
                  </a:moveTo>
                  <a:cubicBezTo>
                    <a:pt x="2" y="1"/>
                    <a:pt x="1" y="2"/>
                    <a:pt x="1" y="4"/>
                  </a:cubicBezTo>
                  <a:cubicBezTo>
                    <a:pt x="8" y="7"/>
                    <a:pt x="13" y="8"/>
                    <a:pt x="15" y="8"/>
                  </a:cubicBezTo>
                  <a:cubicBezTo>
                    <a:pt x="21" y="8"/>
                    <a:pt x="10"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2531;p34">
              <a:extLst>
                <a:ext uri="{FF2B5EF4-FFF2-40B4-BE49-F238E27FC236}">
                  <a16:creationId xmlns:a16="http://schemas.microsoft.com/office/drawing/2014/main" id="{C27C53C3-BE50-46FF-9958-9867E87AB49A}"/>
                </a:ext>
              </a:extLst>
            </p:cNvPr>
            <p:cNvSpPr/>
            <p:nvPr/>
          </p:nvSpPr>
          <p:spPr>
            <a:xfrm>
              <a:off x="6188625" y="2562275"/>
              <a:ext cx="875" cy="800"/>
            </a:xfrm>
            <a:custGeom>
              <a:avLst/>
              <a:gdLst/>
              <a:ahLst/>
              <a:cxnLst/>
              <a:rect l="l" t="t" r="r" b="b"/>
              <a:pathLst>
                <a:path w="35" h="32" extrusionOk="0">
                  <a:moveTo>
                    <a:pt x="2" y="0"/>
                  </a:moveTo>
                  <a:cubicBezTo>
                    <a:pt x="0" y="0"/>
                    <a:pt x="5" y="7"/>
                    <a:pt x="22" y="27"/>
                  </a:cubicBezTo>
                  <a:cubicBezTo>
                    <a:pt x="26" y="30"/>
                    <a:pt x="28" y="31"/>
                    <a:pt x="29" y="31"/>
                  </a:cubicBezTo>
                  <a:cubicBezTo>
                    <a:pt x="35" y="31"/>
                    <a:pt x="5"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2532;p34">
              <a:extLst>
                <a:ext uri="{FF2B5EF4-FFF2-40B4-BE49-F238E27FC236}">
                  <a16:creationId xmlns:a16="http://schemas.microsoft.com/office/drawing/2014/main" id="{2DF38C68-35FC-43A7-A8CE-E437E3DF62FE}"/>
                </a:ext>
              </a:extLst>
            </p:cNvPr>
            <p:cNvSpPr/>
            <p:nvPr/>
          </p:nvSpPr>
          <p:spPr>
            <a:xfrm>
              <a:off x="6189150" y="2563250"/>
              <a:ext cx="25" cy="625"/>
            </a:xfrm>
            <a:custGeom>
              <a:avLst/>
              <a:gdLst/>
              <a:ahLst/>
              <a:cxnLst/>
              <a:rect l="l" t="t" r="r" b="b"/>
              <a:pathLst>
                <a:path w="1" h="25" extrusionOk="0">
                  <a:moveTo>
                    <a:pt x="1" y="0"/>
                  </a:moveTo>
                  <a:lnTo>
                    <a:pt x="1" y="24"/>
                  </a:lnTo>
                  <a:cubicBezTo>
                    <a:pt x="1" y="24"/>
                    <a:pt x="1"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2533;p34">
              <a:extLst>
                <a:ext uri="{FF2B5EF4-FFF2-40B4-BE49-F238E27FC236}">
                  <a16:creationId xmlns:a16="http://schemas.microsoft.com/office/drawing/2014/main" id="{8D737D24-7313-469D-8983-7C0884556930}"/>
                </a:ext>
              </a:extLst>
            </p:cNvPr>
            <p:cNvSpPr/>
            <p:nvPr/>
          </p:nvSpPr>
          <p:spPr>
            <a:xfrm>
              <a:off x="6190650" y="2563550"/>
              <a:ext cx="25" cy="1500"/>
            </a:xfrm>
            <a:custGeom>
              <a:avLst/>
              <a:gdLst/>
              <a:ahLst/>
              <a:cxnLst/>
              <a:rect l="l" t="t" r="r" b="b"/>
              <a:pathLst>
                <a:path w="1" h="60" extrusionOk="0">
                  <a:moveTo>
                    <a:pt x="0" y="60"/>
                  </a:moveTo>
                  <a:cubicBezTo>
                    <a:pt x="0" y="0"/>
                    <a:pt x="0" y="24"/>
                    <a:pt x="0"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2534;p34">
              <a:extLst>
                <a:ext uri="{FF2B5EF4-FFF2-40B4-BE49-F238E27FC236}">
                  <a16:creationId xmlns:a16="http://schemas.microsoft.com/office/drawing/2014/main" id="{5095A1BF-2C0B-426A-8FF8-FF7C3034681D}"/>
                </a:ext>
              </a:extLst>
            </p:cNvPr>
            <p:cNvSpPr/>
            <p:nvPr/>
          </p:nvSpPr>
          <p:spPr>
            <a:xfrm>
              <a:off x="6187975" y="2562650"/>
              <a:ext cx="25" cy="325"/>
            </a:xfrm>
            <a:custGeom>
              <a:avLst/>
              <a:gdLst/>
              <a:ahLst/>
              <a:cxnLst/>
              <a:rect l="l" t="t" r="r" b="b"/>
              <a:pathLst>
                <a:path w="1" h="13" extrusionOk="0">
                  <a:moveTo>
                    <a:pt x="0" y="0"/>
                  </a:moveTo>
                  <a:cubicBezTo>
                    <a:pt x="0" y="0"/>
                    <a:pt x="0"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2535;p34">
              <a:extLst>
                <a:ext uri="{FF2B5EF4-FFF2-40B4-BE49-F238E27FC236}">
                  <a16:creationId xmlns:a16="http://schemas.microsoft.com/office/drawing/2014/main" id="{FC7C5DBD-4D09-4116-A35A-0E3558819A1B}"/>
                </a:ext>
              </a:extLst>
            </p:cNvPr>
            <p:cNvSpPr/>
            <p:nvPr/>
          </p:nvSpPr>
          <p:spPr>
            <a:xfrm>
              <a:off x="6187825" y="2561625"/>
              <a:ext cx="175" cy="1050"/>
            </a:xfrm>
            <a:custGeom>
              <a:avLst/>
              <a:gdLst/>
              <a:ahLst/>
              <a:cxnLst/>
              <a:rect l="l" t="t" r="r" b="b"/>
              <a:pathLst>
                <a:path w="7" h="42" extrusionOk="0">
                  <a:moveTo>
                    <a:pt x="1" y="1"/>
                  </a:moveTo>
                  <a:cubicBezTo>
                    <a:pt x="1" y="1"/>
                    <a:pt x="1" y="6"/>
                    <a:pt x="4" y="21"/>
                  </a:cubicBezTo>
                  <a:lnTo>
                    <a:pt x="4" y="21"/>
                  </a:lnTo>
                  <a:cubicBezTo>
                    <a:pt x="3" y="10"/>
                    <a:pt x="1" y="1"/>
                    <a:pt x="1" y="1"/>
                  </a:cubicBezTo>
                  <a:close/>
                  <a:moveTo>
                    <a:pt x="4" y="21"/>
                  </a:moveTo>
                  <a:cubicBezTo>
                    <a:pt x="5" y="28"/>
                    <a:pt x="6" y="35"/>
                    <a:pt x="6" y="41"/>
                  </a:cubicBezTo>
                  <a:cubicBezTo>
                    <a:pt x="6" y="41"/>
                    <a:pt x="6" y="41"/>
                    <a:pt x="6" y="29"/>
                  </a:cubicBezTo>
                  <a:cubicBezTo>
                    <a:pt x="5" y="26"/>
                    <a:pt x="5" y="23"/>
                    <a:pt x="4"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2536;p34">
              <a:extLst>
                <a:ext uri="{FF2B5EF4-FFF2-40B4-BE49-F238E27FC236}">
                  <a16:creationId xmlns:a16="http://schemas.microsoft.com/office/drawing/2014/main" id="{A0DB6DCA-1BE9-48F5-B814-766ECAF021D6}"/>
                </a:ext>
              </a:extLst>
            </p:cNvPr>
            <p:cNvSpPr/>
            <p:nvPr/>
          </p:nvSpPr>
          <p:spPr>
            <a:xfrm>
              <a:off x="6186975" y="2561575"/>
              <a:ext cx="425" cy="1100"/>
            </a:xfrm>
            <a:custGeom>
              <a:avLst/>
              <a:gdLst/>
              <a:ahLst/>
              <a:cxnLst/>
              <a:rect l="l" t="t" r="r" b="b"/>
              <a:pathLst>
                <a:path w="17" h="44" extrusionOk="0">
                  <a:moveTo>
                    <a:pt x="5" y="0"/>
                  </a:moveTo>
                  <a:cubicBezTo>
                    <a:pt x="0" y="0"/>
                    <a:pt x="2" y="29"/>
                    <a:pt x="16" y="43"/>
                  </a:cubicBezTo>
                  <a:cubicBezTo>
                    <a:pt x="12" y="11"/>
                    <a:pt x="7"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2537;p34">
              <a:extLst>
                <a:ext uri="{FF2B5EF4-FFF2-40B4-BE49-F238E27FC236}">
                  <a16:creationId xmlns:a16="http://schemas.microsoft.com/office/drawing/2014/main" id="{FDA563CF-24FE-4C7D-8B21-65C27BEF7F1A}"/>
                </a:ext>
              </a:extLst>
            </p:cNvPr>
            <p:cNvSpPr/>
            <p:nvPr/>
          </p:nvSpPr>
          <p:spPr>
            <a:xfrm>
              <a:off x="6188275" y="2562975"/>
              <a:ext cx="300" cy="900"/>
            </a:xfrm>
            <a:custGeom>
              <a:avLst/>
              <a:gdLst/>
              <a:ahLst/>
              <a:cxnLst/>
              <a:rect l="l" t="t" r="r" b="b"/>
              <a:pathLst>
                <a:path w="12" h="36" extrusionOk="0">
                  <a:moveTo>
                    <a:pt x="1" y="0"/>
                  </a:moveTo>
                  <a:cubicBezTo>
                    <a:pt x="1" y="0"/>
                    <a:pt x="3" y="9"/>
                    <a:pt x="12" y="35"/>
                  </a:cubicBezTo>
                  <a:cubicBezTo>
                    <a:pt x="12" y="27"/>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2538;p34">
              <a:extLst>
                <a:ext uri="{FF2B5EF4-FFF2-40B4-BE49-F238E27FC236}">
                  <a16:creationId xmlns:a16="http://schemas.microsoft.com/office/drawing/2014/main" id="{8EEE3042-5173-4973-83EA-99A66D5D7D4F}"/>
                </a:ext>
              </a:extLst>
            </p:cNvPr>
            <p:cNvSpPr/>
            <p:nvPr/>
          </p:nvSpPr>
          <p:spPr>
            <a:xfrm>
              <a:off x="6187975" y="2563850"/>
              <a:ext cx="600" cy="25"/>
            </a:xfrm>
            <a:custGeom>
              <a:avLst/>
              <a:gdLst/>
              <a:ahLst/>
              <a:cxnLst/>
              <a:rect l="l" t="t" r="r" b="b"/>
              <a:pathLst>
                <a:path w="24" h="1" extrusionOk="0">
                  <a:moveTo>
                    <a:pt x="24" y="0"/>
                  </a:moveTo>
                  <a:cubicBezTo>
                    <a:pt x="24" y="0"/>
                    <a:pt x="0"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2539;p34">
              <a:extLst>
                <a:ext uri="{FF2B5EF4-FFF2-40B4-BE49-F238E27FC236}">
                  <a16:creationId xmlns:a16="http://schemas.microsoft.com/office/drawing/2014/main" id="{EDEF623E-7EDD-4081-A106-A282B9EE2DBF}"/>
                </a:ext>
              </a:extLst>
            </p:cNvPr>
            <p:cNvSpPr/>
            <p:nvPr/>
          </p:nvSpPr>
          <p:spPr>
            <a:xfrm>
              <a:off x="6189750" y="2564425"/>
              <a:ext cx="325" cy="1525"/>
            </a:xfrm>
            <a:custGeom>
              <a:avLst/>
              <a:gdLst/>
              <a:ahLst/>
              <a:cxnLst/>
              <a:rect l="l" t="t" r="r" b="b"/>
              <a:pathLst>
                <a:path w="13" h="61" extrusionOk="0">
                  <a:moveTo>
                    <a:pt x="0" y="1"/>
                  </a:moveTo>
                  <a:cubicBezTo>
                    <a:pt x="0" y="13"/>
                    <a:pt x="0" y="37"/>
                    <a:pt x="12" y="60"/>
                  </a:cubicBezTo>
                  <a:cubicBezTo>
                    <a:pt x="12" y="37"/>
                    <a:pt x="0" y="25"/>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2540;p34">
              <a:extLst>
                <a:ext uri="{FF2B5EF4-FFF2-40B4-BE49-F238E27FC236}">
                  <a16:creationId xmlns:a16="http://schemas.microsoft.com/office/drawing/2014/main" id="{DD42B3B2-ACE9-4B31-B622-5EF8DD5F91F4}"/>
                </a:ext>
              </a:extLst>
            </p:cNvPr>
            <p:cNvSpPr/>
            <p:nvPr/>
          </p:nvSpPr>
          <p:spPr>
            <a:xfrm>
              <a:off x="6189150" y="2564125"/>
              <a:ext cx="25" cy="1225"/>
            </a:xfrm>
            <a:custGeom>
              <a:avLst/>
              <a:gdLst/>
              <a:ahLst/>
              <a:cxnLst/>
              <a:rect l="l" t="t" r="r" b="b"/>
              <a:pathLst>
                <a:path w="1" h="49" extrusionOk="0">
                  <a:moveTo>
                    <a:pt x="1" y="1"/>
                  </a:moveTo>
                  <a:cubicBezTo>
                    <a:pt x="1" y="49"/>
                    <a:pt x="1" y="2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2541;p34">
              <a:extLst>
                <a:ext uri="{FF2B5EF4-FFF2-40B4-BE49-F238E27FC236}">
                  <a16:creationId xmlns:a16="http://schemas.microsoft.com/office/drawing/2014/main" id="{E0DE82BE-7008-4EA8-984C-D4A1902B6D85}"/>
                </a:ext>
              </a:extLst>
            </p:cNvPr>
            <p:cNvSpPr/>
            <p:nvPr/>
          </p:nvSpPr>
          <p:spPr>
            <a:xfrm>
              <a:off x="6187375" y="2563925"/>
              <a:ext cx="425" cy="300"/>
            </a:xfrm>
            <a:custGeom>
              <a:avLst/>
              <a:gdLst/>
              <a:ahLst/>
              <a:cxnLst/>
              <a:rect l="l" t="t" r="r" b="b"/>
              <a:pathLst>
                <a:path w="17" h="12" extrusionOk="0">
                  <a:moveTo>
                    <a:pt x="12" y="1"/>
                  </a:moveTo>
                  <a:cubicBezTo>
                    <a:pt x="10" y="1"/>
                    <a:pt x="6" y="3"/>
                    <a:pt x="0" y="9"/>
                  </a:cubicBezTo>
                  <a:cubicBezTo>
                    <a:pt x="2" y="11"/>
                    <a:pt x="4" y="11"/>
                    <a:pt x="5" y="11"/>
                  </a:cubicBezTo>
                  <a:cubicBezTo>
                    <a:pt x="12" y="11"/>
                    <a:pt x="17"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2542;p34">
              <a:extLst>
                <a:ext uri="{FF2B5EF4-FFF2-40B4-BE49-F238E27FC236}">
                  <a16:creationId xmlns:a16="http://schemas.microsoft.com/office/drawing/2014/main" id="{D36DF1C4-41E4-4C75-8661-47BCCCF4F71D}"/>
                </a:ext>
              </a:extLst>
            </p:cNvPr>
            <p:cNvSpPr/>
            <p:nvPr/>
          </p:nvSpPr>
          <p:spPr>
            <a:xfrm>
              <a:off x="6187675" y="2563850"/>
              <a:ext cx="325" cy="600"/>
            </a:xfrm>
            <a:custGeom>
              <a:avLst/>
              <a:gdLst/>
              <a:ahLst/>
              <a:cxnLst/>
              <a:rect l="l" t="t" r="r" b="b"/>
              <a:pathLst>
                <a:path w="13" h="24" extrusionOk="0">
                  <a:moveTo>
                    <a:pt x="0" y="24"/>
                  </a:moveTo>
                  <a:cubicBezTo>
                    <a:pt x="12" y="0"/>
                    <a:pt x="0" y="24"/>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2543;p34">
              <a:extLst>
                <a:ext uri="{FF2B5EF4-FFF2-40B4-BE49-F238E27FC236}">
                  <a16:creationId xmlns:a16="http://schemas.microsoft.com/office/drawing/2014/main" id="{F7EC98F7-5D9E-4405-BDC3-6F875F630499}"/>
                </a:ext>
              </a:extLst>
            </p:cNvPr>
            <p:cNvSpPr/>
            <p:nvPr/>
          </p:nvSpPr>
          <p:spPr>
            <a:xfrm>
              <a:off x="6186475" y="2563550"/>
              <a:ext cx="325" cy="600"/>
            </a:xfrm>
            <a:custGeom>
              <a:avLst/>
              <a:gdLst/>
              <a:ahLst/>
              <a:cxnLst/>
              <a:rect l="l" t="t" r="r" b="b"/>
              <a:pathLst>
                <a:path w="13" h="24" extrusionOk="0">
                  <a:moveTo>
                    <a:pt x="1" y="0"/>
                  </a:moveTo>
                  <a:cubicBezTo>
                    <a:pt x="1" y="0"/>
                    <a:pt x="12" y="12"/>
                    <a:pt x="12" y="24"/>
                  </a:cubicBezTo>
                  <a:cubicBezTo>
                    <a:pt x="12" y="12"/>
                    <a:pt x="12"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2544;p34">
              <a:extLst>
                <a:ext uri="{FF2B5EF4-FFF2-40B4-BE49-F238E27FC236}">
                  <a16:creationId xmlns:a16="http://schemas.microsoft.com/office/drawing/2014/main" id="{7DCAEBFD-1E5D-4F1F-B883-A677A03DA9A5}"/>
                </a:ext>
              </a:extLst>
            </p:cNvPr>
            <p:cNvSpPr/>
            <p:nvPr/>
          </p:nvSpPr>
          <p:spPr>
            <a:xfrm>
              <a:off x="6187975" y="2563550"/>
              <a:ext cx="25" cy="325"/>
            </a:xfrm>
            <a:custGeom>
              <a:avLst/>
              <a:gdLst/>
              <a:ahLst/>
              <a:cxnLst/>
              <a:rect l="l" t="t" r="r" b="b"/>
              <a:pathLst>
                <a:path w="1" h="13" extrusionOk="0">
                  <a:moveTo>
                    <a:pt x="0" y="0"/>
                  </a:moveTo>
                  <a:cubicBezTo>
                    <a:pt x="0" y="0"/>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2545;p34">
              <a:extLst>
                <a:ext uri="{FF2B5EF4-FFF2-40B4-BE49-F238E27FC236}">
                  <a16:creationId xmlns:a16="http://schemas.microsoft.com/office/drawing/2014/main" id="{EC370F3C-35FA-4D85-B004-D0C06961EBD7}"/>
                </a:ext>
              </a:extLst>
            </p:cNvPr>
            <p:cNvSpPr/>
            <p:nvPr/>
          </p:nvSpPr>
          <p:spPr>
            <a:xfrm>
              <a:off x="6187975" y="2563250"/>
              <a:ext cx="25" cy="900"/>
            </a:xfrm>
            <a:custGeom>
              <a:avLst/>
              <a:gdLst/>
              <a:ahLst/>
              <a:cxnLst/>
              <a:rect l="l" t="t" r="r" b="b"/>
              <a:pathLst>
                <a:path w="1" h="36" extrusionOk="0">
                  <a:moveTo>
                    <a:pt x="0" y="36"/>
                  </a:moveTo>
                  <a:cubicBezTo>
                    <a:pt x="0" y="24"/>
                    <a:pt x="0" y="0"/>
                    <a:pt x="0"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2546;p34">
              <a:extLst>
                <a:ext uri="{FF2B5EF4-FFF2-40B4-BE49-F238E27FC236}">
                  <a16:creationId xmlns:a16="http://schemas.microsoft.com/office/drawing/2014/main" id="{67A0EB03-1FB3-494F-B159-95776A43A58F}"/>
                </a:ext>
              </a:extLst>
            </p:cNvPr>
            <p:cNvSpPr/>
            <p:nvPr/>
          </p:nvSpPr>
          <p:spPr>
            <a:xfrm>
              <a:off x="6185875" y="2564725"/>
              <a:ext cx="925" cy="2125"/>
            </a:xfrm>
            <a:custGeom>
              <a:avLst/>
              <a:gdLst/>
              <a:ahLst/>
              <a:cxnLst/>
              <a:rect l="l" t="t" r="r" b="b"/>
              <a:pathLst>
                <a:path w="37" h="85" extrusionOk="0">
                  <a:moveTo>
                    <a:pt x="13" y="1"/>
                  </a:moveTo>
                  <a:lnTo>
                    <a:pt x="13" y="1"/>
                  </a:lnTo>
                  <a:cubicBezTo>
                    <a:pt x="1" y="36"/>
                    <a:pt x="13" y="60"/>
                    <a:pt x="36" y="84"/>
                  </a:cubicBezTo>
                  <a:cubicBezTo>
                    <a:pt x="25" y="60"/>
                    <a:pt x="25" y="36"/>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2547;p34">
              <a:extLst>
                <a:ext uri="{FF2B5EF4-FFF2-40B4-BE49-F238E27FC236}">
                  <a16:creationId xmlns:a16="http://schemas.microsoft.com/office/drawing/2014/main" id="{5A3D4523-5E3A-464A-BDFB-7B80E0CE16A0}"/>
                </a:ext>
              </a:extLst>
            </p:cNvPr>
            <p:cNvSpPr/>
            <p:nvPr/>
          </p:nvSpPr>
          <p:spPr>
            <a:xfrm>
              <a:off x="6186175" y="2567100"/>
              <a:ext cx="925" cy="2425"/>
            </a:xfrm>
            <a:custGeom>
              <a:avLst/>
              <a:gdLst/>
              <a:ahLst/>
              <a:cxnLst/>
              <a:rect l="l" t="t" r="r" b="b"/>
              <a:pathLst>
                <a:path w="37" h="97" extrusionOk="0">
                  <a:moveTo>
                    <a:pt x="24" y="1"/>
                  </a:moveTo>
                  <a:cubicBezTo>
                    <a:pt x="13" y="13"/>
                    <a:pt x="1" y="37"/>
                    <a:pt x="24" y="84"/>
                  </a:cubicBezTo>
                  <a:cubicBezTo>
                    <a:pt x="24" y="74"/>
                    <a:pt x="24" y="68"/>
                    <a:pt x="25" y="68"/>
                  </a:cubicBezTo>
                  <a:cubicBezTo>
                    <a:pt x="26" y="68"/>
                    <a:pt x="27" y="70"/>
                    <a:pt x="29" y="75"/>
                  </a:cubicBezTo>
                  <a:lnTo>
                    <a:pt x="29" y="75"/>
                  </a:lnTo>
                  <a:cubicBezTo>
                    <a:pt x="24" y="54"/>
                    <a:pt x="24" y="27"/>
                    <a:pt x="24" y="1"/>
                  </a:cubicBezTo>
                  <a:close/>
                  <a:moveTo>
                    <a:pt x="29" y="75"/>
                  </a:moveTo>
                  <a:cubicBezTo>
                    <a:pt x="31" y="83"/>
                    <a:pt x="33" y="90"/>
                    <a:pt x="36" y="96"/>
                  </a:cubicBezTo>
                  <a:cubicBezTo>
                    <a:pt x="33" y="87"/>
                    <a:pt x="31" y="80"/>
                    <a:pt x="29" y="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2548;p34">
              <a:extLst>
                <a:ext uri="{FF2B5EF4-FFF2-40B4-BE49-F238E27FC236}">
                  <a16:creationId xmlns:a16="http://schemas.microsoft.com/office/drawing/2014/main" id="{34E9312A-CD94-4031-A2B1-F3E3816FF4A3}"/>
                </a:ext>
              </a:extLst>
            </p:cNvPr>
            <p:cNvSpPr/>
            <p:nvPr/>
          </p:nvSpPr>
          <p:spPr>
            <a:xfrm>
              <a:off x="6186775" y="2566825"/>
              <a:ext cx="25" cy="600"/>
            </a:xfrm>
            <a:custGeom>
              <a:avLst/>
              <a:gdLst/>
              <a:ahLst/>
              <a:cxnLst/>
              <a:rect l="l" t="t" r="r" b="b"/>
              <a:pathLst>
                <a:path w="1" h="24" extrusionOk="0">
                  <a:moveTo>
                    <a:pt x="0" y="12"/>
                  </a:moveTo>
                  <a:cubicBezTo>
                    <a:pt x="0" y="24"/>
                    <a:pt x="0" y="24"/>
                    <a:pt x="0" y="12"/>
                  </a:cubicBezTo>
                  <a:cubicBezTo>
                    <a:pt x="0" y="0"/>
                    <a:pt x="0" y="12"/>
                    <a:pt x="0" y="12"/>
                  </a:cubicBezTo>
                  <a:cubicBezTo>
                    <a:pt x="0" y="12"/>
                    <a:pt x="0" y="12"/>
                    <a:pt x="0" y="0"/>
                  </a:cubicBezTo>
                  <a:cubicBezTo>
                    <a:pt x="0" y="12"/>
                    <a:pt x="0" y="12"/>
                    <a:pt x="0" y="12"/>
                  </a:cubicBezTo>
                  <a:cubicBezTo>
                    <a:pt x="0" y="12"/>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2549;p34">
              <a:extLst>
                <a:ext uri="{FF2B5EF4-FFF2-40B4-BE49-F238E27FC236}">
                  <a16:creationId xmlns:a16="http://schemas.microsoft.com/office/drawing/2014/main" id="{0BC838FA-12BA-45A0-AC86-8C7043123A91}"/>
                </a:ext>
              </a:extLst>
            </p:cNvPr>
            <p:cNvSpPr/>
            <p:nvPr/>
          </p:nvSpPr>
          <p:spPr>
            <a:xfrm>
              <a:off x="6186050" y="2564050"/>
              <a:ext cx="500" cy="700"/>
            </a:xfrm>
            <a:custGeom>
              <a:avLst/>
              <a:gdLst/>
              <a:ahLst/>
              <a:cxnLst/>
              <a:rect l="l" t="t" r="r" b="b"/>
              <a:pathLst>
                <a:path w="20" h="28" extrusionOk="0">
                  <a:moveTo>
                    <a:pt x="8" y="0"/>
                  </a:moveTo>
                  <a:lnTo>
                    <a:pt x="8" y="0"/>
                  </a:lnTo>
                  <a:cubicBezTo>
                    <a:pt x="4" y="0"/>
                    <a:pt x="1" y="8"/>
                    <a:pt x="6" y="28"/>
                  </a:cubicBezTo>
                  <a:cubicBezTo>
                    <a:pt x="19" y="14"/>
                    <a:pt x="13"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2550;p34">
              <a:extLst>
                <a:ext uri="{FF2B5EF4-FFF2-40B4-BE49-F238E27FC236}">
                  <a16:creationId xmlns:a16="http://schemas.microsoft.com/office/drawing/2014/main" id="{82E8D8DB-212B-440E-BFE1-35F866A7EF95}"/>
                </a:ext>
              </a:extLst>
            </p:cNvPr>
            <p:cNvSpPr/>
            <p:nvPr/>
          </p:nvSpPr>
          <p:spPr>
            <a:xfrm>
              <a:off x="6186675" y="2564125"/>
              <a:ext cx="1325" cy="2425"/>
            </a:xfrm>
            <a:custGeom>
              <a:avLst/>
              <a:gdLst/>
              <a:ahLst/>
              <a:cxnLst/>
              <a:rect l="l" t="t" r="r" b="b"/>
              <a:pathLst>
                <a:path w="53" h="97" extrusionOk="0">
                  <a:moveTo>
                    <a:pt x="16" y="1"/>
                  </a:moveTo>
                  <a:cubicBezTo>
                    <a:pt x="16" y="1"/>
                    <a:pt x="16" y="13"/>
                    <a:pt x="16" y="13"/>
                  </a:cubicBezTo>
                  <a:cubicBezTo>
                    <a:pt x="16" y="18"/>
                    <a:pt x="15" y="19"/>
                    <a:pt x="13" y="19"/>
                  </a:cubicBezTo>
                  <a:cubicBezTo>
                    <a:pt x="10" y="19"/>
                    <a:pt x="8" y="18"/>
                    <a:pt x="6" y="18"/>
                  </a:cubicBezTo>
                  <a:lnTo>
                    <a:pt x="6" y="18"/>
                  </a:lnTo>
                  <a:cubicBezTo>
                    <a:pt x="1" y="18"/>
                    <a:pt x="1" y="27"/>
                    <a:pt x="28" y="96"/>
                  </a:cubicBezTo>
                  <a:cubicBezTo>
                    <a:pt x="52" y="84"/>
                    <a:pt x="16" y="1"/>
                    <a:pt x="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2551;p34">
              <a:extLst>
                <a:ext uri="{FF2B5EF4-FFF2-40B4-BE49-F238E27FC236}">
                  <a16:creationId xmlns:a16="http://schemas.microsoft.com/office/drawing/2014/main" id="{B4355C0C-E66C-4A29-846F-BCF99EB6C69D}"/>
                </a:ext>
              </a:extLst>
            </p:cNvPr>
            <p:cNvSpPr/>
            <p:nvPr/>
          </p:nvSpPr>
          <p:spPr>
            <a:xfrm>
              <a:off x="6186775" y="2564125"/>
              <a:ext cx="325" cy="325"/>
            </a:xfrm>
            <a:custGeom>
              <a:avLst/>
              <a:gdLst/>
              <a:ahLst/>
              <a:cxnLst/>
              <a:rect l="l" t="t" r="r" b="b"/>
              <a:pathLst>
                <a:path w="13" h="13" extrusionOk="0">
                  <a:moveTo>
                    <a:pt x="12" y="1"/>
                  </a:moveTo>
                  <a:cubicBezTo>
                    <a:pt x="0" y="1"/>
                    <a:pt x="12" y="1"/>
                    <a:pt x="12" y="13"/>
                  </a:cubicBezTo>
                  <a:cubicBezTo>
                    <a:pt x="12" y="13"/>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2552;p34">
              <a:extLst>
                <a:ext uri="{FF2B5EF4-FFF2-40B4-BE49-F238E27FC236}">
                  <a16:creationId xmlns:a16="http://schemas.microsoft.com/office/drawing/2014/main" id="{E612F4F0-7382-48E0-81AE-8DD2C7C0F33C}"/>
                </a:ext>
              </a:extLst>
            </p:cNvPr>
            <p:cNvSpPr/>
            <p:nvPr/>
          </p:nvSpPr>
          <p:spPr>
            <a:xfrm>
              <a:off x="6189050" y="2565175"/>
              <a:ext cx="1600" cy="2000"/>
            </a:xfrm>
            <a:custGeom>
              <a:avLst/>
              <a:gdLst/>
              <a:ahLst/>
              <a:cxnLst/>
              <a:rect l="l" t="t" r="r" b="b"/>
              <a:pathLst>
                <a:path w="64" h="80" extrusionOk="0">
                  <a:moveTo>
                    <a:pt x="1" y="0"/>
                  </a:moveTo>
                  <a:cubicBezTo>
                    <a:pt x="0" y="0"/>
                    <a:pt x="3" y="6"/>
                    <a:pt x="8" y="13"/>
                  </a:cubicBezTo>
                  <a:lnTo>
                    <a:pt x="8" y="13"/>
                  </a:lnTo>
                  <a:cubicBezTo>
                    <a:pt x="3" y="4"/>
                    <a:pt x="1" y="0"/>
                    <a:pt x="1" y="0"/>
                  </a:cubicBezTo>
                  <a:close/>
                  <a:moveTo>
                    <a:pt x="8" y="13"/>
                  </a:moveTo>
                  <a:cubicBezTo>
                    <a:pt x="14" y="25"/>
                    <a:pt x="24" y="45"/>
                    <a:pt x="40" y="78"/>
                  </a:cubicBezTo>
                  <a:cubicBezTo>
                    <a:pt x="40" y="76"/>
                    <a:pt x="42" y="75"/>
                    <a:pt x="43" y="75"/>
                  </a:cubicBezTo>
                  <a:cubicBezTo>
                    <a:pt x="48" y="75"/>
                    <a:pt x="57" y="80"/>
                    <a:pt x="60" y="80"/>
                  </a:cubicBezTo>
                  <a:cubicBezTo>
                    <a:pt x="64" y="80"/>
                    <a:pt x="61" y="75"/>
                    <a:pt x="40" y="54"/>
                  </a:cubicBezTo>
                  <a:cubicBezTo>
                    <a:pt x="40" y="55"/>
                    <a:pt x="39" y="55"/>
                    <a:pt x="39" y="55"/>
                  </a:cubicBezTo>
                  <a:cubicBezTo>
                    <a:pt x="32" y="55"/>
                    <a:pt x="17" y="29"/>
                    <a:pt x="8"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2553;p34">
              <a:extLst>
                <a:ext uri="{FF2B5EF4-FFF2-40B4-BE49-F238E27FC236}">
                  <a16:creationId xmlns:a16="http://schemas.microsoft.com/office/drawing/2014/main" id="{2997C773-2CA1-4D17-8753-F39693AFEA43}"/>
                </a:ext>
              </a:extLst>
            </p:cNvPr>
            <p:cNvSpPr/>
            <p:nvPr/>
          </p:nvSpPr>
          <p:spPr>
            <a:xfrm>
              <a:off x="6188550" y="2565925"/>
              <a:ext cx="175" cy="1025"/>
            </a:xfrm>
            <a:custGeom>
              <a:avLst/>
              <a:gdLst/>
              <a:ahLst/>
              <a:cxnLst/>
              <a:rect l="l" t="t" r="r" b="b"/>
              <a:pathLst>
                <a:path w="7" h="41" extrusionOk="0">
                  <a:moveTo>
                    <a:pt x="1" y="0"/>
                  </a:moveTo>
                  <a:cubicBezTo>
                    <a:pt x="1" y="25"/>
                    <a:pt x="4" y="41"/>
                    <a:pt x="6" y="41"/>
                  </a:cubicBezTo>
                  <a:cubicBezTo>
                    <a:pt x="7" y="41"/>
                    <a:pt x="6"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2554;p34">
              <a:extLst>
                <a:ext uri="{FF2B5EF4-FFF2-40B4-BE49-F238E27FC236}">
                  <a16:creationId xmlns:a16="http://schemas.microsoft.com/office/drawing/2014/main" id="{0E047EBE-9638-4146-B5DF-3C963174253F}"/>
                </a:ext>
              </a:extLst>
            </p:cNvPr>
            <p:cNvSpPr/>
            <p:nvPr/>
          </p:nvSpPr>
          <p:spPr>
            <a:xfrm>
              <a:off x="6185575" y="2563300"/>
              <a:ext cx="525" cy="1100"/>
            </a:xfrm>
            <a:custGeom>
              <a:avLst/>
              <a:gdLst/>
              <a:ahLst/>
              <a:cxnLst/>
              <a:rect l="l" t="t" r="r" b="b"/>
              <a:pathLst>
                <a:path w="21" h="44" extrusionOk="0">
                  <a:moveTo>
                    <a:pt x="1" y="0"/>
                  </a:moveTo>
                  <a:cubicBezTo>
                    <a:pt x="1" y="0"/>
                    <a:pt x="3" y="9"/>
                    <a:pt x="13" y="34"/>
                  </a:cubicBezTo>
                  <a:cubicBezTo>
                    <a:pt x="16" y="41"/>
                    <a:pt x="18" y="44"/>
                    <a:pt x="18" y="44"/>
                  </a:cubicBezTo>
                  <a:cubicBezTo>
                    <a:pt x="20" y="44"/>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2555;p34">
              <a:extLst>
                <a:ext uri="{FF2B5EF4-FFF2-40B4-BE49-F238E27FC236}">
                  <a16:creationId xmlns:a16="http://schemas.microsoft.com/office/drawing/2014/main" id="{ED26BA99-99A4-4EA4-A539-5FAFACF81AE5}"/>
                </a:ext>
              </a:extLst>
            </p:cNvPr>
            <p:cNvSpPr/>
            <p:nvPr/>
          </p:nvSpPr>
          <p:spPr>
            <a:xfrm>
              <a:off x="6185275" y="2563850"/>
              <a:ext cx="175" cy="750"/>
            </a:xfrm>
            <a:custGeom>
              <a:avLst/>
              <a:gdLst/>
              <a:ahLst/>
              <a:cxnLst/>
              <a:rect l="l" t="t" r="r" b="b"/>
              <a:pathLst>
                <a:path w="7" h="30" extrusionOk="0">
                  <a:moveTo>
                    <a:pt x="1" y="0"/>
                  </a:moveTo>
                  <a:cubicBezTo>
                    <a:pt x="1" y="8"/>
                    <a:pt x="6" y="29"/>
                    <a:pt x="6" y="29"/>
                  </a:cubicBezTo>
                  <a:cubicBezTo>
                    <a:pt x="6" y="29"/>
                    <a:pt x="5" y="2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2556;p34">
              <a:extLst>
                <a:ext uri="{FF2B5EF4-FFF2-40B4-BE49-F238E27FC236}">
                  <a16:creationId xmlns:a16="http://schemas.microsoft.com/office/drawing/2014/main" id="{04BD807B-2E25-4B65-9116-812DD278E0A5}"/>
                </a:ext>
              </a:extLst>
            </p:cNvPr>
            <p:cNvSpPr/>
            <p:nvPr/>
          </p:nvSpPr>
          <p:spPr>
            <a:xfrm>
              <a:off x="6166350" y="2574050"/>
              <a:ext cx="200" cy="725"/>
            </a:xfrm>
            <a:custGeom>
              <a:avLst/>
              <a:gdLst/>
              <a:ahLst/>
              <a:cxnLst/>
              <a:rect l="l" t="t" r="r" b="b"/>
              <a:pathLst>
                <a:path w="8" h="29" extrusionOk="0">
                  <a:moveTo>
                    <a:pt x="6" y="1"/>
                  </a:moveTo>
                  <a:cubicBezTo>
                    <a:pt x="4" y="1"/>
                    <a:pt x="1" y="29"/>
                    <a:pt x="4" y="29"/>
                  </a:cubicBezTo>
                  <a:cubicBezTo>
                    <a:pt x="4" y="29"/>
                    <a:pt x="6" y="27"/>
                    <a:pt x="8" y="21"/>
                  </a:cubicBezTo>
                  <a:cubicBezTo>
                    <a:pt x="8" y="6"/>
                    <a:pt x="7"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2557;p34">
              <a:extLst>
                <a:ext uri="{FF2B5EF4-FFF2-40B4-BE49-F238E27FC236}">
                  <a16:creationId xmlns:a16="http://schemas.microsoft.com/office/drawing/2014/main" id="{25A2A152-1A52-48B7-A08F-6CCCE4B8F7B8}"/>
                </a:ext>
              </a:extLst>
            </p:cNvPr>
            <p:cNvSpPr/>
            <p:nvPr/>
          </p:nvSpPr>
          <p:spPr>
            <a:xfrm>
              <a:off x="6183500" y="2564425"/>
              <a:ext cx="25" cy="325"/>
            </a:xfrm>
            <a:custGeom>
              <a:avLst/>
              <a:gdLst/>
              <a:ahLst/>
              <a:cxnLst/>
              <a:rect l="l" t="t" r="r" b="b"/>
              <a:pathLst>
                <a:path w="1" h="13" extrusionOk="0">
                  <a:moveTo>
                    <a:pt x="0" y="13"/>
                  </a:moveTo>
                  <a:cubicBezTo>
                    <a:pt x="0" y="13"/>
                    <a:pt x="0" y="13"/>
                    <a:pt x="0" y="13"/>
                  </a:cubicBezTo>
                  <a:cubicBezTo>
                    <a:pt x="0" y="1"/>
                    <a:pt x="0" y="1"/>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2558;p34">
              <a:extLst>
                <a:ext uri="{FF2B5EF4-FFF2-40B4-BE49-F238E27FC236}">
                  <a16:creationId xmlns:a16="http://schemas.microsoft.com/office/drawing/2014/main" id="{84B96059-4785-4695-B318-3E9DE74ABC5F}"/>
                </a:ext>
              </a:extLst>
            </p:cNvPr>
            <p:cNvSpPr/>
            <p:nvPr/>
          </p:nvSpPr>
          <p:spPr>
            <a:xfrm>
              <a:off x="6148075" y="2582000"/>
              <a:ext cx="25" cy="325"/>
            </a:xfrm>
            <a:custGeom>
              <a:avLst/>
              <a:gdLst/>
              <a:ahLst/>
              <a:cxnLst/>
              <a:rect l="l" t="t" r="r" b="b"/>
              <a:pathLst>
                <a:path w="1" h="13" extrusionOk="0">
                  <a:moveTo>
                    <a:pt x="1" y="0"/>
                  </a:moveTo>
                  <a:cubicBezTo>
                    <a:pt x="1" y="12"/>
                    <a:pt x="1"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2559;p34">
              <a:extLst>
                <a:ext uri="{FF2B5EF4-FFF2-40B4-BE49-F238E27FC236}">
                  <a16:creationId xmlns:a16="http://schemas.microsoft.com/office/drawing/2014/main" id="{C72D0211-CB9E-4C1E-8A74-E5BF1195340C}"/>
                </a:ext>
              </a:extLst>
            </p:cNvPr>
            <p:cNvSpPr/>
            <p:nvPr/>
          </p:nvSpPr>
          <p:spPr>
            <a:xfrm>
              <a:off x="6172200" y="2574250"/>
              <a:ext cx="600" cy="3000"/>
            </a:xfrm>
            <a:custGeom>
              <a:avLst/>
              <a:gdLst/>
              <a:ahLst/>
              <a:cxnLst/>
              <a:rect l="l" t="t" r="r" b="b"/>
              <a:pathLst>
                <a:path w="24" h="120" extrusionOk="0">
                  <a:moveTo>
                    <a:pt x="0" y="1"/>
                  </a:moveTo>
                  <a:lnTo>
                    <a:pt x="0" y="1"/>
                  </a:lnTo>
                  <a:cubicBezTo>
                    <a:pt x="12" y="36"/>
                    <a:pt x="12" y="84"/>
                    <a:pt x="24" y="120"/>
                  </a:cubicBezTo>
                  <a:cubicBezTo>
                    <a:pt x="12" y="72"/>
                    <a:pt x="24" y="4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2560;p34">
              <a:extLst>
                <a:ext uri="{FF2B5EF4-FFF2-40B4-BE49-F238E27FC236}">
                  <a16:creationId xmlns:a16="http://schemas.microsoft.com/office/drawing/2014/main" id="{CEF2EF73-B520-464C-AAC9-1BB38F523058}"/>
                </a:ext>
              </a:extLst>
            </p:cNvPr>
            <p:cNvSpPr/>
            <p:nvPr/>
          </p:nvSpPr>
          <p:spPr>
            <a:xfrm>
              <a:off x="6182600" y="2568900"/>
              <a:ext cx="1525" cy="1225"/>
            </a:xfrm>
            <a:custGeom>
              <a:avLst/>
              <a:gdLst/>
              <a:ahLst/>
              <a:cxnLst/>
              <a:rect l="l" t="t" r="r" b="b"/>
              <a:pathLst>
                <a:path w="61" h="49" extrusionOk="0">
                  <a:moveTo>
                    <a:pt x="1" y="0"/>
                  </a:moveTo>
                  <a:cubicBezTo>
                    <a:pt x="25" y="12"/>
                    <a:pt x="25" y="24"/>
                    <a:pt x="1" y="36"/>
                  </a:cubicBezTo>
                  <a:cubicBezTo>
                    <a:pt x="25" y="48"/>
                    <a:pt x="48" y="48"/>
                    <a:pt x="60" y="48"/>
                  </a:cubicBezTo>
                  <a:cubicBezTo>
                    <a:pt x="48" y="36"/>
                    <a:pt x="1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2561;p34">
              <a:extLst>
                <a:ext uri="{FF2B5EF4-FFF2-40B4-BE49-F238E27FC236}">
                  <a16:creationId xmlns:a16="http://schemas.microsoft.com/office/drawing/2014/main" id="{676AEB3C-992A-40A0-AB14-69D2CD4239D9}"/>
                </a:ext>
              </a:extLst>
            </p:cNvPr>
            <p:cNvSpPr/>
            <p:nvPr/>
          </p:nvSpPr>
          <p:spPr>
            <a:xfrm>
              <a:off x="6184700" y="2567400"/>
              <a:ext cx="25" cy="325"/>
            </a:xfrm>
            <a:custGeom>
              <a:avLst/>
              <a:gdLst/>
              <a:ahLst/>
              <a:cxnLst/>
              <a:rect l="l" t="t" r="r" b="b"/>
              <a:pathLst>
                <a:path w="1" h="13" extrusionOk="0">
                  <a:moveTo>
                    <a:pt x="0" y="13"/>
                  </a:moveTo>
                  <a:cubicBezTo>
                    <a:pt x="0" y="13"/>
                    <a:pt x="0" y="13"/>
                    <a:pt x="0" y="1"/>
                  </a:cubicBezTo>
                  <a:cubicBezTo>
                    <a:pt x="0" y="13"/>
                    <a:pt x="0" y="13"/>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2562;p34">
              <a:extLst>
                <a:ext uri="{FF2B5EF4-FFF2-40B4-BE49-F238E27FC236}">
                  <a16:creationId xmlns:a16="http://schemas.microsoft.com/office/drawing/2014/main" id="{FFC5FF47-40C9-417A-A5F2-2EB3EB5EBB0C}"/>
                </a:ext>
              </a:extLst>
            </p:cNvPr>
            <p:cNvSpPr/>
            <p:nvPr/>
          </p:nvSpPr>
          <p:spPr>
            <a:xfrm>
              <a:off x="6184100" y="2570100"/>
              <a:ext cx="325" cy="25"/>
            </a:xfrm>
            <a:custGeom>
              <a:avLst/>
              <a:gdLst/>
              <a:ahLst/>
              <a:cxnLst/>
              <a:rect l="l" t="t" r="r" b="b"/>
              <a:pathLst>
                <a:path w="13" h="1" extrusionOk="0">
                  <a:moveTo>
                    <a:pt x="12" y="0"/>
                  </a:moveTo>
                  <a:cubicBezTo>
                    <a:pt x="12" y="0"/>
                    <a:pt x="12" y="0"/>
                    <a:pt x="0" y="0"/>
                  </a:cubicBezTo>
                  <a:cubicBezTo>
                    <a:pt x="12" y="0"/>
                    <a:pt x="12"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2563;p34">
              <a:extLst>
                <a:ext uri="{FF2B5EF4-FFF2-40B4-BE49-F238E27FC236}">
                  <a16:creationId xmlns:a16="http://schemas.microsoft.com/office/drawing/2014/main" id="{138A8D54-4F9A-475E-BE55-780C12E45EC5}"/>
                </a:ext>
              </a:extLst>
            </p:cNvPr>
            <p:cNvSpPr/>
            <p:nvPr/>
          </p:nvSpPr>
          <p:spPr>
            <a:xfrm>
              <a:off x="6182000" y="2565325"/>
              <a:ext cx="325" cy="325"/>
            </a:xfrm>
            <a:custGeom>
              <a:avLst/>
              <a:gdLst/>
              <a:ahLst/>
              <a:cxnLst/>
              <a:rect l="l" t="t" r="r" b="b"/>
              <a:pathLst>
                <a:path w="13" h="13" extrusionOk="0">
                  <a:moveTo>
                    <a:pt x="13" y="12"/>
                  </a:moveTo>
                  <a:lnTo>
                    <a:pt x="13" y="12"/>
                  </a:lnTo>
                  <a:cubicBezTo>
                    <a:pt x="13" y="12"/>
                    <a:pt x="1" y="1"/>
                    <a:pt x="1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2564;p34">
              <a:extLst>
                <a:ext uri="{FF2B5EF4-FFF2-40B4-BE49-F238E27FC236}">
                  <a16:creationId xmlns:a16="http://schemas.microsoft.com/office/drawing/2014/main" id="{56B4D4B5-DEBC-48E8-9841-5EF5DFAAEF2D}"/>
                </a:ext>
              </a:extLst>
            </p:cNvPr>
            <p:cNvSpPr/>
            <p:nvPr/>
          </p:nvSpPr>
          <p:spPr>
            <a:xfrm>
              <a:off x="6146300" y="2583775"/>
              <a:ext cx="325" cy="325"/>
            </a:xfrm>
            <a:custGeom>
              <a:avLst/>
              <a:gdLst/>
              <a:ahLst/>
              <a:cxnLst/>
              <a:rect l="l" t="t" r="r" b="b"/>
              <a:pathLst>
                <a:path w="13" h="13" extrusionOk="0">
                  <a:moveTo>
                    <a:pt x="0" y="1"/>
                  </a:moveTo>
                  <a:cubicBezTo>
                    <a:pt x="12" y="13"/>
                    <a:pt x="12" y="13"/>
                    <a:pt x="12" y="13"/>
                  </a:cubicBezTo>
                  <a:cubicBezTo>
                    <a:pt x="12"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2565;p34">
              <a:extLst>
                <a:ext uri="{FF2B5EF4-FFF2-40B4-BE49-F238E27FC236}">
                  <a16:creationId xmlns:a16="http://schemas.microsoft.com/office/drawing/2014/main" id="{BEC4EC61-3D8A-4F3A-92BD-C6E28100920A}"/>
                </a:ext>
              </a:extLst>
            </p:cNvPr>
            <p:cNvSpPr/>
            <p:nvPr/>
          </p:nvSpPr>
          <p:spPr>
            <a:xfrm>
              <a:off x="6132600" y="2564125"/>
              <a:ext cx="52700" cy="22375"/>
            </a:xfrm>
            <a:custGeom>
              <a:avLst/>
              <a:gdLst/>
              <a:ahLst/>
              <a:cxnLst/>
              <a:rect l="l" t="t" r="r" b="b"/>
              <a:pathLst>
                <a:path w="2108" h="895" extrusionOk="0">
                  <a:moveTo>
                    <a:pt x="1613" y="114"/>
                  </a:moveTo>
                  <a:lnTo>
                    <a:pt x="1613" y="114"/>
                  </a:lnTo>
                  <a:cubicBezTo>
                    <a:pt x="1612" y="114"/>
                    <a:pt x="1624" y="136"/>
                    <a:pt x="1632" y="144"/>
                  </a:cubicBezTo>
                  <a:cubicBezTo>
                    <a:pt x="1618" y="122"/>
                    <a:pt x="1613" y="114"/>
                    <a:pt x="1613" y="114"/>
                  </a:cubicBezTo>
                  <a:close/>
                  <a:moveTo>
                    <a:pt x="1560" y="227"/>
                  </a:moveTo>
                  <a:cubicBezTo>
                    <a:pt x="1557" y="227"/>
                    <a:pt x="1558" y="230"/>
                    <a:pt x="1560" y="234"/>
                  </a:cubicBezTo>
                  <a:lnTo>
                    <a:pt x="1560" y="234"/>
                  </a:lnTo>
                  <a:cubicBezTo>
                    <a:pt x="1560" y="231"/>
                    <a:pt x="1560" y="229"/>
                    <a:pt x="1560" y="227"/>
                  </a:cubicBezTo>
                  <a:close/>
                  <a:moveTo>
                    <a:pt x="1852" y="439"/>
                  </a:moveTo>
                  <a:cubicBezTo>
                    <a:pt x="1854" y="444"/>
                    <a:pt x="1856" y="449"/>
                    <a:pt x="1858" y="453"/>
                  </a:cubicBezTo>
                  <a:cubicBezTo>
                    <a:pt x="1856" y="447"/>
                    <a:pt x="1854" y="443"/>
                    <a:pt x="1852" y="439"/>
                  </a:cubicBezTo>
                  <a:close/>
                  <a:moveTo>
                    <a:pt x="1758" y="436"/>
                  </a:moveTo>
                  <a:cubicBezTo>
                    <a:pt x="1761" y="451"/>
                    <a:pt x="1766" y="465"/>
                    <a:pt x="1775" y="477"/>
                  </a:cubicBezTo>
                  <a:cubicBezTo>
                    <a:pt x="1768" y="464"/>
                    <a:pt x="1763" y="451"/>
                    <a:pt x="1758" y="436"/>
                  </a:cubicBezTo>
                  <a:close/>
                  <a:moveTo>
                    <a:pt x="1394" y="477"/>
                  </a:moveTo>
                  <a:cubicBezTo>
                    <a:pt x="1394" y="483"/>
                    <a:pt x="1394" y="486"/>
                    <a:pt x="1392" y="486"/>
                  </a:cubicBezTo>
                  <a:cubicBezTo>
                    <a:pt x="1391" y="486"/>
                    <a:pt x="1388" y="483"/>
                    <a:pt x="1382" y="477"/>
                  </a:cubicBezTo>
                  <a:close/>
                  <a:moveTo>
                    <a:pt x="1577" y="452"/>
                  </a:moveTo>
                  <a:cubicBezTo>
                    <a:pt x="1579" y="468"/>
                    <a:pt x="1581" y="485"/>
                    <a:pt x="1584" y="501"/>
                  </a:cubicBezTo>
                  <a:cubicBezTo>
                    <a:pt x="1584" y="482"/>
                    <a:pt x="1581" y="466"/>
                    <a:pt x="1577" y="452"/>
                  </a:cubicBezTo>
                  <a:close/>
                  <a:moveTo>
                    <a:pt x="1174" y="615"/>
                  </a:moveTo>
                  <a:cubicBezTo>
                    <a:pt x="1176" y="615"/>
                    <a:pt x="1179" y="625"/>
                    <a:pt x="1179" y="632"/>
                  </a:cubicBezTo>
                  <a:cubicBezTo>
                    <a:pt x="1179" y="632"/>
                    <a:pt x="1179" y="639"/>
                    <a:pt x="1179" y="644"/>
                  </a:cubicBezTo>
                  <a:cubicBezTo>
                    <a:pt x="1174" y="622"/>
                    <a:pt x="1173" y="615"/>
                    <a:pt x="1174" y="615"/>
                  </a:cubicBezTo>
                  <a:close/>
                  <a:moveTo>
                    <a:pt x="810" y="680"/>
                  </a:moveTo>
                  <a:lnTo>
                    <a:pt x="810" y="680"/>
                  </a:lnTo>
                  <a:cubicBezTo>
                    <a:pt x="811" y="681"/>
                    <a:pt x="813" y="683"/>
                    <a:pt x="814" y="686"/>
                  </a:cubicBezTo>
                  <a:lnTo>
                    <a:pt x="814" y="686"/>
                  </a:lnTo>
                  <a:cubicBezTo>
                    <a:pt x="813" y="684"/>
                    <a:pt x="811" y="682"/>
                    <a:pt x="810" y="680"/>
                  </a:cubicBezTo>
                  <a:close/>
                  <a:moveTo>
                    <a:pt x="1012" y="701"/>
                  </a:moveTo>
                  <a:cubicBezTo>
                    <a:pt x="1013" y="708"/>
                    <a:pt x="1017" y="716"/>
                    <a:pt x="1024" y="727"/>
                  </a:cubicBezTo>
                  <a:cubicBezTo>
                    <a:pt x="1019" y="716"/>
                    <a:pt x="1016" y="708"/>
                    <a:pt x="1012" y="701"/>
                  </a:cubicBezTo>
                  <a:close/>
                  <a:moveTo>
                    <a:pt x="629" y="779"/>
                  </a:moveTo>
                  <a:cubicBezTo>
                    <a:pt x="630" y="784"/>
                    <a:pt x="631" y="791"/>
                    <a:pt x="632" y="799"/>
                  </a:cubicBezTo>
                  <a:cubicBezTo>
                    <a:pt x="632" y="785"/>
                    <a:pt x="632" y="780"/>
                    <a:pt x="629" y="779"/>
                  </a:cubicBezTo>
                  <a:close/>
                  <a:moveTo>
                    <a:pt x="702" y="791"/>
                  </a:moveTo>
                  <a:cubicBezTo>
                    <a:pt x="706" y="794"/>
                    <a:pt x="710" y="796"/>
                    <a:pt x="715" y="799"/>
                  </a:cubicBezTo>
                  <a:cubicBezTo>
                    <a:pt x="711" y="795"/>
                    <a:pt x="707" y="792"/>
                    <a:pt x="702" y="791"/>
                  </a:cubicBezTo>
                  <a:close/>
                  <a:moveTo>
                    <a:pt x="2036" y="1"/>
                  </a:moveTo>
                  <a:cubicBezTo>
                    <a:pt x="2036" y="1"/>
                    <a:pt x="2036" y="37"/>
                    <a:pt x="2036" y="37"/>
                  </a:cubicBezTo>
                  <a:cubicBezTo>
                    <a:pt x="2036" y="49"/>
                    <a:pt x="2048" y="49"/>
                    <a:pt x="2048" y="49"/>
                  </a:cubicBezTo>
                  <a:cubicBezTo>
                    <a:pt x="2048" y="60"/>
                    <a:pt x="2036" y="72"/>
                    <a:pt x="2036" y="108"/>
                  </a:cubicBezTo>
                  <a:cubicBezTo>
                    <a:pt x="2036" y="90"/>
                    <a:pt x="2033" y="81"/>
                    <a:pt x="2030" y="81"/>
                  </a:cubicBezTo>
                  <a:cubicBezTo>
                    <a:pt x="2028" y="81"/>
                    <a:pt x="2025" y="90"/>
                    <a:pt x="2025" y="108"/>
                  </a:cubicBezTo>
                  <a:cubicBezTo>
                    <a:pt x="2015" y="66"/>
                    <a:pt x="1973" y="48"/>
                    <a:pt x="1924" y="48"/>
                  </a:cubicBezTo>
                  <a:cubicBezTo>
                    <a:pt x="1850" y="48"/>
                    <a:pt x="1763" y="91"/>
                    <a:pt x="1763" y="156"/>
                  </a:cubicBezTo>
                  <a:cubicBezTo>
                    <a:pt x="1759" y="163"/>
                    <a:pt x="1748" y="166"/>
                    <a:pt x="1734" y="166"/>
                  </a:cubicBezTo>
                  <a:cubicBezTo>
                    <a:pt x="1704" y="166"/>
                    <a:pt x="1656" y="152"/>
                    <a:pt x="1632" y="144"/>
                  </a:cubicBezTo>
                  <a:lnTo>
                    <a:pt x="1620" y="144"/>
                  </a:lnTo>
                  <a:cubicBezTo>
                    <a:pt x="1620" y="168"/>
                    <a:pt x="1632" y="191"/>
                    <a:pt x="1632" y="215"/>
                  </a:cubicBezTo>
                  <a:cubicBezTo>
                    <a:pt x="1620" y="203"/>
                    <a:pt x="1608" y="191"/>
                    <a:pt x="1596" y="180"/>
                  </a:cubicBezTo>
                  <a:cubicBezTo>
                    <a:pt x="1596" y="203"/>
                    <a:pt x="1584" y="239"/>
                    <a:pt x="1596" y="263"/>
                  </a:cubicBezTo>
                  <a:cubicBezTo>
                    <a:pt x="1596" y="264"/>
                    <a:pt x="1595" y="265"/>
                    <a:pt x="1594" y="265"/>
                  </a:cubicBezTo>
                  <a:cubicBezTo>
                    <a:pt x="1588" y="265"/>
                    <a:pt x="1567" y="244"/>
                    <a:pt x="1560" y="234"/>
                  </a:cubicBezTo>
                  <a:lnTo>
                    <a:pt x="1560" y="234"/>
                  </a:lnTo>
                  <a:cubicBezTo>
                    <a:pt x="1560" y="246"/>
                    <a:pt x="1560" y="267"/>
                    <a:pt x="1560" y="287"/>
                  </a:cubicBezTo>
                  <a:cubicBezTo>
                    <a:pt x="1536" y="245"/>
                    <a:pt x="1530" y="224"/>
                    <a:pt x="1529" y="224"/>
                  </a:cubicBezTo>
                  <a:lnTo>
                    <a:pt x="1529" y="224"/>
                  </a:lnTo>
                  <a:cubicBezTo>
                    <a:pt x="1527" y="224"/>
                    <a:pt x="1530" y="245"/>
                    <a:pt x="1524" y="287"/>
                  </a:cubicBezTo>
                  <a:cubicBezTo>
                    <a:pt x="1515" y="277"/>
                    <a:pt x="1435" y="260"/>
                    <a:pt x="1405" y="260"/>
                  </a:cubicBezTo>
                  <a:cubicBezTo>
                    <a:pt x="1398" y="260"/>
                    <a:pt x="1394" y="261"/>
                    <a:pt x="1394" y="263"/>
                  </a:cubicBezTo>
                  <a:cubicBezTo>
                    <a:pt x="1394" y="263"/>
                    <a:pt x="1394" y="263"/>
                    <a:pt x="1394" y="275"/>
                  </a:cubicBezTo>
                  <a:cubicBezTo>
                    <a:pt x="1385" y="275"/>
                    <a:pt x="1365" y="234"/>
                    <a:pt x="1354" y="234"/>
                  </a:cubicBezTo>
                  <a:cubicBezTo>
                    <a:pt x="1349" y="234"/>
                    <a:pt x="1346" y="241"/>
                    <a:pt x="1346" y="263"/>
                  </a:cubicBezTo>
                  <a:cubicBezTo>
                    <a:pt x="1334" y="227"/>
                    <a:pt x="1334" y="239"/>
                    <a:pt x="1334" y="203"/>
                  </a:cubicBezTo>
                  <a:cubicBezTo>
                    <a:pt x="1310" y="215"/>
                    <a:pt x="1334" y="346"/>
                    <a:pt x="1334" y="346"/>
                  </a:cubicBezTo>
                  <a:cubicBezTo>
                    <a:pt x="1318" y="317"/>
                    <a:pt x="1305" y="306"/>
                    <a:pt x="1295" y="306"/>
                  </a:cubicBezTo>
                  <a:cubicBezTo>
                    <a:pt x="1268" y="306"/>
                    <a:pt x="1259" y="382"/>
                    <a:pt x="1251" y="382"/>
                  </a:cubicBezTo>
                  <a:cubicBezTo>
                    <a:pt x="1239" y="370"/>
                    <a:pt x="1215" y="370"/>
                    <a:pt x="1203" y="346"/>
                  </a:cubicBezTo>
                  <a:lnTo>
                    <a:pt x="1203" y="346"/>
                  </a:lnTo>
                  <a:cubicBezTo>
                    <a:pt x="1203" y="370"/>
                    <a:pt x="1215" y="394"/>
                    <a:pt x="1203" y="406"/>
                  </a:cubicBezTo>
                  <a:cubicBezTo>
                    <a:pt x="1179" y="382"/>
                    <a:pt x="1179" y="382"/>
                    <a:pt x="1179" y="382"/>
                  </a:cubicBezTo>
                  <a:cubicBezTo>
                    <a:pt x="1167" y="358"/>
                    <a:pt x="1120" y="322"/>
                    <a:pt x="1120" y="287"/>
                  </a:cubicBezTo>
                  <a:cubicBezTo>
                    <a:pt x="1111" y="296"/>
                    <a:pt x="1109" y="311"/>
                    <a:pt x="1113" y="328"/>
                  </a:cubicBezTo>
                  <a:lnTo>
                    <a:pt x="1113" y="328"/>
                  </a:lnTo>
                  <a:cubicBezTo>
                    <a:pt x="1101" y="298"/>
                    <a:pt x="1093" y="286"/>
                    <a:pt x="1089" y="286"/>
                  </a:cubicBezTo>
                  <a:cubicBezTo>
                    <a:pt x="1077" y="286"/>
                    <a:pt x="1080" y="346"/>
                    <a:pt x="1072" y="370"/>
                  </a:cubicBezTo>
                  <a:cubicBezTo>
                    <a:pt x="1071" y="373"/>
                    <a:pt x="1069" y="374"/>
                    <a:pt x="1067" y="374"/>
                  </a:cubicBezTo>
                  <a:cubicBezTo>
                    <a:pt x="1056" y="374"/>
                    <a:pt x="1038" y="351"/>
                    <a:pt x="1025" y="351"/>
                  </a:cubicBezTo>
                  <a:cubicBezTo>
                    <a:pt x="1014" y="351"/>
                    <a:pt x="1008" y="366"/>
                    <a:pt x="1013" y="418"/>
                  </a:cubicBezTo>
                  <a:cubicBezTo>
                    <a:pt x="1001" y="382"/>
                    <a:pt x="953" y="394"/>
                    <a:pt x="929" y="382"/>
                  </a:cubicBezTo>
                  <a:cubicBezTo>
                    <a:pt x="929" y="382"/>
                    <a:pt x="870" y="441"/>
                    <a:pt x="870" y="465"/>
                  </a:cubicBezTo>
                  <a:cubicBezTo>
                    <a:pt x="848" y="444"/>
                    <a:pt x="799" y="404"/>
                    <a:pt x="754" y="404"/>
                  </a:cubicBezTo>
                  <a:cubicBezTo>
                    <a:pt x="749" y="404"/>
                    <a:pt x="744" y="404"/>
                    <a:pt x="739" y="406"/>
                  </a:cubicBezTo>
                  <a:cubicBezTo>
                    <a:pt x="727" y="406"/>
                    <a:pt x="727" y="477"/>
                    <a:pt x="739" y="525"/>
                  </a:cubicBezTo>
                  <a:cubicBezTo>
                    <a:pt x="699" y="495"/>
                    <a:pt x="612" y="474"/>
                    <a:pt x="575" y="474"/>
                  </a:cubicBezTo>
                  <a:cubicBezTo>
                    <a:pt x="568" y="474"/>
                    <a:pt x="562" y="475"/>
                    <a:pt x="560" y="477"/>
                  </a:cubicBezTo>
                  <a:cubicBezTo>
                    <a:pt x="572" y="489"/>
                    <a:pt x="572" y="513"/>
                    <a:pt x="584" y="525"/>
                  </a:cubicBezTo>
                  <a:cubicBezTo>
                    <a:pt x="560" y="525"/>
                    <a:pt x="548" y="513"/>
                    <a:pt x="560" y="489"/>
                  </a:cubicBezTo>
                  <a:cubicBezTo>
                    <a:pt x="548" y="489"/>
                    <a:pt x="548" y="489"/>
                    <a:pt x="548" y="501"/>
                  </a:cubicBezTo>
                  <a:cubicBezTo>
                    <a:pt x="536" y="489"/>
                    <a:pt x="536" y="477"/>
                    <a:pt x="536" y="465"/>
                  </a:cubicBezTo>
                  <a:cubicBezTo>
                    <a:pt x="536" y="473"/>
                    <a:pt x="520" y="498"/>
                    <a:pt x="517" y="513"/>
                  </a:cubicBezTo>
                  <a:lnTo>
                    <a:pt x="517" y="513"/>
                  </a:lnTo>
                  <a:cubicBezTo>
                    <a:pt x="515" y="513"/>
                    <a:pt x="514" y="513"/>
                    <a:pt x="512" y="513"/>
                  </a:cubicBezTo>
                  <a:cubicBezTo>
                    <a:pt x="501" y="489"/>
                    <a:pt x="524" y="489"/>
                    <a:pt x="489" y="489"/>
                  </a:cubicBezTo>
                  <a:cubicBezTo>
                    <a:pt x="489" y="497"/>
                    <a:pt x="494" y="532"/>
                    <a:pt x="501" y="554"/>
                  </a:cubicBezTo>
                  <a:lnTo>
                    <a:pt x="501" y="554"/>
                  </a:lnTo>
                  <a:cubicBezTo>
                    <a:pt x="489" y="538"/>
                    <a:pt x="477" y="532"/>
                    <a:pt x="464" y="532"/>
                  </a:cubicBezTo>
                  <a:cubicBezTo>
                    <a:pt x="427" y="532"/>
                    <a:pt x="393" y="587"/>
                    <a:pt x="393" y="620"/>
                  </a:cubicBezTo>
                  <a:cubicBezTo>
                    <a:pt x="381" y="584"/>
                    <a:pt x="370" y="561"/>
                    <a:pt x="346" y="537"/>
                  </a:cubicBezTo>
                  <a:cubicBezTo>
                    <a:pt x="334" y="561"/>
                    <a:pt x="334" y="584"/>
                    <a:pt x="346" y="608"/>
                  </a:cubicBezTo>
                  <a:cubicBezTo>
                    <a:pt x="316" y="601"/>
                    <a:pt x="291" y="561"/>
                    <a:pt x="273" y="561"/>
                  </a:cubicBezTo>
                  <a:cubicBezTo>
                    <a:pt x="263" y="561"/>
                    <a:pt x="255" y="575"/>
                    <a:pt x="251" y="620"/>
                  </a:cubicBezTo>
                  <a:cubicBezTo>
                    <a:pt x="239" y="596"/>
                    <a:pt x="227" y="584"/>
                    <a:pt x="215" y="561"/>
                  </a:cubicBezTo>
                  <a:lnTo>
                    <a:pt x="215" y="561"/>
                  </a:lnTo>
                  <a:cubicBezTo>
                    <a:pt x="203" y="596"/>
                    <a:pt x="239" y="596"/>
                    <a:pt x="215" y="620"/>
                  </a:cubicBezTo>
                  <a:cubicBezTo>
                    <a:pt x="203" y="612"/>
                    <a:pt x="193" y="609"/>
                    <a:pt x="183" y="609"/>
                  </a:cubicBezTo>
                  <a:cubicBezTo>
                    <a:pt x="150" y="609"/>
                    <a:pt x="127" y="644"/>
                    <a:pt x="95" y="644"/>
                  </a:cubicBezTo>
                  <a:cubicBezTo>
                    <a:pt x="78" y="644"/>
                    <a:pt x="60" y="635"/>
                    <a:pt x="36" y="608"/>
                  </a:cubicBezTo>
                  <a:lnTo>
                    <a:pt x="36" y="608"/>
                  </a:lnTo>
                  <a:cubicBezTo>
                    <a:pt x="36" y="632"/>
                    <a:pt x="48" y="656"/>
                    <a:pt x="48" y="680"/>
                  </a:cubicBezTo>
                  <a:cubicBezTo>
                    <a:pt x="36" y="668"/>
                    <a:pt x="24" y="656"/>
                    <a:pt x="12" y="644"/>
                  </a:cubicBezTo>
                  <a:cubicBezTo>
                    <a:pt x="12" y="656"/>
                    <a:pt x="12" y="680"/>
                    <a:pt x="0" y="691"/>
                  </a:cubicBezTo>
                  <a:cubicBezTo>
                    <a:pt x="48" y="834"/>
                    <a:pt x="108" y="846"/>
                    <a:pt x="131" y="894"/>
                  </a:cubicBezTo>
                  <a:cubicBezTo>
                    <a:pt x="127" y="872"/>
                    <a:pt x="136" y="865"/>
                    <a:pt x="149" y="865"/>
                  </a:cubicBezTo>
                  <a:cubicBezTo>
                    <a:pt x="173" y="865"/>
                    <a:pt x="212" y="886"/>
                    <a:pt x="227" y="894"/>
                  </a:cubicBezTo>
                  <a:cubicBezTo>
                    <a:pt x="220" y="873"/>
                    <a:pt x="217" y="860"/>
                    <a:pt x="220" y="860"/>
                  </a:cubicBezTo>
                  <a:lnTo>
                    <a:pt x="220" y="860"/>
                  </a:lnTo>
                  <a:cubicBezTo>
                    <a:pt x="223" y="860"/>
                    <a:pt x="229" y="867"/>
                    <a:pt x="239" y="882"/>
                  </a:cubicBezTo>
                  <a:cubicBezTo>
                    <a:pt x="227" y="858"/>
                    <a:pt x="215" y="846"/>
                    <a:pt x="203" y="822"/>
                  </a:cubicBezTo>
                  <a:lnTo>
                    <a:pt x="203" y="822"/>
                  </a:lnTo>
                  <a:cubicBezTo>
                    <a:pt x="239" y="846"/>
                    <a:pt x="262" y="858"/>
                    <a:pt x="286" y="882"/>
                  </a:cubicBezTo>
                  <a:cubicBezTo>
                    <a:pt x="286" y="870"/>
                    <a:pt x="274" y="858"/>
                    <a:pt x="274" y="846"/>
                  </a:cubicBezTo>
                  <a:lnTo>
                    <a:pt x="274" y="846"/>
                  </a:lnTo>
                  <a:cubicBezTo>
                    <a:pt x="279" y="861"/>
                    <a:pt x="282" y="868"/>
                    <a:pt x="284" y="868"/>
                  </a:cubicBezTo>
                  <a:cubicBezTo>
                    <a:pt x="286" y="868"/>
                    <a:pt x="286" y="855"/>
                    <a:pt x="286" y="834"/>
                  </a:cubicBezTo>
                  <a:cubicBezTo>
                    <a:pt x="310" y="858"/>
                    <a:pt x="310" y="870"/>
                    <a:pt x="298" y="894"/>
                  </a:cubicBezTo>
                  <a:cubicBezTo>
                    <a:pt x="298" y="894"/>
                    <a:pt x="299" y="894"/>
                    <a:pt x="299" y="894"/>
                  </a:cubicBezTo>
                  <a:cubicBezTo>
                    <a:pt x="314" y="894"/>
                    <a:pt x="408" y="780"/>
                    <a:pt x="448" y="780"/>
                  </a:cubicBezTo>
                  <a:cubicBezTo>
                    <a:pt x="461" y="780"/>
                    <a:pt x="468" y="792"/>
                    <a:pt x="465" y="822"/>
                  </a:cubicBezTo>
                  <a:cubicBezTo>
                    <a:pt x="477" y="799"/>
                    <a:pt x="477" y="763"/>
                    <a:pt x="465" y="739"/>
                  </a:cubicBezTo>
                  <a:lnTo>
                    <a:pt x="465" y="739"/>
                  </a:lnTo>
                  <a:cubicBezTo>
                    <a:pt x="473" y="748"/>
                    <a:pt x="476" y="756"/>
                    <a:pt x="481" y="756"/>
                  </a:cubicBezTo>
                  <a:cubicBezTo>
                    <a:pt x="483" y="756"/>
                    <a:pt x="485" y="754"/>
                    <a:pt x="489" y="751"/>
                  </a:cubicBezTo>
                  <a:cubicBezTo>
                    <a:pt x="489" y="777"/>
                    <a:pt x="498" y="783"/>
                    <a:pt x="509" y="783"/>
                  </a:cubicBezTo>
                  <a:cubicBezTo>
                    <a:pt x="517" y="783"/>
                    <a:pt x="527" y="779"/>
                    <a:pt x="535" y="779"/>
                  </a:cubicBezTo>
                  <a:cubicBezTo>
                    <a:pt x="541" y="779"/>
                    <a:pt x="545" y="781"/>
                    <a:pt x="548" y="787"/>
                  </a:cubicBezTo>
                  <a:cubicBezTo>
                    <a:pt x="537" y="764"/>
                    <a:pt x="505" y="690"/>
                    <a:pt x="530" y="690"/>
                  </a:cubicBezTo>
                  <a:cubicBezTo>
                    <a:pt x="532" y="690"/>
                    <a:pt x="534" y="691"/>
                    <a:pt x="536" y="691"/>
                  </a:cubicBezTo>
                  <a:cubicBezTo>
                    <a:pt x="512" y="691"/>
                    <a:pt x="608" y="775"/>
                    <a:pt x="584" y="775"/>
                  </a:cubicBezTo>
                  <a:lnTo>
                    <a:pt x="608" y="775"/>
                  </a:lnTo>
                  <a:cubicBezTo>
                    <a:pt x="608" y="764"/>
                    <a:pt x="608" y="679"/>
                    <a:pt x="618" y="679"/>
                  </a:cubicBezTo>
                  <a:cubicBezTo>
                    <a:pt x="618" y="679"/>
                    <a:pt x="619" y="679"/>
                    <a:pt x="620" y="680"/>
                  </a:cubicBezTo>
                  <a:cubicBezTo>
                    <a:pt x="632" y="727"/>
                    <a:pt x="620" y="727"/>
                    <a:pt x="620" y="787"/>
                  </a:cubicBezTo>
                  <a:cubicBezTo>
                    <a:pt x="625" y="782"/>
                    <a:pt x="627" y="779"/>
                    <a:pt x="629" y="779"/>
                  </a:cubicBezTo>
                  <a:cubicBezTo>
                    <a:pt x="629" y="779"/>
                    <a:pt x="629" y="779"/>
                    <a:pt x="629" y="779"/>
                  </a:cubicBezTo>
                  <a:lnTo>
                    <a:pt x="629" y="779"/>
                  </a:lnTo>
                  <a:cubicBezTo>
                    <a:pt x="628" y="762"/>
                    <a:pt x="630" y="757"/>
                    <a:pt x="633" y="757"/>
                  </a:cubicBezTo>
                  <a:cubicBezTo>
                    <a:pt x="637" y="757"/>
                    <a:pt x="643" y="765"/>
                    <a:pt x="648" y="765"/>
                  </a:cubicBezTo>
                  <a:cubicBezTo>
                    <a:pt x="652" y="765"/>
                    <a:pt x="655" y="760"/>
                    <a:pt x="655" y="739"/>
                  </a:cubicBezTo>
                  <a:cubicBezTo>
                    <a:pt x="662" y="765"/>
                    <a:pt x="665" y="776"/>
                    <a:pt x="666" y="776"/>
                  </a:cubicBezTo>
                  <a:cubicBezTo>
                    <a:pt x="667" y="776"/>
                    <a:pt x="667" y="768"/>
                    <a:pt x="667" y="751"/>
                  </a:cubicBezTo>
                  <a:cubicBezTo>
                    <a:pt x="667" y="763"/>
                    <a:pt x="667" y="787"/>
                    <a:pt x="679" y="799"/>
                  </a:cubicBezTo>
                  <a:cubicBezTo>
                    <a:pt x="685" y="793"/>
                    <a:pt x="691" y="790"/>
                    <a:pt x="697" y="790"/>
                  </a:cubicBezTo>
                  <a:cubicBezTo>
                    <a:pt x="699" y="790"/>
                    <a:pt x="701" y="790"/>
                    <a:pt x="702" y="791"/>
                  </a:cubicBezTo>
                  <a:lnTo>
                    <a:pt x="702" y="791"/>
                  </a:lnTo>
                  <a:cubicBezTo>
                    <a:pt x="687" y="778"/>
                    <a:pt x="679" y="758"/>
                    <a:pt x="679" y="739"/>
                  </a:cubicBezTo>
                  <a:cubicBezTo>
                    <a:pt x="681" y="734"/>
                    <a:pt x="683" y="732"/>
                    <a:pt x="686" y="732"/>
                  </a:cubicBezTo>
                  <a:cubicBezTo>
                    <a:pt x="700" y="732"/>
                    <a:pt x="725" y="800"/>
                    <a:pt x="737" y="800"/>
                  </a:cubicBezTo>
                  <a:cubicBezTo>
                    <a:pt x="737" y="800"/>
                    <a:pt x="738" y="799"/>
                    <a:pt x="739" y="799"/>
                  </a:cubicBezTo>
                  <a:cubicBezTo>
                    <a:pt x="727" y="775"/>
                    <a:pt x="721" y="763"/>
                    <a:pt x="722" y="763"/>
                  </a:cubicBezTo>
                  <a:lnTo>
                    <a:pt x="722" y="763"/>
                  </a:lnTo>
                  <a:cubicBezTo>
                    <a:pt x="724" y="763"/>
                    <a:pt x="733" y="775"/>
                    <a:pt x="751" y="799"/>
                  </a:cubicBezTo>
                  <a:cubicBezTo>
                    <a:pt x="762" y="799"/>
                    <a:pt x="751" y="715"/>
                    <a:pt x="751" y="703"/>
                  </a:cubicBezTo>
                  <a:lnTo>
                    <a:pt x="751" y="703"/>
                  </a:lnTo>
                  <a:cubicBezTo>
                    <a:pt x="766" y="726"/>
                    <a:pt x="774" y="733"/>
                    <a:pt x="777" y="733"/>
                  </a:cubicBezTo>
                  <a:cubicBezTo>
                    <a:pt x="783" y="733"/>
                    <a:pt x="763" y="688"/>
                    <a:pt x="770" y="688"/>
                  </a:cubicBezTo>
                  <a:lnTo>
                    <a:pt x="770" y="688"/>
                  </a:lnTo>
                  <a:cubicBezTo>
                    <a:pt x="771" y="688"/>
                    <a:pt x="772" y="689"/>
                    <a:pt x="774" y="691"/>
                  </a:cubicBezTo>
                  <a:cubicBezTo>
                    <a:pt x="786" y="703"/>
                    <a:pt x="786" y="739"/>
                    <a:pt x="798" y="763"/>
                  </a:cubicBezTo>
                  <a:cubicBezTo>
                    <a:pt x="818" y="756"/>
                    <a:pt x="827" y="743"/>
                    <a:pt x="827" y="726"/>
                  </a:cubicBezTo>
                  <a:lnTo>
                    <a:pt x="827" y="726"/>
                  </a:lnTo>
                  <a:cubicBezTo>
                    <a:pt x="832" y="746"/>
                    <a:pt x="838" y="764"/>
                    <a:pt x="843" y="764"/>
                  </a:cubicBezTo>
                  <a:cubicBezTo>
                    <a:pt x="844" y="764"/>
                    <a:pt x="845" y="764"/>
                    <a:pt x="846" y="763"/>
                  </a:cubicBezTo>
                  <a:cubicBezTo>
                    <a:pt x="858" y="751"/>
                    <a:pt x="846" y="715"/>
                    <a:pt x="858" y="691"/>
                  </a:cubicBezTo>
                  <a:cubicBezTo>
                    <a:pt x="870" y="715"/>
                    <a:pt x="893" y="703"/>
                    <a:pt x="882" y="775"/>
                  </a:cubicBezTo>
                  <a:cubicBezTo>
                    <a:pt x="893" y="775"/>
                    <a:pt x="917" y="763"/>
                    <a:pt x="941" y="763"/>
                  </a:cubicBezTo>
                  <a:lnTo>
                    <a:pt x="941" y="775"/>
                  </a:lnTo>
                  <a:cubicBezTo>
                    <a:pt x="953" y="775"/>
                    <a:pt x="953" y="763"/>
                    <a:pt x="941" y="763"/>
                  </a:cubicBezTo>
                  <a:lnTo>
                    <a:pt x="1001" y="763"/>
                  </a:lnTo>
                  <a:cubicBezTo>
                    <a:pt x="1001" y="727"/>
                    <a:pt x="989" y="703"/>
                    <a:pt x="989" y="680"/>
                  </a:cubicBezTo>
                  <a:lnTo>
                    <a:pt x="989" y="680"/>
                  </a:lnTo>
                  <a:cubicBezTo>
                    <a:pt x="1002" y="686"/>
                    <a:pt x="1008" y="693"/>
                    <a:pt x="1012" y="701"/>
                  </a:cubicBezTo>
                  <a:lnTo>
                    <a:pt x="1012" y="701"/>
                  </a:lnTo>
                  <a:cubicBezTo>
                    <a:pt x="1010" y="685"/>
                    <a:pt x="1023" y="680"/>
                    <a:pt x="1048" y="680"/>
                  </a:cubicBezTo>
                  <a:cubicBezTo>
                    <a:pt x="1036" y="703"/>
                    <a:pt x="1036" y="763"/>
                    <a:pt x="1060" y="787"/>
                  </a:cubicBezTo>
                  <a:cubicBezTo>
                    <a:pt x="1036" y="715"/>
                    <a:pt x="1084" y="751"/>
                    <a:pt x="1072" y="668"/>
                  </a:cubicBezTo>
                  <a:lnTo>
                    <a:pt x="1072" y="668"/>
                  </a:lnTo>
                  <a:cubicBezTo>
                    <a:pt x="1084" y="680"/>
                    <a:pt x="1084" y="691"/>
                    <a:pt x="1084" y="691"/>
                  </a:cubicBezTo>
                  <a:cubicBezTo>
                    <a:pt x="1086" y="697"/>
                    <a:pt x="1087" y="699"/>
                    <a:pt x="1088" y="699"/>
                  </a:cubicBezTo>
                  <a:cubicBezTo>
                    <a:pt x="1093" y="699"/>
                    <a:pt x="1086" y="632"/>
                    <a:pt x="1096" y="632"/>
                  </a:cubicBezTo>
                  <a:cubicBezTo>
                    <a:pt x="1106" y="642"/>
                    <a:pt x="1113" y="649"/>
                    <a:pt x="1119" y="649"/>
                  </a:cubicBezTo>
                  <a:cubicBezTo>
                    <a:pt x="1127" y="649"/>
                    <a:pt x="1132" y="633"/>
                    <a:pt x="1132" y="584"/>
                  </a:cubicBezTo>
                  <a:cubicBezTo>
                    <a:pt x="1138" y="602"/>
                    <a:pt x="1141" y="611"/>
                    <a:pt x="1142" y="611"/>
                  </a:cubicBezTo>
                  <a:cubicBezTo>
                    <a:pt x="1143" y="611"/>
                    <a:pt x="1143" y="602"/>
                    <a:pt x="1143" y="584"/>
                  </a:cubicBezTo>
                  <a:cubicBezTo>
                    <a:pt x="1191" y="680"/>
                    <a:pt x="1155" y="632"/>
                    <a:pt x="1227" y="727"/>
                  </a:cubicBezTo>
                  <a:cubicBezTo>
                    <a:pt x="1203" y="680"/>
                    <a:pt x="1191" y="656"/>
                    <a:pt x="1191" y="620"/>
                  </a:cubicBezTo>
                  <a:lnTo>
                    <a:pt x="1191" y="620"/>
                  </a:lnTo>
                  <a:cubicBezTo>
                    <a:pt x="1199" y="635"/>
                    <a:pt x="1211" y="673"/>
                    <a:pt x="1219" y="673"/>
                  </a:cubicBezTo>
                  <a:cubicBezTo>
                    <a:pt x="1224" y="673"/>
                    <a:pt x="1227" y="660"/>
                    <a:pt x="1227" y="620"/>
                  </a:cubicBezTo>
                  <a:lnTo>
                    <a:pt x="1286" y="620"/>
                  </a:lnTo>
                  <a:cubicBezTo>
                    <a:pt x="1286" y="599"/>
                    <a:pt x="1286" y="587"/>
                    <a:pt x="1287" y="583"/>
                  </a:cubicBezTo>
                  <a:lnTo>
                    <a:pt x="1287" y="583"/>
                  </a:lnTo>
                  <a:cubicBezTo>
                    <a:pt x="1290" y="587"/>
                    <a:pt x="1294" y="592"/>
                    <a:pt x="1298" y="596"/>
                  </a:cubicBezTo>
                  <a:cubicBezTo>
                    <a:pt x="1293" y="586"/>
                    <a:pt x="1290" y="581"/>
                    <a:pt x="1289" y="581"/>
                  </a:cubicBezTo>
                  <a:cubicBezTo>
                    <a:pt x="1288" y="581"/>
                    <a:pt x="1288" y="581"/>
                    <a:pt x="1287" y="583"/>
                  </a:cubicBezTo>
                  <a:lnTo>
                    <a:pt x="1287" y="583"/>
                  </a:lnTo>
                  <a:cubicBezTo>
                    <a:pt x="1275" y="564"/>
                    <a:pt x="1279" y="546"/>
                    <a:pt x="1298" y="537"/>
                  </a:cubicBezTo>
                  <a:cubicBezTo>
                    <a:pt x="1310" y="551"/>
                    <a:pt x="1317" y="556"/>
                    <a:pt x="1321" y="556"/>
                  </a:cubicBezTo>
                  <a:cubicBezTo>
                    <a:pt x="1327" y="556"/>
                    <a:pt x="1326" y="543"/>
                    <a:pt x="1328" y="543"/>
                  </a:cubicBezTo>
                  <a:cubicBezTo>
                    <a:pt x="1330" y="543"/>
                    <a:pt x="1334" y="552"/>
                    <a:pt x="1346" y="584"/>
                  </a:cubicBezTo>
                  <a:cubicBezTo>
                    <a:pt x="1353" y="541"/>
                    <a:pt x="1352" y="533"/>
                    <a:pt x="1354" y="533"/>
                  </a:cubicBezTo>
                  <a:cubicBezTo>
                    <a:pt x="1356" y="533"/>
                    <a:pt x="1360" y="537"/>
                    <a:pt x="1370" y="537"/>
                  </a:cubicBezTo>
                  <a:cubicBezTo>
                    <a:pt x="1346" y="489"/>
                    <a:pt x="1358" y="406"/>
                    <a:pt x="1346" y="358"/>
                  </a:cubicBezTo>
                  <a:lnTo>
                    <a:pt x="1346" y="358"/>
                  </a:lnTo>
                  <a:cubicBezTo>
                    <a:pt x="1358" y="382"/>
                    <a:pt x="1370" y="430"/>
                    <a:pt x="1370" y="453"/>
                  </a:cubicBezTo>
                  <a:cubicBezTo>
                    <a:pt x="1361" y="436"/>
                    <a:pt x="1355" y="426"/>
                    <a:pt x="1354" y="426"/>
                  </a:cubicBezTo>
                  <a:lnTo>
                    <a:pt x="1354" y="426"/>
                  </a:lnTo>
                  <a:cubicBezTo>
                    <a:pt x="1351" y="426"/>
                    <a:pt x="1359" y="453"/>
                    <a:pt x="1382" y="513"/>
                  </a:cubicBezTo>
                  <a:cubicBezTo>
                    <a:pt x="1379" y="510"/>
                    <a:pt x="1377" y="508"/>
                    <a:pt x="1377" y="508"/>
                  </a:cubicBezTo>
                  <a:lnTo>
                    <a:pt x="1377" y="508"/>
                  </a:lnTo>
                  <a:cubicBezTo>
                    <a:pt x="1376" y="508"/>
                    <a:pt x="1388" y="522"/>
                    <a:pt x="1405" y="549"/>
                  </a:cubicBezTo>
                  <a:cubicBezTo>
                    <a:pt x="1400" y="538"/>
                    <a:pt x="1397" y="532"/>
                    <a:pt x="1399" y="532"/>
                  </a:cubicBezTo>
                  <a:lnTo>
                    <a:pt x="1399" y="532"/>
                  </a:lnTo>
                  <a:cubicBezTo>
                    <a:pt x="1401" y="532"/>
                    <a:pt x="1410" y="541"/>
                    <a:pt x="1429" y="561"/>
                  </a:cubicBezTo>
                  <a:cubicBezTo>
                    <a:pt x="1417" y="501"/>
                    <a:pt x="1429" y="453"/>
                    <a:pt x="1441" y="394"/>
                  </a:cubicBezTo>
                  <a:cubicBezTo>
                    <a:pt x="1453" y="561"/>
                    <a:pt x="1441" y="453"/>
                    <a:pt x="1453" y="549"/>
                  </a:cubicBezTo>
                  <a:cubicBezTo>
                    <a:pt x="1453" y="537"/>
                    <a:pt x="1453" y="525"/>
                    <a:pt x="1465" y="501"/>
                  </a:cubicBezTo>
                  <a:cubicBezTo>
                    <a:pt x="1465" y="525"/>
                    <a:pt x="1465" y="537"/>
                    <a:pt x="1489" y="537"/>
                  </a:cubicBezTo>
                  <a:cubicBezTo>
                    <a:pt x="1465" y="513"/>
                    <a:pt x="1465" y="489"/>
                    <a:pt x="1489" y="465"/>
                  </a:cubicBezTo>
                  <a:lnTo>
                    <a:pt x="1489" y="465"/>
                  </a:lnTo>
                  <a:cubicBezTo>
                    <a:pt x="1477" y="501"/>
                    <a:pt x="1477" y="513"/>
                    <a:pt x="1501" y="513"/>
                  </a:cubicBezTo>
                  <a:cubicBezTo>
                    <a:pt x="1489" y="489"/>
                    <a:pt x="1489" y="477"/>
                    <a:pt x="1513" y="465"/>
                  </a:cubicBezTo>
                  <a:cubicBezTo>
                    <a:pt x="1513" y="465"/>
                    <a:pt x="1537" y="487"/>
                    <a:pt x="1556" y="487"/>
                  </a:cubicBezTo>
                  <a:cubicBezTo>
                    <a:pt x="1568" y="487"/>
                    <a:pt x="1578" y="477"/>
                    <a:pt x="1576" y="446"/>
                  </a:cubicBezTo>
                  <a:lnTo>
                    <a:pt x="1576" y="446"/>
                  </a:lnTo>
                  <a:cubicBezTo>
                    <a:pt x="1577" y="448"/>
                    <a:pt x="1577" y="450"/>
                    <a:pt x="1577" y="452"/>
                  </a:cubicBezTo>
                  <a:lnTo>
                    <a:pt x="1577" y="452"/>
                  </a:lnTo>
                  <a:cubicBezTo>
                    <a:pt x="1571" y="397"/>
                    <a:pt x="1569" y="342"/>
                    <a:pt x="1560" y="287"/>
                  </a:cubicBezTo>
                  <a:lnTo>
                    <a:pt x="1560" y="287"/>
                  </a:lnTo>
                  <a:cubicBezTo>
                    <a:pt x="1584" y="358"/>
                    <a:pt x="1608" y="418"/>
                    <a:pt x="1608" y="489"/>
                  </a:cubicBezTo>
                  <a:cubicBezTo>
                    <a:pt x="1612" y="494"/>
                    <a:pt x="1616" y="496"/>
                    <a:pt x="1618" y="496"/>
                  </a:cubicBezTo>
                  <a:cubicBezTo>
                    <a:pt x="1635" y="496"/>
                    <a:pt x="1608" y="406"/>
                    <a:pt x="1608" y="406"/>
                  </a:cubicBezTo>
                  <a:lnTo>
                    <a:pt x="1608" y="406"/>
                  </a:lnTo>
                  <a:cubicBezTo>
                    <a:pt x="1620" y="430"/>
                    <a:pt x="1632" y="453"/>
                    <a:pt x="1655" y="477"/>
                  </a:cubicBezTo>
                  <a:cubicBezTo>
                    <a:pt x="1632" y="453"/>
                    <a:pt x="1632" y="418"/>
                    <a:pt x="1632" y="394"/>
                  </a:cubicBezTo>
                  <a:lnTo>
                    <a:pt x="1632" y="394"/>
                  </a:lnTo>
                  <a:cubicBezTo>
                    <a:pt x="1644" y="418"/>
                    <a:pt x="1644" y="441"/>
                    <a:pt x="1655" y="477"/>
                  </a:cubicBezTo>
                  <a:cubicBezTo>
                    <a:pt x="1658" y="489"/>
                    <a:pt x="1661" y="495"/>
                    <a:pt x="1665" y="495"/>
                  </a:cubicBezTo>
                  <a:cubicBezTo>
                    <a:pt x="1681" y="495"/>
                    <a:pt x="1703" y="417"/>
                    <a:pt x="1703" y="370"/>
                  </a:cubicBezTo>
                  <a:cubicBezTo>
                    <a:pt x="1715" y="394"/>
                    <a:pt x="1715" y="418"/>
                    <a:pt x="1727" y="441"/>
                  </a:cubicBezTo>
                  <a:cubicBezTo>
                    <a:pt x="1715" y="370"/>
                    <a:pt x="1703" y="287"/>
                    <a:pt x="1703" y="215"/>
                  </a:cubicBezTo>
                  <a:lnTo>
                    <a:pt x="1703" y="215"/>
                  </a:lnTo>
                  <a:cubicBezTo>
                    <a:pt x="1708" y="226"/>
                    <a:pt x="1711" y="232"/>
                    <a:pt x="1713" y="232"/>
                  </a:cubicBezTo>
                  <a:cubicBezTo>
                    <a:pt x="1715" y="232"/>
                    <a:pt x="1715" y="223"/>
                    <a:pt x="1715" y="203"/>
                  </a:cubicBezTo>
                  <a:cubicBezTo>
                    <a:pt x="1735" y="291"/>
                    <a:pt x="1738" y="371"/>
                    <a:pt x="1758" y="436"/>
                  </a:cubicBezTo>
                  <a:lnTo>
                    <a:pt x="1758" y="436"/>
                  </a:lnTo>
                  <a:cubicBezTo>
                    <a:pt x="1754" y="409"/>
                    <a:pt x="1759" y="377"/>
                    <a:pt x="1775" y="346"/>
                  </a:cubicBezTo>
                  <a:cubicBezTo>
                    <a:pt x="1786" y="382"/>
                    <a:pt x="1786" y="418"/>
                    <a:pt x="1798" y="453"/>
                  </a:cubicBezTo>
                  <a:cubicBezTo>
                    <a:pt x="1798" y="446"/>
                    <a:pt x="1817" y="429"/>
                    <a:pt x="1834" y="429"/>
                  </a:cubicBezTo>
                  <a:cubicBezTo>
                    <a:pt x="1840" y="429"/>
                    <a:pt x="1847" y="432"/>
                    <a:pt x="1852" y="439"/>
                  </a:cubicBezTo>
                  <a:lnTo>
                    <a:pt x="1852" y="439"/>
                  </a:lnTo>
                  <a:cubicBezTo>
                    <a:pt x="1819" y="361"/>
                    <a:pt x="1797" y="281"/>
                    <a:pt x="1775" y="191"/>
                  </a:cubicBezTo>
                  <a:lnTo>
                    <a:pt x="1775" y="191"/>
                  </a:lnTo>
                  <a:cubicBezTo>
                    <a:pt x="1834" y="275"/>
                    <a:pt x="1810" y="299"/>
                    <a:pt x="1858" y="406"/>
                  </a:cubicBezTo>
                  <a:cubicBezTo>
                    <a:pt x="1858" y="382"/>
                    <a:pt x="1858" y="370"/>
                    <a:pt x="1859" y="370"/>
                  </a:cubicBezTo>
                  <a:cubicBezTo>
                    <a:pt x="1861" y="370"/>
                    <a:pt x="1864" y="382"/>
                    <a:pt x="1870" y="406"/>
                  </a:cubicBezTo>
                  <a:cubicBezTo>
                    <a:pt x="1870" y="370"/>
                    <a:pt x="1858" y="287"/>
                    <a:pt x="1882" y="239"/>
                  </a:cubicBezTo>
                  <a:cubicBezTo>
                    <a:pt x="1894" y="310"/>
                    <a:pt x="1953" y="299"/>
                    <a:pt x="1977" y="358"/>
                  </a:cubicBezTo>
                  <a:cubicBezTo>
                    <a:pt x="1965" y="287"/>
                    <a:pt x="1917" y="263"/>
                    <a:pt x="1953" y="156"/>
                  </a:cubicBezTo>
                  <a:lnTo>
                    <a:pt x="1953" y="156"/>
                  </a:lnTo>
                  <a:cubicBezTo>
                    <a:pt x="1965" y="156"/>
                    <a:pt x="1977" y="168"/>
                    <a:pt x="1977" y="180"/>
                  </a:cubicBezTo>
                  <a:cubicBezTo>
                    <a:pt x="1977" y="156"/>
                    <a:pt x="1989" y="132"/>
                    <a:pt x="2001" y="108"/>
                  </a:cubicBezTo>
                  <a:cubicBezTo>
                    <a:pt x="2060" y="203"/>
                    <a:pt x="2072" y="239"/>
                    <a:pt x="2072" y="239"/>
                  </a:cubicBezTo>
                  <a:lnTo>
                    <a:pt x="2084" y="239"/>
                  </a:lnTo>
                  <a:cubicBezTo>
                    <a:pt x="2084" y="239"/>
                    <a:pt x="2064" y="106"/>
                    <a:pt x="2080" y="106"/>
                  </a:cubicBezTo>
                  <a:lnTo>
                    <a:pt x="2080" y="106"/>
                  </a:lnTo>
                  <a:cubicBezTo>
                    <a:pt x="2081" y="106"/>
                    <a:pt x="2082" y="106"/>
                    <a:pt x="2084" y="108"/>
                  </a:cubicBezTo>
                  <a:cubicBezTo>
                    <a:pt x="2084" y="120"/>
                    <a:pt x="2084" y="132"/>
                    <a:pt x="2084" y="144"/>
                  </a:cubicBezTo>
                  <a:cubicBezTo>
                    <a:pt x="2084" y="144"/>
                    <a:pt x="2084" y="145"/>
                    <a:pt x="2084" y="145"/>
                  </a:cubicBezTo>
                  <a:cubicBezTo>
                    <a:pt x="2087" y="145"/>
                    <a:pt x="2108" y="48"/>
                    <a:pt x="2108" y="37"/>
                  </a:cubicBezTo>
                  <a:cubicBezTo>
                    <a:pt x="2096" y="25"/>
                    <a:pt x="2096" y="25"/>
                    <a:pt x="2096" y="25"/>
                  </a:cubicBezTo>
                  <a:cubicBezTo>
                    <a:pt x="2093" y="19"/>
                    <a:pt x="2091" y="17"/>
                    <a:pt x="2088" y="17"/>
                  </a:cubicBezTo>
                  <a:cubicBezTo>
                    <a:pt x="2080" y="17"/>
                    <a:pt x="2075" y="45"/>
                    <a:pt x="2084" y="72"/>
                  </a:cubicBezTo>
                  <a:cubicBezTo>
                    <a:pt x="2072" y="49"/>
                    <a:pt x="2060" y="25"/>
                    <a:pt x="2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2566;p34">
              <a:extLst>
                <a:ext uri="{FF2B5EF4-FFF2-40B4-BE49-F238E27FC236}">
                  <a16:creationId xmlns:a16="http://schemas.microsoft.com/office/drawing/2014/main" id="{A68254AE-7515-42E1-836D-76F82A192413}"/>
                </a:ext>
              </a:extLst>
            </p:cNvPr>
            <p:cNvSpPr/>
            <p:nvPr/>
          </p:nvSpPr>
          <p:spPr>
            <a:xfrm>
              <a:off x="6176950" y="2574850"/>
              <a:ext cx="325" cy="2100"/>
            </a:xfrm>
            <a:custGeom>
              <a:avLst/>
              <a:gdLst/>
              <a:ahLst/>
              <a:cxnLst/>
              <a:rect l="l" t="t" r="r" b="b"/>
              <a:pathLst>
                <a:path w="13" h="84" extrusionOk="0">
                  <a:moveTo>
                    <a:pt x="12" y="1"/>
                  </a:moveTo>
                  <a:cubicBezTo>
                    <a:pt x="12" y="12"/>
                    <a:pt x="1" y="36"/>
                    <a:pt x="1" y="48"/>
                  </a:cubicBezTo>
                  <a:cubicBezTo>
                    <a:pt x="1" y="60"/>
                    <a:pt x="12" y="84"/>
                    <a:pt x="12" y="84"/>
                  </a:cubicBezTo>
                  <a:cubicBezTo>
                    <a:pt x="12" y="60"/>
                    <a:pt x="12" y="24"/>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2567;p34">
              <a:extLst>
                <a:ext uri="{FF2B5EF4-FFF2-40B4-BE49-F238E27FC236}">
                  <a16:creationId xmlns:a16="http://schemas.microsoft.com/office/drawing/2014/main" id="{CDFC5F28-1C1A-4EC9-A67A-0B54F0DE30CF}"/>
                </a:ext>
              </a:extLst>
            </p:cNvPr>
            <p:cNvSpPr/>
            <p:nvPr/>
          </p:nvSpPr>
          <p:spPr>
            <a:xfrm>
              <a:off x="6145400" y="2576625"/>
              <a:ext cx="25" cy="325"/>
            </a:xfrm>
            <a:custGeom>
              <a:avLst/>
              <a:gdLst/>
              <a:ahLst/>
              <a:cxnLst/>
              <a:rect l="l" t="t" r="r" b="b"/>
              <a:pathLst>
                <a:path w="1" h="13" extrusionOk="0">
                  <a:moveTo>
                    <a:pt x="0" y="13"/>
                  </a:moveTo>
                  <a:lnTo>
                    <a:pt x="0" y="1"/>
                  </a:lnTo>
                  <a:cubicBezTo>
                    <a:pt x="0" y="1"/>
                    <a:pt x="0" y="1"/>
                    <a:pt x="0" y="13"/>
                  </a:cubicBezTo>
                  <a:cubicBezTo>
                    <a:pt x="0" y="13"/>
                    <a:pt x="0" y="13"/>
                    <a:pt x="0" y="13"/>
                  </a:cubicBezTo>
                  <a:cubicBezTo>
                    <a:pt x="0" y="13"/>
                    <a:pt x="0" y="13"/>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2568;p34">
              <a:extLst>
                <a:ext uri="{FF2B5EF4-FFF2-40B4-BE49-F238E27FC236}">
                  <a16:creationId xmlns:a16="http://schemas.microsoft.com/office/drawing/2014/main" id="{EFA17E56-1461-49D3-A54E-09AF0C442016}"/>
                </a:ext>
              </a:extLst>
            </p:cNvPr>
            <p:cNvSpPr/>
            <p:nvPr/>
          </p:nvSpPr>
          <p:spPr>
            <a:xfrm>
              <a:off x="6176950" y="2576050"/>
              <a:ext cx="25" cy="325"/>
            </a:xfrm>
            <a:custGeom>
              <a:avLst/>
              <a:gdLst/>
              <a:ahLst/>
              <a:cxnLst/>
              <a:rect l="l" t="t" r="r" b="b"/>
              <a:pathLst>
                <a:path w="1" h="13" extrusionOk="0">
                  <a:moveTo>
                    <a:pt x="1" y="0"/>
                  </a:moveTo>
                  <a:lnTo>
                    <a:pt x="1" y="0"/>
                  </a:lnTo>
                  <a:lnTo>
                    <a:pt x="1" y="1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2569;p34">
              <a:extLst>
                <a:ext uri="{FF2B5EF4-FFF2-40B4-BE49-F238E27FC236}">
                  <a16:creationId xmlns:a16="http://schemas.microsoft.com/office/drawing/2014/main" id="{38378D16-552A-415E-84FA-8DB9A8ED3527}"/>
                </a:ext>
              </a:extLst>
            </p:cNvPr>
            <p:cNvSpPr/>
            <p:nvPr/>
          </p:nvSpPr>
          <p:spPr>
            <a:xfrm>
              <a:off x="6184150" y="2563950"/>
              <a:ext cx="275" cy="500"/>
            </a:xfrm>
            <a:custGeom>
              <a:avLst/>
              <a:gdLst/>
              <a:ahLst/>
              <a:cxnLst/>
              <a:rect l="l" t="t" r="r" b="b"/>
              <a:pathLst>
                <a:path w="11" h="20" extrusionOk="0">
                  <a:moveTo>
                    <a:pt x="2" y="1"/>
                  </a:moveTo>
                  <a:lnTo>
                    <a:pt x="2" y="1"/>
                  </a:lnTo>
                  <a:cubicBezTo>
                    <a:pt x="0" y="1"/>
                    <a:pt x="3" y="13"/>
                    <a:pt x="10" y="20"/>
                  </a:cubicBezTo>
                  <a:cubicBezTo>
                    <a:pt x="5" y="6"/>
                    <a:pt x="3"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2570;p34">
              <a:extLst>
                <a:ext uri="{FF2B5EF4-FFF2-40B4-BE49-F238E27FC236}">
                  <a16:creationId xmlns:a16="http://schemas.microsoft.com/office/drawing/2014/main" id="{2E5DA7A4-37D9-4310-B5E4-08F2274C1E90}"/>
                </a:ext>
              </a:extLst>
            </p:cNvPr>
            <p:cNvSpPr/>
            <p:nvPr/>
          </p:nvSpPr>
          <p:spPr>
            <a:xfrm>
              <a:off x="6187475" y="2568200"/>
              <a:ext cx="225" cy="425"/>
            </a:xfrm>
            <a:custGeom>
              <a:avLst/>
              <a:gdLst/>
              <a:ahLst/>
              <a:cxnLst/>
              <a:rect l="l" t="t" r="r" b="b"/>
              <a:pathLst>
                <a:path w="9" h="17" extrusionOk="0">
                  <a:moveTo>
                    <a:pt x="5" y="1"/>
                  </a:moveTo>
                  <a:lnTo>
                    <a:pt x="5" y="1"/>
                  </a:lnTo>
                  <a:cubicBezTo>
                    <a:pt x="3" y="1"/>
                    <a:pt x="0" y="17"/>
                    <a:pt x="8" y="17"/>
                  </a:cubicBezTo>
                  <a:cubicBezTo>
                    <a:pt x="8" y="5"/>
                    <a:pt x="7"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2571;p34">
              <a:extLst>
                <a:ext uri="{FF2B5EF4-FFF2-40B4-BE49-F238E27FC236}">
                  <a16:creationId xmlns:a16="http://schemas.microsoft.com/office/drawing/2014/main" id="{B2541E12-9C35-4A8A-94F8-18871B69EFD9}"/>
                </a:ext>
              </a:extLst>
            </p:cNvPr>
            <p:cNvSpPr/>
            <p:nvPr/>
          </p:nvSpPr>
          <p:spPr>
            <a:xfrm>
              <a:off x="6184700" y="2565625"/>
              <a:ext cx="900" cy="1500"/>
            </a:xfrm>
            <a:custGeom>
              <a:avLst/>
              <a:gdLst/>
              <a:ahLst/>
              <a:cxnLst/>
              <a:rect l="l" t="t" r="r" b="b"/>
              <a:pathLst>
                <a:path w="36" h="60" extrusionOk="0">
                  <a:moveTo>
                    <a:pt x="36" y="60"/>
                  </a:moveTo>
                  <a:cubicBezTo>
                    <a:pt x="0" y="0"/>
                    <a:pt x="36" y="60"/>
                    <a:pt x="36"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2572;p34">
              <a:extLst>
                <a:ext uri="{FF2B5EF4-FFF2-40B4-BE49-F238E27FC236}">
                  <a16:creationId xmlns:a16="http://schemas.microsoft.com/office/drawing/2014/main" id="{81E206AF-68B0-4DC4-A8EE-B952A9DF07EC}"/>
                </a:ext>
              </a:extLst>
            </p:cNvPr>
            <p:cNvSpPr/>
            <p:nvPr/>
          </p:nvSpPr>
          <p:spPr>
            <a:xfrm>
              <a:off x="6185575" y="2566700"/>
              <a:ext cx="325" cy="425"/>
            </a:xfrm>
            <a:custGeom>
              <a:avLst/>
              <a:gdLst/>
              <a:ahLst/>
              <a:cxnLst/>
              <a:rect l="l" t="t" r="r" b="b"/>
              <a:pathLst>
                <a:path w="13" h="17" extrusionOk="0">
                  <a:moveTo>
                    <a:pt x="12" y="0"/>
                  </a:moveTo>
                  <a:cubicBezTo>
                    <a:pt x="12" y="0"/>
                    <a:pt x="9" y="9"/>
                    <a:pt x="1" y="17"/>
                  </a:cubicBezTo>
                  <a:cubicBezTo>
                    <a:pt x="13" y="5"/>
                    <a:pt x="13" y="5"/>
                    <a:pt x="13" y="5"/>
                  </a:cubicBezTo>
                  <a:cubicBezTo>
                    <a:pt x="13" y="2"/>
                    <a:pt x="13"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2573;p34">
              <a:extLst>
                <a:ext uri="{FF2B5EF4-FFF2-40B4-BE49-F238E27FC236}">
                  <a16:creationId xmlns:a16="http://schemas.microsoft.com/office/drawing/2014/main" id="{769FB956-9834-4BBD-A980-E0BA734BD54E}"/>
                </a:ext>
              </a:extLst>
            </p:cNvPr>
            <p:cNvSpPr/>
            <p:nvPr/>
          </p:nvSpPr>
          <p:spPr>
            <a:xfrm>
              <a:off x="6182925" y="2564500"/>
              <a:ext cx="300" cy="950"/>
            </a:xfrm>
            <a:custGeom>
              <a:avLst/>
              <a:gdLst/>
              <a:ahLst/>
              <a:cxnLst/>
              <a:rect l="l" t="t" r="r" b="b"/>
              <a:pathLst>
                <a:path w="12" h="38" extrusionOk="0">
                  <a:moveTo>
                    <a:pt x="6" y="1"/>
                  </a:moveTo>
                  <a:cubicBezTo>
                    <a:pt x="1" y="1"/>
                    <a:pt x="1" y="38"/>
                    <a:pt x="8" y="38"/>
                  </a:cubicBezTo>
                  <a:cubicBezTo>
                    <a:pt x="8" y="38"/>
                    <a:pt x="10" y="37"/>
                    <a:pt x="11" y="35"/>
                  </a:cubicBezTo>
                  <a:lnTo>
                    <a:pt x="11" y="35"/>
                  </a:lnTo>
                  <a:cubicBezTo>
                    <a:pt x="11" y="35"/>
                    <a:pt x="11" y="35"/>
                    <a:pt x="11" y="35"/>
                  </a:cubicBezTo>
                  <a:cubicBezTo>
                    <a:pt x="11" y="35"/>
                    <a:pt x="12" y="35"/>
                    <a:pt x="12" y="34"/>
                  </a:cubicBezTo>
                  <a:lnTo>
                    <a:pt x="12" y="34"/>
                  </a:lnTo>
                  <a:cubicBezTo>
                    <a:pt x="11" y="34"/>
                    <a:pt x="11" y="35"/>
                    <a:pt x="11" y="35"/>
                  </a:cubicBezTo>
                  <a:lnTo>
                    <a:pt x="11" y="35"/>
                  </a:lnTo>
                  <a:cubicBezTo>
                    <a:pt x="9" y="32"/>
                    <a:pt x="3" y="8"/>
                    <a:pt x="8" y="8"/>
                  </a:cubicBezTo>
                  <a:lnTo>
                    <a:pt x="8" y="8"/>
                  </a:lnTo>
                  <a:cubicBezTo>
                    <a:pt x="9" y="8"/>
                    <a:pt x="10" y="8"/>
                    <a:pt x="12" y="10"/>
                  </a:cubicBezTo>
                  <a:cubicBezTo>
                    <a:pt x="9" y="3"/>
                    <a:pt x="8"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2574;p34">
              <a:extLst>
                <a:ext uri="{FF2B5EF4-FFF2-40B4-BE49-F238E27FC236}">
                  <a16:creationId xmlns:a16="http://schemas.microsoft.com/office/drawing/2014/main" id="{68EA809D-32CA-4653-9E1A-B33A70D98A38}"/>
                </a:ext>
              </a:extLst>
            </p:cNvPr>
            <p:cNvSpPr/>
            <p:nvPr/>
          </p:nvSpPr>
          <p:spPr>
            <a:xfrm>
              <a:off x="6185875" y="2568000"/>
              <a:ext cx="25" cy="325"/>
            </a:xfrm>
            <a:custGeom>
              <a:avLst/>
              <a:gdLst/>
              <a:ahLst/>
              <a:cxnLst/>
              <a:rect l="l" t="t" r="r" b="b"/>
              <a:pathLst>
                <a:path w="1" h="13" extrusionOk="0">
                  <a:moveTo>
                    <a:pt x="1" y="13"/>
                  </a:moveTo>
                  <a:cubicBezTo>
                    <a:pt x="1" y="1"/>
                    <a:pt x="1" y="1"/>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2575;p34">
              <a:extLst>
                <a:ext uri="{FF2B5EF4-FFF2-40B4-BE49-F238E27FC236}">
                  <a16:creationId xmlns:a16="http://schemas.microsoft.com/office/drawing/2014/main" id="{29E2BD23-E9A0-4BB3-8504-9AC9D7719710}"/>
                </a:ext>
              </a:extLst>
            </p:cNvPr>
            <p:cNvSpPr/>
            <p:nvPr/>
          </p:nvSpPr>
          <p:spPr>
            <a:xfrm>
              <a:off x="6185875" y="2568300"/>
              <a:ext cx="25" cy="1225"/>
            </a:xfrm>
            <a:custGeom>
              <a:avLst/>
              <a:gdLst/>
              <a:ahLst/>
              <a:cxnLst/>
              <a:rect l="l" t="t" r="r" b="b"/>
              <a:pathLst>
                <a:path w="1" h="49" extrusionOk="0">
                  <a:moveTo>
                    <a:pt x="1" y="24"/>
                  </a:moveTo>
                  <a:cubicBezTo>
                    <a:pt x="1" y="13"/>
                    <a:pt x="1" y="1"/>
                    <a:pt x="1" y="1"/>
                  </a:cubicBezTo>
                  <a:cubicBezTo>
                    <a:pt x="1" y="13"/>
                    <a:pt x="1" y="48"/>
                    <a:pt x="1"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2576;p34">
              <a:extLst>
                <a:ext uri="{FF2B5EF4-FFF2-40B4-BE49-F238E27FC236}">
                  <a16:creationId xmlns:a16="http://schemas.microsoft.com/office/drawing/2014/main" id="{B843CFCD-2ACE-4384-85C9-BB0A21AB2B61}"/>
                </a:ext>
              </a:extLst>
            </p:cNvPr>
            <p:cNvSpPr/>
            <p:nvPr/>
          </p:nvSpPr>
          <p:spPr>
            <a:xfrm>
              <a:off x="6185575" y="2569200"/>
              <a:ext cx="625" cy="325"/>
            </a:xfrm>
            <a:custGeom>
              <a:avLst/>
              <a:gdLst/>
              <a:ahLst/>
              <a:cxnLst/>
              <a:rect l="l" t="t" r="r" b="b"/>
              <a:pathLst>
                <a:path w="25" h="13" extrusionOk="0">
                  <a:moveTo>
                    <a:pt x="1" y="0"/>
                  </a:moveTo>
                  <a:cubicBezTo>
                    <a:pt x="25" y="1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2577;p34">
              <a:extLst>
                <a:ext uri="{FF2B5EF4-FFF2-40B4-BE49-F238E27FC236}">
                  <a16:creationId xmlns:a16="http://schemas.microsoft.com/office/drawing/2014/main" id="{54412D52-07D4-41F6-9833-D427A4208CB4}"/>
                </a:ext>
              </a:extLst>
            </p:cNvPr>
            <p:cNvSpPr/>
            <p:nvPr/>
          </p:nvSpPr>
          <p:spPr>
            <a:xfrm>
              <a:off x="6181725" y="2569800"/>
              <a:ext cx="400" cy="150"/>
            </a:xfrm>
            <a:custGeom>
              <a:avLst/>
              <a:gdLst/>
              <a:ahLst/>
              <a:cxnLst/>
              <a:rect l="l" t="t" r="r" b="b"/>
              <a:pathLst>
                <a:path w="16" h="6" extrusionOk="0">
                  <a:moveTo>
                    <a:pt x="0" y="0"/>
                  </a:moveTo>
                  <a:cubicBezTo>
                    <a:pt x="0" y="4"/>
                    <a:pt x="3" y="5"/>
                    <a:pt x="5" y="5"/>
                  </a:cubicBezTo>
                  <a:cubicBezTo>
                    <a:pt x="11" y="5"/>
                    <a:pt x="1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2578;p34">
              <a:extLst>
                <a:ext uri="{FF2B5EF4-FFF2-40B4-BE49-F238E27FC236}">
                  <a16:creationId xmlns:a16="http://schemas.microsoft.com/office/drawing/2014/main" id="{E4CFE85F-F530-4516-9EE4-761FA30417B5}"/>
                </a:ext>
              </a:extLst>
            </p:cNvPr>
            <p:cNvSpPr/>
            <p:nvPr/>
          </p:nvSpPr>
          <p:spPr>
            <a:xfrm>
              <a:off x="6183200" y="2570675"/>
              <a:ext cx="325" cy="1225"/>
            </a:xfrm>
            <a:custGeom>
              <a:avLst/>
              <a:gdLst/>
              <a:ahLst/>
              <a:cxnLst/>
              <a:rect l="l" t="t" r="r" b="b"/>
              <a:pathLst>
                <a:path w="13" h="49" extrusionOk="0">
                  <a:moveTo>
                    <a:pt x="12" y="48"/>
                  </a:moveTo>
                  <a:cubicBezTo>
                    <a:pt x="1" y="1"/>
                    <a:pt x="1" y="1"/>
                    <a:pt x="12"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2579;p34">
              <a:extLst>
                <a:ext uri="{FF2B5EF4-FFF2-40B4-BE49-F238E27FC236}">
                  <a16:creationId xmlns:a16="http://schemas.microsoft.com/office/drawing/2014/main" id="{FED5A949-3C8E-4761-BB20-3F2A3087A738}"/>
                </a:ext>
              </a:extLst>
            </p:cNvPr>
            <p:cNvSpPr/>
            <p:nvPr/>
          </p:nvSpPr>
          <p:spPr>
            <a:xfrm>
              <a:off x="6182600" y="2571875"/>
              <a:ext cx="325" cy="975"/>
            </a:xfrm>
            <a:custGeom>
              <a:avLst/>
              <a:gdLst/>
              <a:ahLst/>
              <a:cxnLst/>
              <a:rect l="l" t="t" r="r" b="b"/>
              <a:pathLst>
                <a:path w="13" h="39" extrusionOk="0">
                  <a:moveTo>
                    <a:pt x="1" y="0"/>
                  </a:moveTo>
                  <a:cubicBezTo>
                    <a:pt x="1" y="11"/>
                    <a:pt x="1" y="39"/>
                    <a:pt x="8" y="39"/>
                  </a:cubicBezTo>
                  <a:cubicBezTo>
                    <a:pt x="10" y="39"/>
                    <a:pt x="11" y="38"/>
                    <a:pt x="13" y="36"/>
                  </a:cubicBezTo>
                  <a:cubicBezTo>
                    <a:pt x="13" y="24"/>
                    <a:pt x="13"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2580;p34">
              <a:extLst>
                <a:ext uri="{FF2B5EF4-FFF2-40B4-BE49-F238E27FC236}">
                  <a16:creationId xmlns:a16="http://schemas.microsoft.com/office/drawing/2014/main" id="{934C9654-CE90-428C-A7A1-716ABF134FB5}"/>
                </a:ext>
              </a:extLst>
            </p:cNvPr>
            <p:cNvSpPr/>
            <p:nvPr/>
          </p:nvSpPr>
          <p:spPr>
            <a:xfrm>
              <a:off x="6177775" y="2570225"/>
              <a:ext cx="400" cy="1375"/>
            </a:xfrm>
            <a:custGeom>
              <a:avLst/>
              <a:gdLst/>
              <a:ahLst/>
              <a:cxnLst/>
              <a:rect l="l" t="t" r="r" b="b"/>
              <a:pathLst>
                <a:path w="16" h="55" extrusionOk="0">
                  <a:moveTo>
                    <a:pt x="1" y="1"/>
                  </a:moveTo>
                  <a:cubicBezTo>
                    <a:pt x="1" y="1"/>
                    <a:pt x="4" y="16"/>
                    <a:pt x="15" y="55"/>
                  </a:cubicBezTo>
                  <a:cubicBezTo>
                    <a:pt x="9" y="22"/>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2581;p34">
              <a:extLst>
                <a:ext uri="{FF2B5EF4-FFF2-40B4-BE49-F238E27FC236}">
                  <a16:creationId xmlns:a16="http://schemas.microsoft.com/office/drawing/2014/main" id="{D49896FC-3DF2-43D9-9F12-92CC16C0A2C8}"/>
                </a:ext>
              </a:extLst>
            </p:cNvPr>
            <p:cNvSpPr/>
            <p:nvPr/>
          </p:nvSpPr>
          <p:spPr>
            <a:xfrm>
              <a:off x="6175450" y="2575450"/>
              <a:ext cx="175" cy="1250"/>
            </a:xfrm>
            <a:custGeom>
              <a:avLst/>
              <a:gdLst/>
              <a:ahLst/>
              <a:cxnLst/>
              <a:rect l="l" t="t" r="r" b="b"/>
              <a:pathLst>
                <a:path w="7" h="50" extrusionOk="0">
                  <a:moveTo>
                    <a:pt x="1" y="0"/>
                  </a:moveTo>
                  <a:cubicBezTo>
                    <a:pt x="1" y="31"/>
                    <a:pt x="4" y="50"/>
                    <a:pt x="6" y="50"/>
                  </a:cubicBezTo>
                  <a:cubicBezTo>
                    <a:pt x="7" y="50"/>
                    <a:pt x="7" y="3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2582;p34">
              <a:extLst>
                <a:ext uri="{FF2B5EF4-FFF2-40B4-BE49-F238E27FC236}">
                  <a16:creationId xmlns:a16="http://schemas.microsoft.com/office/drawing/2014/main" id="{82F0463F-72B9-43B9-A86B-876162A6CE53}"/>
                </a:ext>
              </a:extLst>
            </p:cNvPr>
            <p:cNvSpPr/>
            <p:nvPr/>
          </p:nvSpPr>
          <p:spPr>
            <a:xfrm>
              <a:off x="6132150" y="2579000"/>
              <a:ext cx="175" cy="650"/>
            </a:xfrm>
            <a:custGeom>
              <a:avLst/>
              <a:gdLst/>
              <a:ahLst/>
              <a:cxnLst/>
              <a:rect l="l" t="t" r="r" b="b"/>
              <a:pathLst>
                <a:path w="7" h="26" extrusionOk="0">
                  <a:moveTo>
                    <a:pt x="1" y="1"/>
                  </a:moveTo>
                  <a:lnTo>
                    <a:pt x="1" y="1"/>
                  </a:lnTo>
                  <a:cubicBezTo>
                    <a:pt x="1" y="1"/>
                    <a:pt x="2" y="7"/>
                    <a:pt x="7" y="25"/>
                  </a:cubicBezTo>
                  <a:cubicBezTo>
                    <a:pt x="7" y="18"/>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2583;p34">
              <a:extLst>
                <a:ext uri="{FF2B5EF4-FFF2-40B4-BE49-F238E27FC236}">
                  <a16:creationId xmlns:a16="http://schemas.microsoft.com/office/drawing/2014/main" id="{5C304BDA-FCFF-4AE8-9E64-0FDCC92F4EF9}"/>
                </a:ext>
              </a:extLst>
            </p:cNvPr>
            <p:cNvSpPr/>
            <p:nvPr/>
          </p:nvSpPr>
          <p:spPr>
            <a:xfrm>
              <a:off x="6132000" y="2579800"/>
              <a:ext cx="225" cy="1025"/>
            </a:xfrm>
            <a:custGeom>
              <a:avLst/>
              <a:gdLst/>
              <a:ahLst/>
              <a:cxnLst/>
              <a:rect l="l" t="t" r="r" b="b"/>
              <a:pathLst>
                <a:path w="9" h="41" extrusionOk="0">
                  <a:moveTo>
                    <a:pt x="4" y="1"/>
                  </a:moveTo>
                  <a:lnTo>
                    <a:pt x="4" y="1"/>
                  </a:lnTo>
                  <a:cubicBezTo>
                    <a:pt x="2" y="1"/>
                    <a:pt x="1" y="11"/>
                    <a:pt x="1" y="41"/>
                  </a:cubicBezTo>
                  <a:cubicBezTo>
                    <a:pt x="8" y="33"/>
                    <a:pt x="6"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2584;p34">
              <a:extLst>
                <a:ext uri="{FF2B5EF4-FFF2-40B4-BE49-F238E27FC236}">
                  <a16:creationId xmlns:a16="http://schemas.microsoft.com/office/drawing/2014/main" id="{7A2B61D2-5120-477E-8E4B-891E74365101}"/>
                </a:ext>
              </a:extLst>
            </p:cNvPr>
            <p:cNvSpPr/>
            <p:nvPr/>
          </p:nvSpPr>
          <p:spPr>
            <a:xfrm>
              <a:off x="6162950" y="2581400"/>
              <a:ext cx="1225" cy="1525"/>
            </a:xfrm>
            <a:custGeom>
              <a:avLst/>
              <a:gdLst/>
              <a:ahLst/>
              <a:cxnLst/>
              <a:rect l="l" t="t" r="r" b="b"/>
              <a:pathLst>
                <a:path w="49" h="61" extrusionOk="0">
                  <a:moveTo>
                    <a:pt x="1" y="0"/>
                  </a:moveTo>
                  <a:cubicBezTo>
                    <a:pt x="49" y="6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2585;p34">
              <a:extLst>
                <a:ext uri="{FF2B5EF4-FFF2-40B4-BE49-F238E27FC236}">
                  <a16:creationId xmlns:a16="http://schemas.microsoft.com/office/drawing/2014/main" id="{6006D7F6-6B25-4691-AFF7-E9378983C01F}"/>
                </a:ext>
              </a:extLst>
            </p:cNvPr>
            <p:cNvSpPr/>
            <p:nvPr/>
          </p:nvSpPr>
          <p:spPr>
            <a:xfrm>
              <a:off x="6160050" y="2581100"/>
              <a:ext cx="250" cy="925"/>
            </a:xfrm>
            <a:custGeom>
              <a:avLst/>
              <a:gdLst/>
              <a:ahLst/>
              <a:cxnLst/>
              <a:rect l="l" t="t" r="r" b="b"/>
              <a:pathLst>
                <a:path w="10" h="37" extrusionOk="0">
                  <a:moveTo>
                    <a:pt x="1" y="0"/>
                  </a:moveTo>
                  <a:cubicBezTo>
                    <a:pt x="0" y="0"/>
                    <a:pt x="3" y="16"/>
                    <a:pt x="10" y="36"/>
                  </a:cubicBezTo>
                  <a:cubicBezTo>
                    <a:pt x="5" y="10"/>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2586;p34">
              <a:extLst>
                <a:ext uri="{FF2B5EF4-FFF2-40B4-BE49-F238E27FC236}">
                  <a16:creationId xmlns:a16="http://schemas.microsoft.com/office/drawing/2014/main" id="{97F84EC1-0F0C-4AA8-80BB-3EC410BA0235}"/>
                </a:ext>
              </a:extLst>
            </p:cNvPr>
            <p:cNvSpPr/>
            <p:nvPr/>
          </p:nvSpPr>
          <p:spPr>
            <a:xfrm>
              <a:off x="6158100" y="2583250"/>
              <a:ext cx="425" cy="550"/>
            </a:xfrm>
            <a:custGeom>
              <a:avLst/>
              <a:gdLst/>
              <a:ahLst/>
              <a:cxnLst/>
              <a:rect l="l" t="t" r="r" b="b"/>
              <a:pathLst>
                <a:path w="17" h="22" extrusionOk="0">
                  <a:moveTo>
                    <a:pt x="16" y="10"/>
                  </a:moveTo>
                  <a:cubicBezTo>
                    <a:pt x="16" y="10"/>
                    <a:pt x="16" y="10"/>
                    <a:pt x="16" y="11"/>
                  </a:cubicBezTo>
                  <a:lnTo>
                    <a:pt x="16" y="11"/>
                  </a:lnTo>
                  <a:cubicBezTo>
                    <a:pt x="16" y="10"/>
                    <a:pt x="16" y="10"/>
                    <a:pt x="16" y="10"/>
                  </a:cubicBezTo>
                  <a:close/>
                  <a:moveTo>
                    <a:pt x="2" y="0"/>
                  </a:moveTo>
                  <a:lnTo>
                    <a:pt x="2" y="0"/>
                  </a:lnTo>
                  <a:cubicBezTo>
                    <a:pt x="0" y="0"/>
                    <a:pt x="0" y="5"/>
                    <a:pt x="4" y="22"/>
                  </a:cubicBezTo>
                  <a:cubicBezTo>
                    <a:pt x="14" y="22"/>
                    <a:pt x="16" y="13"/>
                    <a:pt x="16" y="11"/>
                  </a:cubicBezTo>
                  <a:lnTo>
                    <a:pt x="16" y="11"/>
                  </a:lnTo>
                  <a:cubicBezTo>
                    <a:pt x="16" y="11"/>
                    <a:pt x="16" y="12"/>
                    <a:pt x="15" y="12"/>
                  </a:cubicBezTo>
                  <a:cubicBezTo>
                    <a:pt x="13" y="12"/>
                    <a:pt x="6"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2587;p34">
              <a:extLst>
                <a:ext uri="{FF2B5EF4-FFF2-40B4-BE49-F238E27FC236}">
                  <a16:creationId xmlns:a16="http://schemas.microsoft.com/office/drawing/2014/main" id="{E3C1122F-B482-4B23-ABB9-9C6C9895AF8C}"/>
                </a:ext>
              </a:extLst>
            </p:cNvPr>
            <p:cNvSpPr/>
            <p:nvPr/>
          </p:nvSpPr>
          <p:spPr>
            <a:xfrm>
              <a:off x="6160275" y="2470075"/>
              <a:ext cx="325" cy="925"/>
            </a:xfrm>
            <a:custGeom>
              <a:avLst/>
              <a:gdLst/>
              <a:ahLst/>
              <a:cxnLst/>
              <a:rect l="l" t="t" r="r" b="b"/>
              <a:pathLst>
                <a:path w="13" h="37" extrusionOk="0">
                  <a:moveTo>
                    <a:pt x="1" y="36"/>
                  </a:moveTo>
                  <a:cubicBezTo>
                    <a:pt x="13" y="36"/>
                    <a:pt x="1" y="1"/>
                    <a:pt x="1" y="1"/>
                  </a:cubicBezTo>
                  <a:cubicBezTo>
                    <a:pt x="1" y="1"/>
                    <a:pt x="13" y="36"/>
                    <a:pt x="1"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2588;p34">
              <a:extLst>
                <a:ext uri="{FF2B5EF4-FFF2-40B4-BE49-F238E27FC236}">
                  <a16:creationId xmlns:a16="http://schemas.microsoft.com/office/drawing/2014/main" id="{E602F37A-3891-4029-A454-1029E40AD921}"/>
                </a:ext>
              </a:extLst>
            </p:cNvPr>
            <p:cNvSpPr/>
            <p:nvPr/>
          </p:nvSpPr>
          <p:spPr>
            <a:xfrm>
              <a:off x="6158325" y="2472525"/>
              <a:ext cx="625" cy="625"/>
            </a:xfrm>
            <a:custGeom>
              <a:avLst/>
              <a:gdLst/>
              <a:ahLst/>
              <a:cxnLst/>
              <a:rect l="l" t="t" r="r" b="b"/>
              <a:pathLst>
                <a:path w="25" h="25" extrusionOk="0">
                  <a:moveTo>
                    <a:pt x="24" y="1"/>
                  </a:moveTo>
                  <a:cubicBezTo>
                    <a:pt x="22" y="1"/>
                    <a:pt x="1" y="25"/>
                    <a:pt x="3" y="25"/>
                  </a:cubicBezTo>
                  <a:cubicBezTo>
                    <a:pt x="3" y="25"/>
                    <a:pt x="8" y="21"/>
                    <a:pt x="19" y="10"/>
                  </a:cubicBezTo>
                  <a:cubicBezTo>
                    <a:pt x="24" y="3"/>
                    <a:pt x="25"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2589;p34">
              <a:extLst>
                <a:ext uri="{FF2B5EF4-FFF2-40B4-BE49-F238E27FC236}">
                  <a16:creationId xmlns:a16="http://schemas.microsoft.com/office/drawing/2014/main" id="{58417D31-7617-4964-BD4C-F54DE62C2662}"/>
                </a:ext>
              </a:extLst>
            </p:cNvPr>
            <p:cNvSpPr/>
            <p:nvPr/>
          </p:nvSpPr>
          <p:spPr>
            <a:xfrm>
              <a:off x="6157900" y="24730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2590;p34">
              <a:extLst>
                <a:ext uri="{FF2B5EF4-FFF2-40B4-BE49-F238E27FC236}">
                  <a16:creationId xmlns:a16="http://schemas.microsoft.com/office/drawing/2014/main" id="{0D66C1CC-0079-4569-9529-F739B7596C4F}"/>
                </a:ext>
              </a:extLst>
            </p:cNvPr>
            <p:cNvSpPr/>
            <p:nvPr/>
          </p:nvSpPr>
          <p:spPr>
            <a:xfrm>
              <a:off x="6157625" y="2472925"/>
              <a:ext cx="300" cy="150"/>
            </a:xfrm>
            <a:custGeom>
              <a:avLst/>
              <a:gdLst/>
              <a:ahLst/>
              <a:cxnLst/>
              <a:rect l="l" t="t" r="r" b="b"/>
              <a:pathLst>
                <a:path w="12" h="6" extrusionOk="0">
                  <a:moveTo>
                    <a:pt x="4" y="0"/>
                  </a:moveTo>
                  <a:cubicBezTo>
                    <a:pt x="1" y="0"/>
                    <a:pt x="4" y="6"/>
                    <a:pt x="12" y="6"/>
                  </a:cubicBezTo>
                  <a:cubicBezTo>
                    <a:pt x="8" y="2"/>
                    <a:pt x="5"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2591;p34">
              <a:extLst>
                <a:ext uri="{FF2B5EF4-FFF2-40B4-BE49-F238E27FC236}">
                  <a16:creationId xmlns:a16="http://schemas.microsoft.com/office/drawing/2014/main" id="{05E0E4E0-20DA-4E43-8318-CFD4B831EA79}"/>
                </a:ext>
              </a:extLst>
            </p:cNvPr>
            <p:cNvSpPr/>
            <p:nvPr/>
          </p:nvSpPr>
          <p:spPr>
            <a:xfrm>
              <a:off x="6157000" y="2472150"/>
              <a:ext cx="925" cy="925"/>
            </a:xfrm>
            <a:custGeom>
              <a:avLst/>
              <a:gdLst/>
              <a:ahLst/>
              <a:cxnLst/>
              <a:rect l="l" t="t" r="r" b="b"/>
              <a:pathLst>
                <a:path w="37" h="37" extrusionOk="0">
                  <a:moveTo>
                    <a:pt x="37" y="37"/>
                  </a:moveTo>
                  <a:cubicBezTo>
                    <a:pt x="37" y="37"/>
                    <a:pt x="1" y="1"/>
                    <a:pt x="37"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2592;p34">
              <a:extLst>
                <a:ext uri="{FF2B5EF4-FFF2-40B4-BE49-F238E27FC236}">
                  <a16:creationId xmlns:a16="http://schemas.microsoft.com/office/drawing/2014/main" id="{E67DE543-E0F9-4627-B0AC-006AB9C6D467}"/>
                </a:ext>
              </a:extLst>
            </p:cNvPr>
            <p:cNvSpPr/>
            <p:nvPr/>
          </p:nvSpPr>
          <p:spPr>
            <a:xfrm>
              <a:off x="6154950" y="2469675"/>
              <a:ext cx="300" cy="425"/>
            </a:xfrm>
            <a:custGeom>
              <a:avLst/>
              <a:gdLst/>
              <a:ahLst/>
              <a:cxnLst/>
              <a:rect l="l" t="t" r="r" b="b"/>
              <a:pathLst>
                <a:path w="12" h="17" extrusionOk="0">
                  <a:moveTo>
                    <a:pt x="3" y="1"/>
                  </a:moveTo>
                  <a:cubicBezTo>
                    <a:pt x="1" y="1"/>
                    <a:pt x="3" y="17"/>
                    <a:pt x="11" y="17"/>
                  </a:cubicBezTo>
                  <a:cubicBezTo>
                    <a:pt x="7" y="5"/>
                    <a:pt x="5"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2593;p34">
              <a:extLst>
                <a:ext uri="{FF2B5EF4-FFF2-40B4-BE49-F238E27FC236}">
                  <a16:creationId xmlns:a16="http://schemas.microsoft.com/office/drawing/2014/main" id="{EFF548FE-6F08-4733-8568-6C87DA3FA291}"/>
                </a:ext>
              </a:extLst>
            </p:cNvPr>
            <p:cNvSpPr/>
            <p:nvPr/>
          </p:nvSpPr>
          <p:spPr>
            <a:xfrm>
              <a:off x="6154925" y="2471275"/>
              <a:ext cx="25" cy="325"/>
            </a:xfrm>
            <a:custGeom>
              <a:avLst/>
              <a:gdLst/>
              <a:ahLst/>
              <a:cxnLst/>
              <a:rect l="l" t="t" r="r" b="b"/>
              <a:pathLst>
                <a:path w="1" h="13" extrusionOk="0">
                  <a:moveTo>
                    <a:pt x="0" y="12"/>
                  </a:moveTo>
                  <a:lnTo>
                    <a:pt x="0" y="0"/>
                  </a:lnTo>
                  <a:cubicBezTo>
                    <a:pt x="0" y="0"/>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2594;p34">
              <a:extLst>
                <a:ext uri="{FF2B5EF4-FFF2-40B4-BE49-F238E27FC236}">
                  <a16:creationId xmlns:a16="http://schemas.microsoft.com/office/drawing/2014/main" id="{EEFEF6C4-5F06-4EFC-A654-8B5F6209DD6E}"/>
                </a:ext>
              </a:extLst>
            </p:cNvPr>
            <p:cNvSpPr/>
            <p:nvPr/>
          </p:nvSpPr>
          <p:spPr>
            <a:xfrm>
              <a:off x="6154925" y="2471275"/>
              <a:ext cx="25" cy="900"/>
            </a:xfrm>
            <a:custGeom>
              <a:avLst/>
              <a:gdLst/>
              <a:ahLst/>
              <a:cxnLst/>
              <a:rect l="l" t="t" r="r" b="b"/>
              <a:pathLst>
                <a:path w="1" h="36" extrusionOk="0">
                  <a:moveTo>
                    <a:pt x="0" y="0"/>
                  </a:moveTo>
                  <a:cubicBezTo>
                    <a:pt x="0" y="36"/>
                    <a:pt x="0"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2595;p34">
              <a:extLst>
                <a:ext uri="{FF2B5EF4-FFF2-40B4-BE49-F238E27FC236}">
                  <a16:creationId xmlns:a16="http://schemas.microsoft.com/office/drawing/2014/main" id="{269B0152-3DF2-40F3-96BB-12865CB3B872}"/>
                </a:ext>
              </a:extLst>
            </p:cNvPr>
            <p:cNvSpPr/>
            <p:nvPr/>
          </p:nvSpPr>
          <p:spPr>
            <a:xfrm>
              <a:off x="6154925" y="2470075"/>
              <a:ext cx="25" cy="2700"/>
            </a:xfrm>
            <a:custGeom>
              <a:avLst/>
              <a:gdLst/>
              <a:ahLst/>
              <a:cxnLst/>
              <a:rect l="l" t="t" r="r" b="b"/>
              <a:pathLst>
                <a:path w="1" h="108" extrusionOk="0">
                  <a:moveTo>
                    <a:pt x="0" y="48"/>
                  </a:moveTo>
                  <a:cubicBezTo>
                    <a:pt x="0" y="1"/>
                    <a:pt x="0" y="108"/>
                    <a:pt x="0"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2596;p34">
              <a:extLst>
                <a:ext uri="{FF2B5EF4-FFF2-40B4-BE49-F238E27FC236}">
                  <a16:creationId xmlns:a16="http://schemas.microsoft.com/office/drawing/2014/main" id="{482C791C-BE3F-4584-B26E-87243386D95A}"/>
                </a:ext>
              </a:extLst>
            </p:cNvPr>
            <p:cNvSpPr/>
            <p:nvPr/>
          </p:nvSpPr>
          <p:spPr>
            <a:xfrm>
              <a:off x="6155225" y="2471200"/>
              <a:ext cx="625" cy="975"/>
            </a:xfrm>
            <a:custGeom>
              <a:avLst/>
              <a:gdLst/>
              <a:ahLst/>
              <a:cxnLst/>
              <a:rect l="l" t="t" r="r" b="b"/>
              <a:pathLst>
                <a:path w="25" h="39" extrusionOk="0">
                  <a:moveTo>
                    <a:pt x="9" y="1"/>
                  </a:moveTo>
                  <a:cubicBezTo>
                    <a:pt x="7" y="1"/>
                    <a:pt x="4" y="2"/>
                    <a:pt x="0" y="3"/>
                  </a:cubicBezTo>
                  <a:cubicBezTo>
                    <a:pt x="12" y="3"/>
                    <a:pt x="24" y="15"/>
                    <a:pt x="12" y="39"/>
                  </a:cubicBezTo>
                  <a:cubicBezTo>
                    <a:pt x="23" y="29"/>
                    <a:pt x="24"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2597;p34">
              <a:extLst>
                <a:ext uri="{FF2B5EF4-FFF2-40B4-BE49-F238E27FC236}">
                  <a16:creationId xmlns:a16="http://schemas.microsoft.com/office/drawing/2014/main" id="{B53989A1-9E3D-4BA6-BDD6-37E69B780D5E}"/>
                </a:ext>
              </a:extLst>
            </p:cNvPr>
            <p:cNvSpPr/>
            <p:nvPr/>
          </p:nvSpPr>
          <p:spPr>
            <a:xfrm>
              <a:off x="6157000" y="2474250"/>
              <a:ext cx="925" cy="625"/>
            </a:xfrm>
            <a:custGeom>
              <a:avLst/>
              <a:gdLst/>
              <a:ahLst/>
              <a:cxnLst/>
              <a:rect l="l" t="t" r="r" b="b"/>
              <a:pathLst>
                <a:path w="37" h="25" extrusionOk="0">
                  <a:moveTo>
                    <a:pt x="1" y="0"/>
                  </a:moveTo>
                  <a:cubicBezTo>
                    <a:pt x="37" y="2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2598;p34">
              <a:extLst>
                <a:ext uri="{FF2B5EF4-FFF2-40B4-BE49-F238E27FC236}">
                  <a16:creationId xmlns:a16="http://schemas.microsoft.com/office/drawing/2014/main" id="{1E5FC8B7-7F42-4BDD-A8DD-90391B34ECD8}"/>
                </a:ext>
              </a:extLst>
            </p:cNvPr>
            <p:cNvSpPr/>
            <p:nvPr/>
          </p:nvSpPr>
          <p:spPr>
            <a:xfrm>
              <a:off x="6153425" y="2470075"/>
              <a:ext cx="25" cy="1800"/>
            </a:xfrm>
            <a:custGeom>
              <a:avLst/>
              <a:gdLst/>
              <a:ahLst/>
              <a:cxnLst/>
              <a:rect l="l" t="t" r="r" b="b"/>
              <a:pathLst>
                <a:path w="1" h="72" extrusionOk="0">
                  <a:moveTo>
                    <a:pt x="1" y="1"/>
                  </a:moveTo>
                  <a:cubicBezTo>
                    <a:pt x="1" y="72"/>
                    <a:pt x="1" y="36"/>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2599;p34">
              <a:extLst>
                <a:ext uri="{FF2B5EF4-FFF2-40B4-BE49-F238E27FC236}">
                  <a16:creationId xmlns:a16="http://schemas.microsoft.com/office/drawing/2014/main" id="{B2703CAF-4CE3-4283-9DF8-87D2A8E36C2C}"/>
                </a:ext>
              </a:extLst>
            </p:cNvPr>
            <p:cNvSpPr/>
            <p:nvPr/>
          </p:nvSpPr>
          <p:spPr>
            <a:xfrm>
              <a:off x="6153425" y="2471275"/>
              <a:ext cx="25" cy="600"/>
            </a:xfrm>
            <a:custGeom>
              <a:avLst/>
              <a:gdLst/>
              <a:ahLst/>
              <a:cxnLst/>
              <a:rect l="l" t="t" r="r" b="b"/>
              <a:pathLst>
                <a:path w="1" h="24" extrusionOk="0">
                  <a:moveTo>
                    <a:pt x="1" y="0"/>
                  </a:moveTo>
                  <a:lnTo>
                    <a:pt x="1" y="12"/>
                  </a:lnTo>
                  <a:cubicBezTo>
                    <a:pt x="1" y="24"/>
                    <a:pt x="1"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2600;p34">
              <a:extLst>
                <a:ext uri="{FF2B5EF4-FFF2-40B4-BE49-F238E27FC236}">
                  <a16:creationId xmlns:a16="http://schemas.microsoft.com/office/drawing/2014/main" id="{336FD62E-9AE2-40BD-8F16-AAD5EFA7A9E5}"/>
                </a:ext>
              </a:extLst>
            </p:cNvPr>
            <p:cNvSpPr/>
            <p:nvPr/>
          </p:nvSpPr>
          <p:spPr>
            <a:xfrm>
              <a:off x="6154925" y="2471850"/>
              <a:ext cx="325" cy="1525"/>
            </a:xfrm>
            <a:custGeom>
              <a:avLst/>
              <a:gdLst/>
              <a:ahLst/>
              <a:cxnLst/>
              <a:rect l="l" t="t" r="r" b="b"/>
              <a:pathLst>
                <a:path w="13" h="61" extrusionOk="0">
                  <a:moveTo>
                    <a:pt x="12" y="1"/>
                  </a:moveTo>
                  <a:cubicBezTo>
                    <a:pt x="0" y="61"/>
                    <a:pt x="0" y="6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2601;p34">
              <a:extLst>
                <a:ext uri="{FF2B5EF4-FFF2-40B4-BE49-F238E27FC236}">
                  <a16:creationId xmlns:a16="http://schemas.microsoft.com/office/drawing/2014/main" id="{3F1DA213-07A1-486E-A309-AEE2F002FAE8}"/>
                </a:ext>
              </a:extLst>
            </p:cNvPr>
            <p:cNvSpPr/>
            <p:nvPr/>
          </p:nvSpPr>
          <p:spPr>
            <a:xfrm>
              <a:off x="6152100" y="2469475"/>
              <a:ext cx="175" cy="1150"/>
            </a:xfrm>
            <a:custGeom>
              <a:avLst/>
              <a:gdLst/>
              <a:ahLst/>
              <a:cxnLst/>
              <a:rect l="l" t="t" r="r" b="b"/>
              <a:pathLst>
                <a:path w="7" h="46" extrusionOk="0">
                  <a:moveTo>
                    <a:pt x="6" y="1"/>
                  </a:moveTo>
                  <a:cubicBezTo>
                    <a:pt x="2" y="35"/>
                    <a:pt x="1" y="46"/>
                    <a:pt x="1" y="46"/>
                  </a:cubicBezTo>
                  <a:cubicBezTo>
                    <a:pt x="1" y="46"/>
                    <a:pt x="6" y="8"/>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2602;p34">
              <a:extLst>
                <a:ext uri="{FF2B5EF4-FFF2-40B4-BE49-F238E27FC236}">
                  <a16:creationId xmlns:a16="http://schemas.microsoft.com/office/drawing/2014/main" id="{9CE8AFDB-16BC-4984-83AA-EFB56263F677}"/>
                </a:ext>
              </a:extLst>
            </p:cNvPr>
            <p:cNvSpPr/>
            <p:nvPr/>
          </p:nvSpPr>
          <p:spPr>
            <a:xfrm>
              <a:off x="6151300" y="2469350"/>
              <a:ext cx="375" cy="1050"/>
            </a:xfrm>
            <a:custGeom>
              <a:avLst/>
              <a:gdLst/>
              <a:ahLst/>
              <a:cxnLst/>
              <a:rect l="l" t="t" r="r" b="b"/>
              <a:pathLst>
                <a:path w="15" h="42" extrusionOk="0">
                  <a:moveTo>
                    <a:pt x="7" y="0"/>
                  </a:moveTo>
                  <a:cubicBezTo>
                    <a:pt x="3" y="0"/>
                    <a:pt x="1" y="21"/>
                    <a:pt x="14" y="41"/>
                  </a:cubicBezTo>
                  <a:cubicBezTo>
                    <a:pt x="14" y="11"/>
                    <a:pt x="10"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2603;p34">
              <a:extLst>
                <a:ext uri="{FF2B5EF4-FFF2-40B4-BE49-F238E27FC236}">
                  <a16:creationId xmlns:a16="http://schemas.microsoft.com/office/drawing/2014/main" id="{2F4FDD5E-E181-4C8F-BA10-FCE514435C04}"/>
                </a:ext>
              </a:extLst>
            </p:cNvPr>
            <p:cNvSpPr/>
            <p:nvPr/>
          </p:nvSpPr>
          <p:spPr>
            <a:xfrm>
              <a:off x="6152550" y="2470975"/>
              <a:ext cx="600" cy="1800"/>
            </a:xfrm>
            <a:custGeom>
              <a:avLst/>
              <a:gdLst/>
              <a:ahLst/>
              <a:cxnLst/>
              <a:rect l="l" t="t" r="r" b="b"/>
              <a:pathLst>
                <a:path w="24" h="72" extrusionOk="0">
                  <a:moveTo>
                    <a:pt x="0" y="0"/>
                  </a:moveTo>
                  <a:cubicBezTo>
                    <a:pt x="24" y="7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2604;p34">
              <a:extLst>
                <a:ext uri="{FF2B5EF4-FFF2-40B4-BE49-F238E27FC236}">
                  <a16:creationId xmlns:a16="http://schemas.microsoft.com/office/drawing/2014/main" id="{834E5820-6E6F-4D21-8C22-62CDF6683B2F}"/>
                </a:ext>
              </a:extLst>
            </p:cNvPr>
            <p:cNvSpPr/>
            <p:nvPr/>
          </p:nvSpPr>
          <p:spPr>
            <a:xfrm>
              <a:off x="6152250" y="2471575"/>
              <a:ext cx="625" cy="25"/>
            </a:xfrm>
            <a:custGeom>
              <a:avLst/>
              <a:gdLst/>
              <a:ahLst/>
              <a:cxnLst/>
              <a:rect l="l" t="t" r="r" b="b"/>
              <a:pathLst>
                <a:path w="25" h="1" extrusionOk="0">
                  <a:moveTo>
                    <a:pt x="24" y="0"/>
                  </a:moveTo>
                  <a:cubicBezTo>
                    <a:pt x="0" y="0"/>
                    <a:pt x="12"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2605;p34">
              <a:extLst>
                <a:ext uri="{FF2B5EF4-FFF2-40B4-BE49-F238E27FC236}">
                  <a16:creationId xmlns:a16="http://schemas.microsoft.com/office/drawing/2014/main" id="{19BB9FEB-767D-469F-AFC3-B31A0B91DDB6}"/>
                </a:ext>
              </a:extLst>
            </p:cNvPr>
            <p:cNvSpPr/>
            <p:nvPr/>
          </p:nvSpPr>
          <p:spPr>
            <a:xfrm>
              <a:off x="6153725" y="2472450"/>
              <a:ext cx="325" cy="1525"/>
            </a:xfrm>
            <a:custGeom>
              <a:avLst/>
              <a:gdLst/>
              <a:ahLst/>
              <a:cxnLst/>
              <a:rect l="l" t="t" r="r" b="b"/>
              <a:pathLst>
                <a:path w="13" h="61" extrusionOk="0">
                  <a:moveTo>
                    <a:pt x="13" y="1"/>
                  </a:moveTo>
                  <a:cubicBezTo>
                    <a:pt x="13" y="13"/>
                    <a:pt x="1" y="37"/>
                    <a:pt x="13" y="60"/>
                  </a:cubicBezTo>
                  <a:cubicBezTo>
                    <a:pt x="13" y="37"/>
                    <a:pt x="13" y="25"/>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2606;p34">
              <a:extLst>
                <a:ext uri="{FF2B5EF4-FFF2-40B4-BE49-F238E27FC236}">
                  <a16:creationId xmlns:a16="http://schemas.microsoft.com/office/drawing/2014/main" id="{925B6AB2-C6D9-4CBF-A90B-625F8E68EF8C}"/>
                </a:ext>
              </a:extLst>
            </p:cNvPr>
            <p:cNvSpPr/>
            <p:nvPr/>
          </p:nvSpPr>
          <p:spPr>
            <a:xfrm>
              <a:off x="6153300" y="2472025"/>
              <a:ext cx="150" cy="750"/>
            </a:xfrm>
            <a:custGeom>
              <a:avLst/>
              <a:gdLst/>
              <a:ahLst/>
              <a:cxnLst/>
              <a:rect l="l" t="t" r="r" b="b"/>
              <a:pathLst>
                <a:path w="6" h="30" extrusionOk="0">
                  <a:moveTo>
                    <a:pt x="1" y="0"/>
                  </a:moveTo>
                  <a:cubicBezTo>
                    <a:pt x="0" y="0"/>
                    <a:pt x="2" y="8"/>
                    <a:pt x="6" y="30"/>
                  </a:cubicBezTo>
                  <a:cubicBezTo>
                    <a:pt x="6" y="2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2607;p34">
              <a:extLst>
                <a:ext uri="{FF2B5EF4-FFF2-40B4-BE49-F238E27FC236}">
                  <a16:creationId xmlns:a16="http://schemas.microsoft.com/office/drawing/2014/main" id="{65D948C8-C8C8-41F4-A0AD-FC08B5C8AAFF}"/>
                </a:ext>
              </a:extLst>
            </p:cNvPr>
            <p:cNvSpPr/>
            <p:nvPr/>
          </p:nvSpPr>
          <p:spPr>
            <a:xfrm>
              <a:off x="6151250" y="2471575"/>
              <a:ext cx="325" cy="675"/>
            </a:xfrm>
            <a:custGeom>
              <a:avLst/>
              <a:gdLst/>
              <a:ahLst/>
              <a:cxnLst/>
              <a:rect l="l" t="t" r="r" b="b"/>
              <a:pathLst>
                <a:path w="13" h="27" extrusionOk="0">
                  <a:moveTo>
                    <a:pt x="5" y="0"/>
                  </a:moveTo>
                  <a:cubicBezTo>
                    <a:pt x="1" y="20"/>
                    <a:pt x="1" y="27"/>
                    <a:pt x="2" y="27"/>
                  </a:cubicBezTo>
                  <a:cubicBezTo>
                    <a:pt x="5" y="27"/>
                    <a:pt x="13"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2608;p34">
              <a:extLst>
                <a:ext uri="{FF2B5EF4-FFF2-40B4-BE49-F238E27FC236}">
                  <a16:creationId xmlns:a16="http://schemas.microsoft.com/office/drawing/2014/main" id="{9230EE68-EB7C-4CB2-B695-22AB642475A2}"/>
                </a:ext>
              </a:extLst>
            </p:cNvPr>
            <p:cNvSpPr/>
            <p:nvPr/>
          </p:nvSpPr>
          <p:spPr>
            <a:xfrm>
              <a:off x="6151650" y="2471850"/>
              <a:ext cx="325" cy="375"/>
            </a:xfrm>
            <a:custGeom>
              <a:avLst/>
              <a:gdLst/>
              <a:ahLst/>
              <a:cxnLst/>
              <a:rect l="l" t="t" r="r" b="b"/>
              <a:pathLst>
                <a:path w="13" h="15" extrusionOk="0">
                  <a:moveTo>
                    <a:pt x="12" y="1"/>
                  </a:moveTo>
                  <a:lnTo>
                    <a:pt x="12" y="1"/>
                  </a:lnTo>
                  <a:cubicBezTo>
                    <a:pt x="2" y="11"/>
                    <a:pt x="1" y="15"/>
                    <a:pt x="2" y="15"/>
                  </a:cubicBezTo>
                  <a:cubicBezTo>
                    <a:pt x="4" y="15"/>
                    <a:pt x="12" y="8"/>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2609;p34">
              <a:extLst>
                <a:ext uri="{FF2B5EF4-FFF2-40B4-BE49-F238E27FC236}">
                  <a16:creationId xmlns:a16="http://schemas.microsoft.com/office/drawing/2014/main" id="{B6C03A0B-C3F3-450B-86EE-E1A4931357B4}"/>
                </a:ext>
              </a:extLst>
            </p:cNvPr>
            <p:cNvSpPr/>
            <p:nvPr/>
          </p:nvSpPr>
          <p:spPr>
            <a:xfrm>
              <a:off x="6150450" y="2471150"/>
              <a:ext cx="325" cy="450"/>
            </a:xfrm>
            <a:custGeom>
              <a:avLst/>
              <a:gdLst/>
              <a:ahLst/>
              <a:cxnLst/>
              <a:rect l="l" t="t" r="r" b="b"/>
              <a:pathLst>
                <a:path w="13" h="18" extrusionOk="0">
                  <a:moveTo>
                    <a:pt x="1" y="0"/>
                  </a:moveTo>
                  <a:cubicBezTo>
                    <a:pt x="1" y="0"/>
                    <a:pt x="1" y="2"/>
                    <a:pt x="1" y="5"/>
                  </a:cubicBezTo>
                  <a:cubicBezTo>
                    <a:pt x="1" y="5"/>
                    <a:pt x="1" y="17"/>
                    <a:pt x="13" y="17"/>
                  </a:cubicBezTo>
                  <a:cubicBezTo>
                    <a:pt x="4" y="9"/>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2610;p34">
              <a:extLst>
                <a:ext uri="{FF2B5EF4-FFF2-40B4-BE49-F238E27FC236}">
                  <a16:creationId xmlns:a16="http://schemas.microsoft.com/office/drawing/2014/main" id="{7FD85876-5679-4DCD-A1E5-DEC0FB8FBFAC}"/>
                </a:ext>
              </a:extLst>
            </p:cNvPr>
            <p:cNvSpPr/>
            <p:nvPr/>
          </p:nvSpPr>
          <p:spPr>
            <a:xfrm>
              <a:off x="6151950" y="2471275"/>
              <a:ext cx="25" cy="325"/>
            </a:xfrm>
            <a:custGeom>
              <a:avLst/>
              <a:gdLst/>
              <a:ahLst/>
              <a:cxnLst/>
              <a:rect l="l" t="t" r="r" b="b"/>
              <a:pathLst>
                <a:path w="1" h="13" extrusionOk="0">
                  <a:moveTo>
                    <a:pt x="0" y="12"/>
                  </a:moveTo>
                  <a:lnTo>
                    <a:pt x="0" y="12"/>
                  </a:lnTo>
                  <a:cubicBezTo>
                    <a:pt x="0" y="0"/>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2611;p34">
              <a:extLst>
                <a:ext uri="{FF2B5EF4-FFF2-40B4-BE49-F238E27FC236}">
                  <a16:creationId xmlns:a16="http://schemas.microsoft.com/office/drawing/2014/main" id="{1430C0DA-FFEC-4892-9AFA-E09B56A72372}"/>
                </a:ext>
              </a:extLst>
            </p:cNvPr>
            <p:cNvSpPr/>
            <p:nvPr/>
          </p:nvSpPr>
          <p:spPr>
            <a:xfrm>
              <a:off x="6151800" y="2471575"/>
              <a:ext cx="175" cy="475"/>
            </a:xfrm>
            <a:custGeom>
              <a:avLst/>
              <a:gdLst/>
              <a:ahLst/>
              <a:cxnLst/>
              <a:rect l="l" t="t" r="r" b="b"/>
              <a:pathLst>
                <a:path w="7" h="19" extrusionOk="0">
                  <a:moveTo>
                    <a:pt x="6" y="0"/>
                  </a:moveTo>
                  <a:lnTo>
                    <a:pt x="6" y="0"/>
                  </a:lnTo>
                  <a:cubicBezTo>
                    <a:pt x="2" y="14"/>
                    <a:pt x="1" y="19"/>
                    <a:pt x="1" y="19"/>
                  </a:cubicBezTo>
                  <a:cubicBezTo>
                    <a:pt x="2" y="19"/>
                    <a:pt x="6" y="7"/>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2612;p34">
              <a:extLst>
                <a:ext uri="{FF2B5EF4-FFF2-40B4-BE49-F238E27FC236}">
                  <a16:creationId xmlns:a16="http://schemas.microsoft.com/office/drawing/2014/main" id="{636865E9-A52F-4C28-A80C-DF528FCF3091}"/>
                </a:ext>
              </a:extLst>
            </p:cNvPr>
            <p:cNvSpPr/>
            <p:nvPr/>
          </p:nvSpPr>
          <p:spPr>
            <a:xfrm>
              <a:off x="6149275" y="2472575"/>
              <a:ext cx="1100" cy="4675"/>
            </a:xfrm>
            <a:custGeom>
              <a:avLst/>
              <a:gdLst/>
              <a:ahLst/>
              <a:cxnLst/>
              <a:rect l="l" t="t" r="r" b="b"/>
              <a:pathLst>
                <a:path w="44" h="187" extrusionOk="0">
                  <a:moveTo>
                    <a:pt x="23" y="1"/>
                  </a:moveTo>
                  <a:cubicBezTo>
                    <a:pt x="19" y="1"/>
                    <a:pt x="11" y="10"/>
                    <a:pt x="0" y="32"/>
                  </a:cubicBezTo>
                  <a:cubicBezTo>
                    <a:pt x="14" y="73"/>
                    <a:pt x="20" y="91"/>
                    <a:pt x="18" y="91"/>
                  </a:cubicBezTo>
                  <a:cubicBezTo>
                    <a:pt x="16" y="91"/>
                    <a:pt x="10" y="82"/>
                    <a:pt x="0" y="67"/>
                  </a:cubicBezTo>
                  <a:cubicBezTo>
                    <a:pt x="0" y="103"/>
                    <a:pt x="0" y="139"/>
                    <a:pt x="0" y="174"/>
                  </a:cubicBezTo>
                  <a:cubicBezTo>
                    <a:pt x="5" y="159"/>
                    <a:pt x="8" y="153"/>
                    <a:pt x="10" y="153"/>
                  </a:cubicBezTo>
                  <a:cubicBezTo>
                    <a:pt x="12" y="153"/>
                    <a:pt x="12" y="166"/>
                    <a:pt x="12" y="186"/>
                  </a:cubicBezTo>
                  <a:cubicBezTo>
                    <a:pt x="12" y="177"/>
                    <a:pt x="4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2613;p34">
              <a:extLst>
                <a:ext uri="{FF2B5EF4-FFF2-40B4-BE49-F238E27FC236}">
                  <a16:creationId xmlns:a16="http://schemas.microsoft.com/office/drawing/2014/main" id="{45941C06-9515-492D-8CD2-0D9B457D701A}"/>
                </a:ext>
              </a:extLst>
            </p:cNvPr>
            <p:cNvSpPr/>
            <p:nvPr/>
          </p:nvSpPr>
          <p:spPr>
            <a:xfrm>
              <a:off x="6149575" y="2471600"/>
              <a:ext cx="675" cy="575"/>
            </a:xfrm>
            <a:custGeom>
              <a:avLst/>
              <a:gdLst/>
              <a:ahLst/>
              <a:cxnLst/>
              <a:rect l="l" t="t" r="r" b="b"/>
              <a:pathLst>
                <a:path w="27" h="23" extrusionOk="0">
                  <a:moveTo>
                    <a:pt x="16" y="0"/>
                  </a:moveTo>
                  <a:cubicBezTo>
                    <a:pt x="10" y="0"/>
                    <a:pt x="0" y="7"/>
                    <a:pt x="0" y="23"/>
                  </a:cubicBezTo>
                  <a:cubicBezTo>
                    <a:pt x="26" y="10"/>
                    <a:pt x="24"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2614;p34">
              <a:extLst>
                <a:ext uri="{FF2B5EF4-FFF2-40B4-BE49-F238E27FC236}">
                  <a16:creationId xmlns:a16="http://schemas.microsoft.com/office/drawing/2014/main" id="{F8489AA5-7600-4277-82CD-5D33F7287E14}"/>
                </a:ext>
              </a:extLst>
            </p:cNvPr>
            <p:cNvSpPr/>
            <p:nvPr/>
          </p:nvSpPr>
          <p:spPr>
            <a:xfrm>
              <a:off x="6149875" y="2470975"/>
              <a:ext cx="1500" cy="3000"/>
            </a:xfrm>
            <a:custGeom>
              <a:avLst/>
              <a:gdLst/>
              <a:ahLst/>
              <a:cxnLst/>
              <a:rect l="l" t="t" r="r" b="b"/>
              <a:pathLst>
                <a:path w="60" h="120" extrusionOk="0">
                  <a:moveTo>
                    <a:pt x="36" y="24"/>
                  </a:moveTo>
                  <a:cubicBezTo>
                    <a:pt x="36" y="72"/>
                    <a:pt x="0" y="0"/>
                    <a:pt x="36" y="119"/>
                  </a:cubicBezTo>
                  <a:cubicBezTo>
                    <a:pt x="60" y="119"/>
                    <a:pt x="36" y="24"/>
                    <a:pt x="36"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2615;p34">
              <a:extLst>
                <a:ext uri="{FF2B5EF4-FFF2-40B4-BE49-F238E27FC236}">
                  <a16:creationId xmlns:a16="http://schemas.microsoft.com/office/drawing/2014/main" id="{5648D53F-4C42-45AD-90E3-F73816CE3438}"/>
                </a:ext>
              </a:extLst>
            </p:cNvPr>
            <p:cNvSpPr/>
            <p:nvPr/>
          </p:nvSpPr>
          <p:spPr>
            <a:xfrm>
              <a:off x="6153050" y="2473050"/>
              <a:ext cx="1300" cy="2250"/>
            </a:xfrm>
            <a:custGeom>
              <a:avLst/>
              <a:gdLst/>
              <a:ahLst/>
              <a:cxnLst/>
              <a:rect l="l" t="t" r="r" b="b"/>
              <a:pathLst>
                <a:path w="52" h="90" extrusionOk="0">
                  <a:moveTo>
                    <a:pt x="1" y="1"/>
                  </a:moveTo>
                  <a:lnTo>
                    <a:pt x="1" y="1"/>
                  </a:lnTo>
                  <a:cubicBezTo>
                    <a:pt x="1" y="1"/>
                    <a:pt x="7" y="21"/>
                    <a:pt x="28" y="84"/>
                  </a:cubicBezTo>
                  <a:cubicBezTo>
                    <a:pt x="28" y="84"/>
                    <a:pt x="40" y="90"/>
                    <a:pt x="46" y="90"/>
                  </a:cubicBezTo>
                  <a:cubicBezTo>
                    <a:pt x="52" y="90"/>
                    <a:pt x="52" y="84"/>
                    <a:pt x="28" y="60"/>
                  </a:cubicBezTo>
                  <a:cubicBezTo>
                    <a:pt x="28" y="61"/>
                    <a:pt x="28" y="61"/>
                    <a:pt x="28" y="61"/>
                  </a:cubicBezTo>
                  <a:cubicBezTo>
                    <a:pt x="25" y="61"/>
                    <a:pt x="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2616;p34">
              <a:extLst>
                <a:ext uri="{FF2B5EF4-FFF2-40B4-BE49-F238E27FC236}">
                  <a16:creationId xmlns:a16="http://schemas.microsoft.com/office/drawing/2014/main" id="{B8C56C09-0190-45A3-91F5-9CF3FFD1207A}"/>
                </a:ext>
              </a:extLst>
            </p:cNvPr>
            <p:cNvSpPr/>
            <p:nvPr/>
          </p:nvSpPr>
          <p:spPr>
            <a:xfrm>
              <a:off x="6152075" y="2473950"/>
              <a:ext cx="200" cy="800"/>
            </a:xfrm>
            <a:custGeom>
              <a:avLst/>
              <a:gdLst/>
              <a:ahLst/>
              <a:cxnLst/>
              <a:rect l="l" t="t" r="r" b="b"/>
              <a:pathLst>
                <a:path w="8" h="32" extrusionOk="0">
                  <a:moveTo>
                    <a:pt x="7" y="0"/>
                  </a:moveTo>
                  <a:lnTo>
                    <a:pt x="7" y="0"/>
                  </a:lnTo>
                  <a:cubicBezTo>
                    <a:pt x="1" y="19"/>
                    <a:pt x="1" y="32"/>
                    <a:pt x="3" y="32"/>
                  </a:cubicBezTo>
                  <a:cubicBezTo>
                    <a:pt x="5" y="32"/>
                    <a:pt x="7" y="22"/>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2617;p34">
              <a:extLst>
                <a:ext uri="{FF2B5EF4-FFF2-40B4-BE49-F238E27FC236}">
                  <a16:creationId xmlns:a16="http://schemas.microsoft.com/office/drawing/2014/main" id="{EFF91B22-1134-4023-B7F9-B7A6DADAF721}"/>
                </a:ext>
              </a:extLst>
            </p:cNvPr>
            <p:cNvSpPr/>
            <p:nvPr/>
          </p:nvSpPr>
          <p:spPr>
            <a:xfrm>
              <a:off x="6149275" y="2470975"/>
              <a:ext cx="25" cy="1500"/>
            </a:xfrm>
            <a:custGeom>
              <a:avLst/>
              <a:gdLst/>
              <a:ahLst/>
              <a:cxnLst/>
              <a:rect l="l" t="t" r="r" b="b"/>
              <a:pathLst>
                <a:path w="1" h="60" extrusionOk="0">
                  <a:moveTo>
                    <a:pt x="0" y="0"/>
                  </a:moveTo>
                  <a:cubicBezTo>
                    <a:pt x="0" y="48"/>
                    <a:pt x="0"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2618;p34">
              <a:extLst>
                <a:ext uri="{FF2B5EF4-FFF2-40B4-BE49-F238E27FC236}">
                  <a16:creationId xmlns:a16="http://schemas.microsoft.com/office/drawing/2014/main" id="{EE3521DA-BF84-44FA-AC1F-BF857744E49F}"/>
                </a:ext>
              </a:extLst>
            </p:cNvPr>
            <p:cNvSpPr/>
            <p:nvPr/>
          </p:nvSpPr>
          <p:spPr>
            <a:xfrm>
              <a:off x="6148675" y="2471275"/>
              <a:ext cx="25" cy="325"/>
            </a:xfrm>
            <a:custGeom>
              <a:avLst/>
              <a:gdLst/>
              <a:ahLst/>
              <a:cxnLst/>
              <a:rect l="l" t="t" r="r" b="b"/>
              <a:pathLst>
                <a:path w="1" h="13" extrusionOk="0">
                  <a:moveTo>
                    <a:pt x="0" y="12"/>
                  </a:moveTo>
                  <a:cubicBezTo>
                    <a:pt x="0" y="12"/>
                    <a:pt x="0" y="0"/>
                    <a:pt x="0" y="0"/>
                  </a:cubicBezTo>
                  <a:cubicBezTo>
                    <a:pt x="0" y="12"/>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2619;p34">
              <a:extLst>
                <a:ext uri="{FF2B5EF4-FFF2-40B4-BE49-F238E27FC236}">
                  <a16:creationId xmlns:a16="http://schemas.microsoft.com/office/drawing/2014/main" id="{2438C39C-AE9A-42C3-B6F0-564F8421548D}"/>
                </a:ext>
              </a:extLst>
            </p:cNvPr>
            <p:cNvSpPr/>
            <p:nvPr/>
          </p:nvSpPr>
          <p:spPr>
            <a:xfrm>
              <a:off x="6148675" y="2471575"/>
              <a:ext cx="25" cy="300"/>
            </a:xfrm>
            <a:custGeom>
              <a:avLst/>
              <a:gdLst/>
              <a:ahLst/>
              <a:cxnLst/>
              <a:rect l="l" t="t" r="r" b="b"/>
              <a:pathLst>
                <a:path w="1" h="12" extrusionOk="0">
                  <a:moveTo>
                    <a:pt x="0" y="0"/>
                  </a:moveTo>
                  <a:cubicBezTo>
                    <a:pt x="0" y="12"/>
                    <a:pt x="0"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2620;p34">
              <a:extLst>
                <a:ext uri="{FF2B5EF4-FFF2-40B4-BE49-F238E27FC236}">
                  <a16:creationId xmlns:a16="http://schemas.microsoft.com/office/drawing/2014/main" id="{C4F38E22-D842-4303-AE0B-FD4F59898776}"/>
                </a:ext>
              </a:extLst>
            </p:cNvPr>
            <p:cNvSpPr/>
            <p:nvPr/>
          </p:nvSpPr>
          <p:spPr>
            <a:xfrm>
              <a:off x="6133300" y="2472575"/>
              <a:ext cx="525" cy="1100"/>
            </a:xfrm>
            <a:custGeom>
              <a:avLst/>
              <a:gdLst/>
              <a:ahLst/>
              <a:cxnLst/>
              <a:rect l="l" t="t" r="r" b="b"/>
              <a:pathLst>
                <a:path w="21" h="44" extrusionOk="0">
                  <a:moveTo>
                    <a:pt x="1" y="1"/>
                  </a:moveTo>
                  <a:lnTo>
                    <a:pt x="1" y="1"/>
                  </a:lnTo>
                  <a:cubicBezTo>
                    <a:pt x="1" y="1"/>
                    <a:pt x="13" y="29"/>
                    <a:pt x="20" y="43"/>
                  </a:cubicBezTo>
                  <a:cubicBezTo>
                    <a:pt x="6" y="1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2621;p34">
              <a:extLst>
                <a:ext uri="{FF2B5EF4-FFF2-40B4-BE49-F238E27FC236}">
                  <a16:creationId xmlns:a16="http://schemas.microsoft.com/office/drawing/2014/main" id="{D07ECEC0-A704-4252-BD5E-A48ADA65D075}"/>
                </a:ext>
              </a:extLst>
            </p:cNvPr>
            <p:cNvSpPr/>
            <p:nvPr/>
          </p:nvSpPr>
          <p:spPr>
            <a:xfrm>
              <a:off x="6123825" y="2478625"/>
              <a:ext cx="275" cy="800"/>
            </a:xfrm>
            <a:custGeom>
              <a:avLst/>
              <a:gdLst/>
              <a:ahLst/>
              <a:cxnLst/>
              <a:rect l="l" t="t" r="r" b="b"/>
              <a:pathLst>
                <a:path w="11" h="32" extrusionOk="0">
                  <a:moveTo>
                    <a:pt x="9" y="1"/>
                  </a:moveTo>
                  <a:cubicBezTo>
                    <a:pt x="8" y="1"/>
                    <a:pt x="1" y="32"/>
                    <a:pt x="3" y="32"/>
                  </a:cubicBezTo>
                  <a:cubicBezTo>
                    <a:pt x="4" y="32"/>
                    <a:pt x="5" y="30"/>
                    <a:pt x="6" y="28"/>
                  </a:cubicBezTo>
                  <a:cubicBezTo>
                    <a:pt x="10" y="7"/>
                    <a:pt x="10"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2622;p34">
              <a:extLst>
                <a:ext uri="{FF2B5EF4-FFF2-40B4-BE49-F238E27FC236}">
                  <a16:creationId xmlns:a16="http://schemas.microsoft.com/office/drawing/2014/main" id="{BFE1CAC1-A6D4-4F3D-A9A9-1ED266E6217E}"/>
                </a:ext>
              </a:extLst>
            </p:cNvPr>
            <p:cNvSpPr/>
            <p:nvPr/>
          </p:nvSpPr>
          <p:spPr>
            <a:xfrm>
              <a:off x="6146300" y="2471650"/>
              <a:ext cx="325" cy="225"/>
            </a:xfrm>
            <a:custGeom>
              <a:avLst/>
              <a:gdLst/>
              <a:ahLst/>
              <a:cxnLst/>
              <a:rect l="l" t="t" r="r" b="b"/>
              <a:pathLst>
                <a:path w="13" h="9" extrusionOk="0">
                  <a:moveTo>
                    <a:pt x="11" y="0"/>
                  </a:moveTo>
                  <a:cubicBezTo>
                    <a:pt x="9" y="0"/>
                    <a:pt x="6" y="3"/>
                    <a:pt x="0" y="9"/>
                  </a:cubicBezTo>
                  <a:lnTo>
                    <a:pt x="12" y="9"/>
                  </a:lnTo>
                  <a:cubicBezTo>
                    <a:pt x="12" y="3"/>
                    <a:pt x="12" y="0"/>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2623;p34">
              <a:extLst>
                <a:ext uri="{FF2B5EF4-FFF2-40B4-BE49-F238E27FC236}">
                  <a16:creationId xmlns:a16="http://schemas.microsoft.com/office/drawing/2014/main" id="{0791536E-6A2A-4FDC-AF14-B4E787E152FE}"/>
                </a:ext>
              </a:extLst>
            </p:cNvPr>
            <p:cNvSpPr/>
            <p:nvPr/>
          </p:nvSpPr>
          <p:spPr>
            <a:xfrm>
              <a:off x="6100150" y="2483775"/>
              <a:ext cx="25" cy="325"/>
            </a:xfrm>
            <a:custGeom>
              <a:avLst/>
              <a:gdLst/>
              <a:ahLst/>
              <a:cxnLst/>
              <a:rect l="l" t="t" r="r" b="b"/>
              <a:pathLst>
                <a:path w="1" h="13" extrusionOk="0">
                  <a:moveTo>
                    <a:pt x="1" y="12"/>
                  </a:moveTo>
                  <a:lnTo>
                    <a:pt x="1" y="0"/>
                  </a:lnTo>
                  <a:cubicBezTo>
                    <a:pt x="1" y="12"/>
                    <a:pt x="1" y="12"/>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2624;p34">
              <a:extLst>
                <a:ext uri="{FF2B5EF4-FFF2-40B4-BE49-F238E27FC236}">
                  <a16:creationId xmlns:a16="http://schemas.microsoft.com/office/drawing/2014/main" id="{C98CF557-4991-41D2-8F6C-679E79338ED7}"/>
                </a:ext>
              </a:extLst>
            </p:cNvPr>
            <p:cNvSpPr/>
            <p:nvPr/>
          </p:nvSpPr>
          <p:spPr>
            <a:xfrm>
              <a:off x="6130825" y="2479600"/>
              <a:ext cx="600" cy="3000"/>
            </a:xfrm>
            <a:custGeom>
              <a:avLst/>
              <a:gdLst/>
              <a:ahLst/>
              <a:cxnLst/>
              <a:rect l="l" t="t" r="r" b="b"/>
              <a:pathLst>
                <a:path w="24" h="120" extrusionOk="0">
                  <a:moveTo>
                    <a:pt x="0" y="1"/>
                  </a:moveTo>
                  <a:cubicBezTo>
                    <a:pt x="0" y="48"/>
                    <a:pt x="0" y="84"/>
                    <a:pt x="0" y="120"/>
                  </a:cubicBezTo>
                  <a:cubicBezTo>
                    <a:pt x="0" y="84"/>
                    <a:pt x="24"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2625;p34">
              <a:extLst>
                <a:ext uri="{FF2B5EF4-FFF2-40B4-BE49-F238E27FC236}">
                  <a16:creationId xmlns:a16="http://schemas.microsoft.com/office/drawing/2014/main" id="{CBDB562B-8BB9-4389-B008-5A17A9BB1476}"/>
                </a:ext>
              </a:extLst>
            </p:cNvPr>
            <p:cNvSpPr/>
            <p:nvPr/>
          </p:nvSpPr>
          <p:spPr>
            <a:xfrm>
              <a:off x="6097775" y="24855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2626;p34">
              <a:extLst>
                <a:ext uri="{FF2B5EF4-FFF2-40B4-BE49-F238E27FC236}">
                  <a16:creationId xmlns:a16="http://schemas.microsoft.com/office/drawing/2014/main" id="{53ECF46B-2C92-450C-B7BC-BCA91D754149}"/>
                </a:ext>
              </a:extLst>
            </p:cNvPr>
            <p:cNvSpPr/>
            <p:nvPr/>
          </p:nvSpPr>
          <p:spPr>
            <a:xfrm>
              <a:off x="6144800" y="2472450"/>
              <a:ext cx="25" cy="325"/>
            </a:xfrm>
            <a:custGeom>
              <a:avLst/>
              <a:gdLst/>
              <a:ahLst/>
              <a:cxnLst/>
              <a:rect l="l" t="t" r="r" b="b"/>
              <a:pathLst>
                <a:path w="1" h="13" extrusionOk="0">
                  <a:moveTo>
                    <a:pt x="1" y="13"/>
                  </a:moveTo>
                  <a:cubicBezTo>
                    <a:pt x="1" y="1"/>
                    <a:pt x="1" y="1"/>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2627;p34">
              <a:extLst>
                <a:ext uri="{FF2B5EF4-FFF2-40B4-BE49-F238E27FC236}">
                  <a16:creationId xmlns:a16="http://schemas.microsoft.com/office/drawing/2014/main" id="{DC03792A-5ACC-4DE3-8C0A-2EA12F287305}"/>
                </a:ext>
              </a:extLst>
            </p:cNvPr>
            <p:cNvSpPr/>
            <p:nvPr/>
          </p:nvSpPr>
          <p:spPr>
            <a:xfrm>
              <a:off x="6082000" y="2471275"/>
              <a:ext cx="66400" cy="16100"/>
            </a:xfrm>
            <a:custGeom>
              <a:avLst/>
              <a:gdLst/>
              <a:ahLst/>
              <a:cxnLst/>
              <a:rect l="l" t="t" r="r" b="b"/>
              <a:pathLst>
                <a:path w="2656" h="644" extrusionOk="0">
                  <a:moveTo>
                    <a:pt x="1965" y="155"/>
                  </a:moveTo>
                  <a:lnTo>
                    <a:pt x="1965" y="155"/>
                  </a:lnTo>
                  <a:cubicBezTo>
                    <a:pt x="1962" y="155"/>
                    <a:pt x="1963" y="158"/>
                    <a:pt x="1965" y="163"/>
                  </a:cubicBezTo>
                  <a:lnTo>
                    <a:pt x="1965" y="163"/>
                  </a:lnTo>
                  <a:cubicBezTo>
                    <a:pt x="1965" y="160"/>
                    <a:pt x="1965" y="157"/>
                    <a:pt x="1965" y="155"/>
                  </a:cubicBezTo>
                  <a:close/>
                  <a:moveTo>
                    <a:pt x="715" y="262"/>
                  </a:moveTo>
                  <a:lnTo>
                    <a:pt x="715" y="262"/>
                  </a:lnTo>
                  <a:cubicBezTo>
                    <a:pt x="714" y="262"/>
                    <a:pt x="714" y="262"/>
                    <a:pt x="715" y="262"/>
                  </a:cubicBezTo>
                  <a:lnTo>
                    <a:pt x="715" y="262"/>
                  </a:lnTo>
                  <a:cubicBezTo>
                    <a:pt x="715" y="262"/>
                    <a:pt x="715" y="262"/>
                    <a:pt x="715" y="262"/>
                  </a:cubicBezTo>
                  <a:close/>
                  <a:moveTo>
                    <a:pt x="1704" y="372"/>
                  </a:moveTo>
                  <a:cubicBezTo>
                    <a:pt x="1706" y="372"/>
                    <a:pt x="1709" y="375"/>
                    <a:pt x="1715" y="381"/>
                  </a:cubicBezTo>
                  <a:cubicBezTo>
                    <a:pt x="1715" y="387"/>
                    <a:pt x="1712" y="390"/>
                    <a:pt x="1709" y="390"/>
                  </a:cubicBezTo>
                  <a:cubicBezTo>
                    <a:pt x="1706" y="390"/>
                    <a:pt x="1703" y="387"/>
                    <a:pt x="1703" y="381"/>
                  </a:cubicBezTo>
                  <a:cubicBezTo>
                    <a:pt x="1703" y="375"/>
                    <a:pt x="1703" y="372"/>
                    <a:pt x="1704" y="372"/>
                  </a:cubicBezTo>
                  <a:close/>
                  <a:moveTo>
                    <a:pt x="2219" y="404"/>
                  </a:moveTo>
                  <a:cubicBezTo>
                    <a:pt x="2214" y="409"/>
                    <a:pt x="2212" y="414"/>
                    <a:pt x="2215" y="417"/>
                  </a:cubicBezTo>
                  <a:cubicBezTo>
                    <a:pt x="2217" y="412"/>
                    <a:pt x="2218" y="408"/>
                    <a:pt x="2219" y="404"/>
                  </a:cubicBezTo>
                  <a:close/>
                  <a:moveTo>
                    <a:pt x="2256" y="402"/>
                  </a:moveTo>
                  <a:lnTo>
                    <a:pt x="2256" y="402"/>
                  </a:lnTo>
                  <a:cubicBezTo>
                    <a:pt x="2258" y="411"/>
                    <a:pt x="2260" y="420"/>
                    <a:pt x="2263" y="429"/>
                  </a:cubicBezTo>
                  <a:cubicBezTo>
                    <a:pt x="2263" y="416"/>
                    <a:pt x="2260" y="408"/>
                    <a:pt x="2256" y="402"/>
                  </a:cubicBezTo>
                  <a:close/>
                  <a:moveTo>
                    <a:pt x="2584" y="0"/>
                  </a:moveTo>
                  <a:cubicBezTo>
                    <a:pt x="2596" y="36"/>
                    <a:pt x="2572" y="84"/>
                    <a:pt x="2560" y="107"/>
                  </a:cubicBezTo>
                  <a:cubicBezTo>
                    <a:pt x="2560" y="89"/>
                    <a:pt x="2560" y="81"/>
                    <a:pt x="2559" y="81"/>
                  </a:cubicBezTo>
                  <a:cubicBezTo>
                    <a:pt x="2557" y="81"/>
                    <a:pt x="2554" y="89"/>
                    <a:pt x="2548" y="107"/>
                  </a:cubicBezTo>
                  <a:cubicBezTo>
                    <a:pt x="2543" y="52"/>
                    <a:pt x="2479" y="28"/>
                    <a:pt x="2409" y="28"/>
                  </a:cubicBezTo>
                  <a:cubicBezTo>
                    <a:pt x="2327" y="28"/>
                    <a:pt x="2236" y="61"/>
                    <a:pt x="2216" y="117"/>
                  </a:cubicBezTo>
                  <a:lnTo>
                    <a:pt x="2216" y="117"/>
                  </a:lnTo>
                  <a:cubicBezTo>
                    <a:pt x="2217" y="107"/>
                    <a:pt x="2186" y="107"/>
                    <a:pt x="2152" y="107"/>
                  </a:cubicBezTo>
                  <a:cubicBezTo>
                    <a:pt x="2117" y="107"/>
                    <a:pt x="2078" y="107"/>
                    <a:pt x="2072" y="95"/>
                  </a:cubicBezTo>
                  <a:lnTo>
                    <a:pt x="2072" y="95"/>
                  </a:lnTo>
                  <a:cubicBezTo>
                    <a:pt x="2079" y="113"/>
                    <a:pt x="2081" y="119"/>
                    <a:pt x="2080" y="119"/>
                  </a:cubicBezTo>
                  <a:cubicBezTo>
                    <a:pt x="2078" y="119"/>
                    <a:pt x="2060" y="84"/>
                    <a:pt x="2060" y="84"/>
                  </a:cubicBezTo>
                  <a:cubicBezTo>
                    <a:pt x="2048" y="107"/>
                    <a:pt x="2048" y="131"/>
                    <a:pt x="2048" y="155"/>
                  </a:cubicBezTo>
                  <a:cubicBezTo>
                    <a:pt x="2036" y="143"/>
                    <a:pt x="2036" y="131"/>
                    <a:pt x="2024" y="119"/>
                  </a:cubicBezTo>
                  <a:cubicBezTo>
                    <a:pt x="2001" y="143"/>
                    <a:pt x="2001" y="166"/>
                    <a:pt x="1989" y="201"/>
                  </a:cubicBezTo>
                  <a:lnTo>
                    <a:pt x="1989" y="201"/>
                  </a:lnTo>
                  <a:cubicBezTo>
                    <a:pt x="1984" y="194"/>
                    <a:pt x="1970" y="174"/>
                    <a:pt x="1965" y="163"/>
                  </a:cubicBezTo>
                  <a:lnTo>
                    <a:pt x="1965" y="163"/>
                  </a:lnTo>
                  <a:cubicBezTo>
                    <a:pt x="1965" y="176"/>
                    <a:pt x="1963" y="195"/>
                    <a:pt x="1953" y="214"/>
                  </a:cubicBezTo>
                  <a:cubicBezTo>
                    <a:pt x="1965" y="286"/>
                    <a:pt x="1977" y="357"/>
                    <a:pt x="1965" y="429"/>
                  </a:cubicBezTo>
                  <a:cubicBezTo>
                    <a:pt x="1970" y="433"/>
                    <a:pt x="1973" y="435"/>
                    <a:pt x="1976" y="435"/>
                  </a:cubicBezTo>
                  <a:cubicBezTo>
                    <a:pt x="1995" y="435"/>
                    <a:pt x="1977" y="346"/>
                    <a:pt x="1977" y="345"/>
                  </a:cubicBezTo>
                  <a:lnTo>
                    <a:pt x="1977" y="345"/>
                  </a:lnTo>
                  <a:cubicBezTo>
                    <a:pt x="1989" y="369"/>
                    <a:pt x="2001" y="393"/>
                    <a:pt x="2013" y="417"/>
                  </a:cubicBezTo>
                  <a:cubicBezTo>
                    <a:pt x="2001" y="393"/>
                    <a:pt x="2001" y="357"/>
                    <a:pt x="2013" y="322"/>
                  </a:cubicBezTo>
                  <a:cubicBezTo>
                    <a:pt x="2013" y="357"/>
                    <a:pt x="2024" y="393"/>
                    <a:pt x="2024" y="417"/>
                  </a:cubicBezTo>
                  <a:cubicBezTo>
                    <a:pt x="2024" y="393"/>
                    <a:pt x="2024" y="357"/>
                    <a:pt x="2036" y="334"/>
                  </a:cubicBezTo>
                  <a:cubicBezTo>
                    <a:pt x="2036" y="369"/>
                    <a:pt x="2048" y="393"/>
                    <a:pt x="2048" y="429"/>
                  </a:cubicBezTo>
                  <a:cubicBezTo>
                    <a:pt x="2048" y="429"/>
                    <a:pt x="2048" y="429"/>
                    <a:pt x="2048" y="429"/>
                  </a:cubicBezTo>
                  <a:cubicBezTo>
                    <a:pt x="2052" y="429"/>
                    <a:pt x="2096" y="286"/>
                    <a:pt x="2096" y="286"/>
                  </a:cubicBezTo>
                  <a:cubicBezTo>
                    <a:pt x="2096" y="322"/>
                    <a:pt x="2108" y="357"/>
                    <a:pt x="2120" y="393"/>
                  </a:cubicBezTo>
                  <a:cubicBezTo>
                    <a:pt x="2120" y="322"/>
                    <a:pt x="2120" y="238"/>
                    <a:pt x="2144" y="155"/>
                  </a:cubicBezTo>
                  <a:cubicBezTo>
                    <a:pt x="2144" y="173"/>
                    <a:pt x="2147" y="182"/>
                    <a:pt x="2149" y="182"/>
                  </a:cubicBezTo>
                  <a:cubicBezTo>
                    <a:pt x="2152" y="182"/>
                    <a:pt x="2155" y="173"/>
                    <a:pt x="2155" y="155"/>
                  </a:cubicBezTo>
                  <a:lnTo>
                    <a:pt x="2155" y="155"/>
                  </a:lnTo>
                  <a:cubicBezTo>
                    <a:pt x="2155" y="255"/>
                    <a:pt x="2135" y="341"/>
                    <a:pt x="2151" y="413"/>
                  </a:cubicBezTo>
                  <a:lnTo>
                    <a:pt x="2151" y="413"/>
                  </a:lnTo>
                  <a:cubicBezTo>
                    <a:pt x="2149" y="375"/>
                    <a:pt x="2162" y="339"/>
                    <a:pt x="2191" y="310"/>
                  </a:cubicBezTo>
                  <a:cubicBezTo>
                    <a:pt x="2191" y="345"/>
                    <a:pt x="2191" y="369"/>
                    <a:pt x="2191" y="405"/>
                  </a:cubicBezTo>
                  <a:cubicBezTo>
                    <a:pt x="2202" y="394"/>
                    <a:pt x="2210" y="388"/>
                    <a:pt x="2215" y="388"/>
                  </a:cubicBezTo>
                  <a:cubicBezTo>
                    <a:pt x="2219" y="388"/>
                    <a:pt x="2221" y="393"/>
                    <a:pt x="2219" y="404"/>
                  </a:cubicBezTo>
                  <a:lnTo>
                    <a:pt x="2219" y="404"/>
                  </a:lnTo>
                  <a:cubicBezTo>
                    <a:pt x="2224" y="399"/>
                    <a:pt x="2232" y="395"/>
                    <a:pt x="2240" y="395"/>
                  </a:cubicBezTo>
                  <a:cubicBezTo>
                    <a:pt x="2246" y="395"/>
                    <a:pt x="2252" y="397"/>
                    <a:pt x="2256" y="402"/>
                  </a:cubicBezTo>
                  <a:lnTo>
                    <a:pt x="2256" y="402"/>
                  </a:lnTo>
                  <a:cubicBezTo>
                    <a:pt x="2237" y="324"/>
                    <a:pt x="2228" y="230"/>
                    <a:pt x="2239" y="155"/>
                  </a:cubicBezTo>
                  <a:lnTo>
                    <a:pt x="2239" y="155"/>
                  </a:lnTo>
                  <a:cubicBezTo>
                    <a:pt x="2286" y="250"/>
                    <a:pt x="2251" y="262"/>
                    <a:pt x="2286" y="369"/>
                  </a:cubicBezTo>
                  <a:cubicBezTo>
                    <a:pt x="2286" y="345"/>
                    <a:pt x="2286" y="334"/>
                    <a:pt x="2288" y="334"/>
                  </a:cubicBezTo>
                  <a:cubicBezTo>
                    <a:pt x="2289" y="334"/>
                    <a:pt x="2292" y="345"/>
                    <a:pt x="2298" y="369"/>
                  </a:cubicBezTo>
                  <a:cubicBezTo>
                    <a:pt x="2298" y="345"/>
                    <a:pt x="2322" y="250"/>
                    <a:pt x="2346" y="214"/>
                  </a:cubicBezTo>
                  <a:cubicBezTo>
                    <a:pt x="2346" y="274"/>
                    <a:pt x="2417" y="298"/>
                    <a:pt x="2441" y="345"/>
                  </a:cubicBezTo>
                  <a:cubicBezTo>
                    <a:pt x="2429" y="286"/>
                    <a:pt x="2405" y="214"/>
                    <a:pt x="2453" y="143"/>
                  </a:cubicBezTo>
                  <a:cubicBezTo>
                    <a:pt x="2465" y="143"/>
                    <a:pt x="2465" y="155"/>
                    <a:pt x="2465" y="167"/>
                  </a:cubicBezTo>
                  <a:cubicBezTo>
                    <a:pt x="2477" y="143"/>
                    <a:pt x="2501" y="119"/>
                    <a:pt x="2525" y="107"/>
                  </a:cubicBezTo>
                  <a:cubicBezTo>
                    <a:pt x="2565" y="208"/>
                    <a:pt x="2571" y="236"/>
                    <a:pt x="2563" y="236"/>
                  </a:cubicBezTo>
                  <a:cubicBezTo>
                    <a:pt x="2553" y="236"/>
                    <a:pt x="2519" y="190"/>
                    <a:pt x="2504" y="190"/>
                  </a:cubicBezTo>
                  <a:cubicBezTo>
                    <a:pt x="2503" y="190"/>
                    <a:pt x="2502" y="190"/>
                    <a:pt x="2501" y="191"/>
                  </a:cubicBezTo>
                  <a:cubicBezTo>
                    <a:pt x="2525" y="203"/>
                    <a:pt x="2513" y="214"/>
                    <a:pt x="2489" y="214"/>
                  </a:cubicBezTo>
                  <a:cubicBezTo>
                    <a:pt x="2525" y="226"/>
                    <a:pt x="2548" y="238"/>
                    <a:pt x="2584" y="250"/>
                  </a:cubicBezTo>
                  <a:cubicBezTo>
                    <a:pt x="2584" y="239"/>
                    <a:pt x="2584" y="102"/>
                    <a:pt x="2610" y="102"/>
                  </a:cubicBezTo>
                  <a:cubicBezTo>
                    <a:pt x="2613" y="102"/>
                    <a:pt x="2616" y="104"/>
                    <a:pt x="2620" y="107"/>
                  </a:cubicBezTo>
                  <a:cubicBezTo>
                    <a:pt x="2609" y="118"/>
                    <a:pt x="2627" y="157"/>
                    <a:pt x="2631" y="157"/>
                  </a:cubicBezTo>
                  <a:cubicBezTo>
                    <a:pt x="2631" y="157"/>
                    <a:pt x="2632" y="156"/>
                    <a:pt x="2632" y="155"/>
                  </a:cubicBezTo>
                  <a:cubicBezTo>
                    <a:pt x="2608" y="143"/>
                    <a:pt x="2656" y="48"/>
                    <a:pt x="2644" y="12"/>
                  </a:cubicBezTo>
                  <a:lnTo>
                    <a:pt x="2644" y="12"/>
                  </a:lnTo>
                  <a:cubicBezTo>
                    <a:pt x="2632" y="24"/>
                    <a:pt x="2632" y="48"/>
                    <a:pt x="2632" y="72"/>
                  </a:cubicBezTo>
                  <a:cubicBezTo>
                    <a:pt x="2620" y="48"/>
                    <a:pt x="2608" y="24"/>
                    <a:pt x="2584" y="0"/>
                  </a:cubicBezTo>
                  <a:close/>
                  <a:moveTo>
                    <a:pt x="1764" y="451"/>
                  </a:moveTo>
                  <a:lnTo>
                    <a:pt x="1764" y="451"/>
                  </a:lnTo>
                  <a:cubicBezTo>
                    <a:pt x="1763" y="455"/>
                    <a:pt x="1763" y="459"/>
                    <a:pt x="1763" y="465"/>
                  </a:cubicBezTo>
                  <a:cubicBezTo>
                    <a:pt x="1763" y="459"/>
                    <a:pt x="1764" y="455"/>
                    <a:pt x="1764" y="451"/>
                  </a:cubicBezTo>
                  <a:close/>
                  <a:moveTo>
                    <a:pt x="2191" y="381"/>
                  </a:moveTo>
                  <a:lnTo>
                    <a:pt x="2191" y="381"/>
                  </a:lnTo>
                  <a:cubicBezTo>
                    <a:pt x="2180" y="403"/>
                    <a:pt x="2169" y="415"/>
                    <a:pt x="2158" y="436"/>
                  </a:cubicBezTo>
                  <a:lnTo>
                    <a:pt x="2158" y="436"/>
                  </a:lnTo>
                  <a:cubicBezTo>
                    <a:pt x="2155" y="428"/>
                    <a:pt x="2153" y="421"/>
                    <a:pt x="2151" y="413"/>
                  </a:cubicBezTo>
                  <a:lnTo>
                    <a:pt x="2151" y="413"/>
                  </a:lnTo>
                  <a:cubicBezTo>
                    <a:pt x="2152" y="422"/>
                    <a:pt x="2153" y="431"/>
                    <a:pt x="2155" y="441"/>
                  </a:cubicBezTo>
                  <a:cubicBezTo>
                    <a:pt x="2156" y="439"/>
                    <a:pt x="2157" y="437"/>
                    <a:pt x="2158" y="436"/>
                  </a:cubicBezTo>
                  <a:lnTo>
                    <a:pt x="2158" y="436"/>
                  </a:lnTo>
                  <a:cubicBezTo>
                    <a:pt x="2163" y="450"/>
                    <a:pt x="2170" y="463"/>
                    <a:pt x="2179" y="476"/>
                  </a:cubicBezTo>
                  <a:cubicBezTo>
                    <a:pt x="2179" y="453"/>
                    <a:pt x="2179" y="417"/>
                    <a:pt x="2191" y="381"/>
                  </a:cubicBezTo>
                  <a:close/>
                  <a:moveTo>
                    <a:pt x="1410" y="484"/>
                  </a:moveTo>
                  <a:cubicBezTo>
                    <a:pt x="1414" y="484"/>
                    <a:pt x="1417" y="494"/>
                    <a:pt x="1417" y="500"/>
                  </a:cubicBezTo>
                  <a:cubicBezTo>
                    <a:pt x="1417" y="500"/>
                    <a:pt x="1417" y="515"/>
                    <a:pt x="1411" y="515"/>
                  </a:cubicBezTo>
                  <a:cubicBezTo>
                    <a:pt x="1410" y="515"/>
                    <a:pt x="1408" y="515"/>
                    <a:pt x="1405" y="512"/>
                  </a:cubicBezTo>
                  <a:cubicBezTo>
                    <a:pt x="1405" y="491"/>
                    <a:pt x="1408" y="484"/>
                    <a:pt x="1410" y="484"/>
                  </a:cubicBezTo>
                  <a:close/>
                  <a:moveTo>
                    <a:pt x="629" y="567"/>
                  </a:moveTo>
                  <a:cubicBezTo>
                    <a:pt x="630" y="569"/>
                    <a:pt x="631" y="570"/>
                    <a:pt x="631" y="572"/>
                  </a:cubicBezTo>
                  <a:cubicBezTo>
                    <a:pt x="631" y="570"/>
                    <a:pt x="630" y="569"/>
                    <a:pt x="629" y="567"/>
                  </a:cubicBezTo>
                  <a:close/>
                  <a:moveTo>
                    <a:pt x="1691" y="107"/>
                  </a:moveTo>
                  <a:cubicBezTo>
                    <a:pt x="1679" y="107"/>
                    <a:pt x="1655" y="238"/>
                    <a:pt x="1655" y="250"/>
                  </a:cubicBezTo>
                  <a:cubicBezTo>
                    <a:pt x="1646" y="216"/>
                    <a:pt x="1637" y="205"/>
                    <a:pt x="1627" y="205"/>
                  </a:cubicBezTo>
                  <a:cubicBezTo>
                    <a:pt x="1606" y="205"/>
                    <a:pt x="1581" y="253"/>
                    <a:pt x="1546" y="253"/>
                  </a:cubicBezTo>
                  <a:cubicBezTo>
                    <a:pt x="1533" y="253"/>
                    <a:pt x="1518" y="246"/>
                    <a:pt x="1501" y="226"/>
                  </a:cubicBezTo>
                  <a:lnTo>
                    <a:pt x="1501" y="226"/>
                  </a:lnTo>
                  <a:cubicBezTo>
                    <a:pt x="1513" y="250"/>
                    <a:pt x="1513" y="262"/>
                    <a:pt x="1501" y="286"/>
                  </a:cubicBezTo>
                  <a:cubicBezTo>
                    <a:pt x="1487" y="272"/>
                    <a:pt x="1479" y="265"/>
                    <a:pt x="1475" y="262"/>
                  </a:cubicBezTo>
                  <a:lnTo>
                    <a:pt x="1475" y="262"/>
                  </a:lnTo>
                  <a:cubicBezTo>
                    <a:pt x="1463" y="228"/>
                    <a:pt x="1408" y="186"/>
                    <a:pt x="1429" y="143"/>
                  </a:cubicBezTo>
                  <a:lnTo>
                    <a:pt x="1429" y="143"/>
                  </a:lnTo>
                  <a:cubicBezTo>
                    <a:pt x="1414" y="151"/>
                    <a:pt x="1409" y="163"/>
                    <a:pt x="1410" y="177"/>
                  </a:cubicBezTo>
                  <a:lnTo>
                    <a:pt x="1410" y="177"/>
                  </a:lnTo>
                  <a:cubicBezTo>
                    <a:pt x="1401" y="152"/>
                    <a:pt x="1394" y="143"/>
                    <a:pt x="1388" y="143"/>
                  </a:cubicBezTo>
                  <a:cubicBezTo>
                    <a:pt x="1373" y="143"/>
                    <a:pt x="1366" y="203"/>
                    <a:pt x="1358" y="226"/>
                  </a:cubicBezTo>
                  <a:cubicBezTo>
                    <a:pt x="1354" y="229"/>
                    <a:pt x="1350" y="230"/>
                    <a:pt x="1346" y="230"/>
                  </a:cubicBezTo>
                  <a:cubicBezTo>
                    <a:pt x="1327" y="230"/>
                    <a:pt x="1307" y="208"/>
                    <a:pt x="1293" y="208"/>
                  </a:cubicBezTo>
                  <a:cubicBezTo>
                    <a:pt x="1282" y="208"/>
                    <a:pt x="1274" y="222"/>
                    <a:pt x="1274" y="274"/>
                  </a:cubicBezTo>
                  <a:cubicBezTo>
                    <a:pt x="1262" y="238"/>
                    <a:pt x="1191" y="226"/>
                    <a:pt x="1167" y="226"/>
                  </a:cubicBezTo>
                  <a:cubicBezTo>
                    <a:pt x="1179" y="226"/>
                    <a:pt x="1096" y="262"/>
                    <a:pt x="1084" y="286"/>
                  </a:cubicBezTo>
                  <a:cubicBezTo>
                    <a:pt x="1062" y="264"/>
                    <a:pt x="1011" y="213"/>
                    <a:pt x="957" y="213"/>
                  </a:cubicBezTo>
                  <a:cubicBezTo>
                    <a:pt x="952" y="213"/>
                    <a:pt x="946" y="213"/>
                    <a:pt x="941" y="214"/>
                  </a:cubicBezTo>
                  <a:cubicBezTo>
                    <a:pt x="929" y="214"/>
                    <a:pt x="917" y="286"/>
                    <a:pt x="917" y="334"/>
                  </a:cubicBezTo>
                  <a:cubicBezTo>
                    <a:pt x="873" y="289"/>
                    <a:pt x="725" y="266"/>
                    <a:pt x="715" y="262"/>
                  </a:cubicBezTo>
                  <a:lnTo>
                    <a:pt x="715" y="262"/>
                  </a:lnTo>
                  <a:cubicBezTo>
                    <a:pt x="715" y="274"/>
                    <a:pt x="715" y="286"/>
                    <a:pt x="727" y="310"/>
                  </a:cubicBezTo>
                  <a:cubicBezTo>
                    <a:pt x="703" y="310"/>
                    <a:pt x="691" y="298"/>
                    <a:pt x="703" y="262"/>
                  </a:cubicBezTo>
                  <a:lnTo>
                    <a:pt x="703" y="262"/>
                  </a:lnTo>
                  <a:cubicBezTo>
                    <a:pt x="691" y="274"/>
                    <a:pt x="679" y="286"/>
                    <a:pt x="691" y="310"/>
                  </a:cubicBezTo>
                  <a:cubicBezTo>
                    <a:pt x="679" y="286"/>
                    <a:pt x="679" y="262"/>
                    <a:pt x="691" y="238"/>
                  </a:cubicBezTo>
                  <a:lnTo>
                    <a:pt x="691" y="238"/>
                  </a:lnTo>
                  <a:cubicBezTo>
                    <a:pt x="682" y="247"/>
                    <a:pt x="653" y="277"/>
                    <a:pt x="649" y="291"/>
                  </a:cubicBezTo>
                  <a:lnTo>
                    <a:pt x="649" y="291"/>
                  </a:lnTo>
                  <a:cubicBezTo>
                    <a:pt x="648" y="291"/>
                    <a:pt x="648" y="291"/>
                    <a:pt x="648" y="291"/>
                  </a:cubicBezTo>
                  <a:cubicBezTo>
                    <a:pt x="645" y="291"/>
                    <a:pt x="644" y="287"/>
                    <a:pt x="643" y="282"/>
                  </a:cubicBezTo>
                  <a:lnTo>
                    <a:pt x="643" y="282"/>
                  </a:lnTo>
                  <a:cubicBezTo>
                    <a:pt x="644" y="267"/>
                    <a:pt x="649" y="257"/>
                    <a:pt x="639" y="257"/>
                  </a:cubicBezTo>
                  <a:cubicBezTo>
                    <a:pt x="635" y="257"/>
                    <a:pt x="629" y="259"/>
                    <a:pt x="620" y="262"/>
                  </a:cubicBezTo>
                  <a:cubicBezTo>
                    <a:pt x="620" y="270"/>
                    <a:pt x="620" y="306"/>
                    <a:pt x="623" y="328"/>
                  </a:cubicBezTo>
                  <a:lnTo>
                    <a:pt x="623" y="328"/>
                  </a:lnTo>
                  <a:cubicBezTo>
                    <a:pt x="610" y="303"/>
                    <a:pt x="593" y="294"/>
                    <a:pt x="576" y="294"/>
                  </a:cubicBezTo>
                  <a:cubicBezTo>
                    <a:pt x="533" y="294"/>
                    <a:pt x="489" y="357"/>
                    <a:pt x="489" y="381"/>
                  </a:cubicBezTo>
                  <a:cubicBezTo>
                    <a:pt x="477" y="345"/>
                    <a:pt x="465" y="310"/>
                    <a:pt x="441" y="286"/>
                  </a:cubicBezTo>
                  <a:cubicBezTo>
                    <a:pt x="429" y="310"/>
                    <a:pt x="417" y="334"/>
                    <a:pt x="417" y="357"/>
                  </a:cubicBezTo>
                  <a:cubicBezTo>
                    <a:pt x="395" y="342"/>
                    <a:pt x="372" y="299"/>
                    <a:pt x="349" y="299"/>
                  </a:cubicBezTo>
                  <a:cubicBezTo>
                    <a:pt x="336" y="299"/>
                    <a:pt x="323" y="314"/>
                    <a:pt x="310" y="357"/>
                  </a:cubicBezTo>
                  <a:cubicBezTo>
                    <a:pt x="298" y="334"/>
                    <a:pt x="298" y="310"/>
                    <a:pt x="286" y="298"/>
                  </a:cubicBezTo>
                  <a:cubicBezTo>
                    <a:pt x="263" y="321"/>
                    <a:pt x="211" y="368"/>
                    <a:pt x="155" y="368"/>
                  </a:cubicBezTo>
                  <a:cubicBezTo>
                    <a:pt x="123" y="368"/>
                    <a:pt x="90" y="353"/>
                    <a:pt x="60" y="310"/>
                  </a:cubicBezTo>
                  <a:cubicBezTo>
                    <a:pt x="48" y="334"/>
                    <a:pt x="48" y="357"/>
                    <a:pt x="60" y="393"/>
                  </a:cubicBezTo>
                  <a:cubicBezTo>
                    <a:pt x="48" y="369"/>
                    <a:pt x="36" y="357"/>
                    <a:pt x="24" y="345"/>
                  </a:cubicBezTo>
                  <a:cubicBezTo>
                    <a:pt x="12" y="357"/>
                    <a:pt x="0" y="381"/>
                    <a:pt x="0" y="393"/>
                  </a:cubicBezTo>
                  <a:cubicBezTo>
                    <a:pt x="36" y="607"/>
                    <a:pt x="60" y="560"/>
                    <a:pt x="215" y="619"/>
                  </a:cubicBezTo>
                  <a:cubicBezTo>
                    <a:pt x="208" y="600"/>
                    <a:pt x="209" y="591"/>
                    <a:pt x="213" y="591"/>
                  </a:cubicBezTo>
                  <a:lnTo>
                    <a:pt x="213" y="591"/>
                  </a:lnTo>
                  <a:cubicBezTo>
                    <a:pt x="216" y="591"/>
                    <a:pt x="221" y="597"/>
                    <a:pt x="227" y="607"/>
                  </a:cubicBezTo>
                  <a:cubicBezTo>
                    <a:pt x="227" y="595"/>
                    <a:pt x="215" y="572"/>
                    <a:pt x="203" y="548"/>
                  </a:cubicBezTo>
                  <a:lnTo>
                    <a:pt x="203" y="548"/>
                  </a:lnTo>
                  <a:cubicBezTo>
                    <a:pt x="239" y="572"/>
                    <a:pt x="262" y="595"/>
                    <a:pt x="286" y="631"/>
                  </a:cubicBezTo>
                  <a:cubicBezTo>
                    <a:pt x="286" y="607"/>
                    <a:pt x="286" y="595"/>
                    <a:pt x="286" y="584"/>
                  </a:cubicBezTo>
                  <a:cubicBezTo>
                    <a:pt x="292" y="601"/>
                    <a:pt x="295" y="610"/>
                    <a:pt x="297" y="610"/>
                  </a:cubicBezTo>
                  <a:cubicBezTo>
                    <a:pt x="298" y="610"/>
                    <a:pt x="298" y="601"/>
                    <a:pt x="298" y="584"/>
                  </a:cubicBezTo>
                  <a:cubicBezTo>
                    <a:pt x="322" y="607"/>
                    <a:pt x="322" y="619"/>
                    <a:pt x="310" y="631"/>
                  </a:cubicBezTo>
                  <a:cubicBezTo>
                    <a:pt x="310" y="632"/>
                    <a:pt x="310" y="632"/>
                    <a:pt x="311" y="632"/>
                  </a:cubicBezTo>
                  <a:cubicBezTo>
                    <a:pt x="323" y="632"/>
                    <a:pt x="448" y="552"/>
                    <a:pt x="502" y="552"/>
                  </a:cubicBezTo>
                  <a:cubicBezTo>
                    <a:pt x="523" y="552"/>
                    <a:pt x="534" y="564"/>
                    <a:pt x="524" y="595"/>
                  </a:cubicBezTo>
                  <a:cubicBezTo>
                    <a:pt x="536" y="560"/>
                    <a:pt x="548" y="536"/>
                    <a:pt x="548" y="500"/>
                  </a:cubicBezTo>
                  <a:cubicBezTo>
                    <a:pt x="548" y="518"/>
                    <a:pt x="548" y="529"/>
                    <a:pt x="553" y="529"/>
                  </a:cubicBezTo>
                  <a:cubicBezTo>
                    <a:pt x="554" y="529"/>
                    <a:pt x="557" y="527"/>
                    <a:pt x="560" y="524"/>
                  </a:cubicBezTo>
                  <a:lnTo>
                    <a:pt x="560" y="524"/>
                  </a:lnTo>
                  <a:cubicBezTo>
                    <a:pt x="554" y="554"/>
                    <a:pt x="569" y="557"/>
                    <a:pt x="587" y="557"/>
                  </a:cubicBezTo>
                  <a:cubicBezTo>
                    <a:pt x="591" y="557"/>
                    <a:pt x="596" y="557"/>
                    <a:pt x="600" y="557"/>
                  </a:cubicBezTo>
                  <a:cubicBezTo>
                    <a:pt x="612" y="557"/>
                    <a:pt x="624" y="558"/>
                    <a:pt x="629" y="567"/>
                  </a:cubicBezTo>
                  <a:lnTo>
                    <a:pt x="629" y="567"/>
                  </a:lnTo>
                  <a:cubicBezTo>
                    <a:pt x="618" y="540"/>
                    <a:pt x="600" y="463"/>
                    <a:pt x="626" y="463"/>
                  </a:cubicBezTo>
                  <a:cubicBezTo>
                    <a:pt x="627" y="463"/>
                    <a:pt x="629" y="464"/>
                    <a:pt x="631" y="465"/>
                  </a:cubicBezTo>
                  <a:cubicBezTo>
                    <a:pt x="608" y="465"/>
                    <a:pt x="703" y="560"/>
                    <a:pt x="679" y="560"/>
                  </a:cubicBezTo>
                  <a:lnTo>
                    <a:pt x="703" y="560"/>
                  </a:lnTo>
                  <a:cubicBezTo>
                    <a:pt x="703" y="549"/>
                    <a:pt x="713" y="463"/>
                    <a:pt x="735" y="463"/>
                  </a:cubicBezTo>
                  <a:cubicBezTo>
                    <a:pt x="736" y="463"/>
                    <a:pt x="737" y="464"/>
                    <a:pt x="739" y="465"/>
                  </a:cubicBezTo>
                  <a:cubicBezTo>
                    <a:pt x="739" y="524"/>
                    <a:pt x="727" y="512"/>
                    <a:pt x="715" y="572"/>
                  </a:cubicBezTo>
                  <a:cubicBezTo>
                    <a:pt x="720" y="567"/>
                    <a:pt x="723" y="564"/>
                    <a:pt x="724" y="564"/>
                  </a:cubicBezTo>
                  <a:cubicBezTo>
                    <a:pt x="727" y="564"/>
                    <a:pt x="727" y="570"/>
                    <a:pt x="727" y="584"/>
                  </a:cubicBezTo>
                  <a:cubicBezTo>
                    <a:pt x="730" y="557"/>
                    <a:pt x="734" y="550"/>
                    <a:pt x="738" y="550"/>
                  </a:cubicBezTo>
                  <a:cubicBezTo>
                    <a:pt x="743" y="550"/>
                    <a:pt x="748" y="562"/>
                    <a:pt x="752" y="562"/>
                  </a:cubicBezTo>
                  <a:cubicBezTo>
                    <a:pt x="756" y="562"/>
                    <a:pt x="759" y="556"/>
                    <a:pt x="762" y="536"/>
                  </a:cubicBezTo>
                  <a:cubicBezTo>
                    <a:pt x="762" y="557"/>
                    <a:pt x="762" y="569"/>
                    <a:pt x="767" y="569"/>
                  </a:cubicBezTo>
                  <a:cubicBezTo>
                    <a:pt x="769" y="569"/>
                    <a:pt x="773" y="566"/>
                    <a:pt x="778" y="559"/>
                  </a:cubicBezTo>
                  <a:lnTo>
                    <a:pt x="778" y="559"/>
                  </a:lnTo>
                  <a:cubicBezTo>
                    <a:pt x="774" y="568"/>
                    <a:pt x="774" y="579"/>
                    <a:pt x="774" y="595"/>
                  </a:cubicBezTo>
                  <a:cubicBezTo>
                    <a:pt x="778" y="592"/>
                    <a:pt x="784" y="590"/>
                    <a:pt x="789" y="590"/>
                  </a:cubicBezTo>
                  <a:cubicBezTo>
                    <a:pt x="801" y="590"/>
                    <a:pt x="814" y="595"/>
                    <a:pt x="822" y="595"/>
                  </a:cubicBezTo>
                  <a:cubicBezTo>
                    <a:pt x="798" y="584"/>
                    <a:pt x="786" y="560"/>
                    <a:pt x="798" y="536"/>
                  </a:cubicBezTo>
                  <a:cubicBezTo>
                    <a:pt x="800" y="531"/>
                    <a:pt x="801" y="529"/>
                    <a:pt x="803" y="529"/>
                  </a:cubicBezTo>
                  <a:cubicBezTo>
                    <a:pt x="816" y="529"/>
                    <a:pt x="835" y="608"/>
                    <a:pt x="854" y="608"/>
                  </a:cubicBezTo>
                  <a:cubicBezTo>
                    <a:pt x="855" y="608"/>
                    <a:pt x="857" y="608"/>
                    <a:pt x="858" y="607"/>
                  </a:cubicBezTo>
                  <a:cubicBezTo>
                    <a:pt x="846" y="584"/>
                    <a:pt x="840" y="572"/>
                    <a:pt x="841" y="572"/>
                  </a:cubicBezTo>
                  <a:lnTo>
                    <a:pt x="841" y="572"/>
                  </a:lnTo>
                  <a:cubicBezTo>
                    <a:pt x="843" y="572"/>
                    <a:pt x="852" y="584"/>
                    <a:pt x="870" y="607"/>
                  </a:cubicBezTo>
                  <a:cubicBezTo>
                    <a:pt x="870" y="607"/>
                    <a:pt x="881" y="524"/>
                    <a:pt x="893" y="512"/>
                  </a:cubicBezTo>
                  <a:cubicBezTo>
                    <a:pt x="906" y="538"/>
                    <a:pt x="912" y="547"/>
                    <a:pt x="914" y="547"/>
                  </a:cubicBezTo>
                  <a:cubicBezTo>
                    <a:pt x="920" y="547"/>
                    <a:pt x="904" y="497"/>
                    <a:pt x="913" y="497"/>
                  </a:cubicBezTo>
                  <a:lnTo>
                    <a:pt x="913" y="497"/>
                  </a:lnTo>
                  <a:cubicBezTo>
                    <a:pt x="914" y="497"/>
                    <a:pt x="915" y="498"/>
                    <a:pt x="917" y="500"/>
                  </a:cubicBezTo>
                  <a:cubicBezTo>
                    <a:pt x="929" y="512"/>
                    <a:pt x="929" y="560"/>
                    <a:pt x="929" y="572"/>
                  </a:cubicBezTo>
                  <a:cubicBezTo>
                    <a:pt x="965" y="572"/>
                    <a:pt x="977" y="548"/>
                    <a:pt x="965" y="500"/>
                  </a:cubicBezTo>
                  <a:lnTo>
                    <a:pt x="965" y="500"/>
                  </a:lnTo>
                  <a:cubicBezTo>
                    <a:pt x="976" y="511"/>
                    <a:pt x="977" y="585"/>
                    <a:pt x="986" y="585"/>
                  </a:cubicBezTo>
                  <a:cubicBezTo>
                    <a:pt x="987" y="585"/>
                    <a:pt x="988" y="584"/>
                    <a:pt x="989" y="584"/>
                  </a:cubicBezTo>
                  <a:cubicBezTo>
                    <a:pt x="1001" y="572"/>
                    <a:pt x="1001" y="536"/>
                    <a:pt x="1012" y="524"/>
                  </a:cubicBezTo>
                  <a:cubicBezTo>
                    <a:pt x="1024" y="536"/>
                    <a:pt x="1060" y="548"/>
                    <a:pt x="1024" y="595"/>
                  </a:cubicBezTo>
                  <a:lnTo>
                    <a:pt x="1108" y="595"/>
                  </a:lnTo>
                  <a:cubicBezTo>
                    <a:pt x="1132" y="595"/>
                    <a:pt x="1155" y="595"/>
                    <a:pt x="1179" y="607"/>
                  </a:cubicBezTo>
                  <a:cubicBezTo>
                    <a:pt x="1179" y="572"/>
                    <a:pt x="1179" y="548"/>
                    <a:pt x="1179" y="512"/>
                  </a:cubicBezTo>
                  <a:cubicBezTo>
                    <a:pt x="1203" y="536"/>
                    <a:pt x="1203" y="548"/>
                    <a:pt x="1203" y="572"/>
                  </a:cubicBezTo>
                  <a:cubicBezTo>
                    <a:pt x="1203" y="545"/>
                    <a:pt x="1210" y="531"/>
                    <a:pt x="1223" y="531"/>
                  </a:cubicBezTo>
                  <a:cubicBezTo>
                    <a:pt x="1228" y="531"/>
                    <a:pt x="1233" y="533"/>
                    <a:pt x="1239" y="536"/>
                  </a:cubicBezTo>
                  <a:cubicBezTo>
                    <a:pt x="1239" y="548"/>
                    <a:pt x="1227" y="607"/>
                    <a:pt x="1239" y="643"/>
                  </a:cubicBezTo>
                  <a:cubicBezTo>
                    <a:pt x="1227" y="560"/>
                    <a:pt x="1286" y="607"/>
                    <a:pt x="1274" y="524"/>
                  </a:cubicBezTo>
                  <a:lnTo>
                    <a:pt x="1274" y="524"/>
                  </a:lnTo>
                  <a:cubicBezTo>
                    <a:pt x="1286" y="536"/>
                    <a:pt x="1298" y="548"/>
                    <a:pt x="1286" y="548"/>
                  </a:cubicBezTo>
                  <a:cubicBezTo>
                    <a:pt x="1288" y="553"/>
                    <a:pt x="1289" y="555"/>
                    <a:pt x="1291" y="555"/>
                  </a:cubicBezTo>
                  <a:cubicBezTo>
                    <a:pt x="1298" y="555"/>
                    <a:pt x="1300" y="487"/>
                    <a:pt x="1308" y="487"/>
                  </a:cubicBezTo>
                  <a:cubicBezTo>
                    <a:pt x="1309" y="487"/>
                    <a:pt x="1309" y="488"/>
                    <a:pt x="1310" y="488"/>
                  </a:cubicBezTo>
                  <a:cubicBezTo>
                    <a:pt x="1327" y="500"/>
                    <a:pt x="1336" y="511"/>
                    <a:pt x="1343" y="511"/>
                  </a:cubicBezTo>
                  <a:cubicBezTo>
                    <a:pt x="1351" y="511"/>
                    <a:pt x="1357" y="497"/>
                    <a:pt x="1370" y="453"/>
                  </a:cubicBezTo>
                  <a:cubicBezTo>
                    <a:pt x="1370" y="470"/>
                    <a:pt x="1370" y="479"/>
                    <a:pt x="1371" y="479"/>
                  </a:cubicBezTo>
                  <a:cubicBezTo>
                    <a:pt x="1373" y="479"/>
                    <a:pt x="1376" y="470"/>
                    <a:pt x="1382" y="453"/>
                  </a:cubicBezTo>
                  <a:cubicBezTo>
                    <a:pt x="1417" y="548"/>
                    <a:pt x="1393" y="500"/>
                    <a:pt x="1453" y="607"/>
                  </a:cubicBezTo>
                  <a:cubicBezTo>
                    <a:pt x="1429" y="548"/>
                    <a:pt x="1429" y="536"/>
                    <a:pt x="1441" y="488"/>
                  </a:cubicBezTo>
                  <a:lnTo>
                    <a:pt x="1441" y="488"/>
                  </a:lnTo>
                  <a:cubicBezTo>
                    <a:pt x="1441" y="511"/>
                    <a:pt x="1446" y="548"/>
                    <a:pt x="1455" y="548"/>
                  </a:cubicBezTo>
                  <a:cubicBezTo>
                    <a:pt x="1461" y="548"/>
                    <a:pt x="1468" y="535"/>
                    <a:pt x="1477" y="500"/>
                  </a:cubicBezTo>
                  <a:cubicBezTo>
                    <a:pt x="1485" y="500"/>
                    <a:pt x="1519" y="506"/>
                    <a:pt x="1538" y="506"/>
                  </a:cubicBezTo>
                  <a:cubicBezTo>
                    <a:pt x="1547" y="506"/>
                    <a:pt x="1552" y="504"/>
                    <a:pt x="1548" y="500"/>
                  </a:cubicBezTo>
                  <a:cubicBezTo>
                    <a:pt x="1552" y="489"/>
                    <a:pt x="1555" y="480"/>
                    <a:pt x="1556" y="474"/>
                  </a:cubicBezTo>
                  <a:lnTo>
                    <a:pt x="1556" y="474"/>
                  </a:lnTo>
                  <a:cubicBezTo>
                    <a:pt x="1557" y="478"/>
                    <a:pt x="1558" y="483"/>
                    <a:pt x="1560" y="488"/>
                  </a:cubicBezTo>
                  <a:cubicBezTo>
                    <a:pt x="1560" y="473"/>
                    <a:pt x="1560" y="467"/>
                    <a:pt x="1559" y="467"/>
                  </a:cubicBezTo>
                  <a:cubicBezTo>
                    <a:pt x="1559" y="467"/>
                    <a:pt x="1558" y="469"/>
                    <a:pt x="1556" y="474"/>
                  </a:cubicBezTo>
                  <a:lnTo>
                    <a:pt x="1556" y="474"/>
                  </a:lnTo>
                  <a:cubicBezTo>
                    <a:pt x="1552" y="446"/>
                    <a:pt x="1564" y="427"/>
                    <a:pt x="1584" y="417"/>
                  </a:cubicBezTo>
                  <a:cubicBezTo>
                    <a:pt x="1596" y="441"/>
                    <a:pt x="1602" y="446"/>
                    <a:pt x="1606" y="446"/>
                  </a:cubicBezTo>
                  <a:cubicBezTo>
                    <a:pt x="1610" y="446"/>
                    <a:pt x="1611" y="443"/>
                    <a:pt x="1612" y="443"/>
                  </a:cubicBezTo>
                  <a:cubicBezTo>
                    <a:pt x="1614" y="443"/>
                    <a:pt x="1615" y="450"/>
                    <a:pt x="1620" y="488"/>
                  </a:cubicBezTo>
                  <a:cubicBezTo>
                    <a:pt x="1642" y="435"/>
                    <a:pt x="1641" y="426"/>
                    <a:pt x="1646" y="426"/>
                  </a:cubicBezTo>
                  <a:cubicBezTo>
                    <a:pt x="1649" y="426"/>
                    <a:pt x="1654" y="429"/>
                    <a:pt x="1667" y="429"/>
                  </a:cubicBezTo>
                  <a:cubicBezTo>
                    <a:pt x="1643" y="381"/>
                    <a:pt x="1679" y="298"/>
                    <a:pt x="1679" y="250"/>
                  </a:cubicBezTo>
                  <a:cubicBezTo>
                    <a:pt x="1691" y="274"/>
                    <a:pt x="1691" y="334"/>
                    <a:pt x="1691" y="357"/>
                  </a:cubicBezTo>
                  <a:cubicBezTo>
                    <a:pt x="1682" y="336"/>
                    <a:pt x="1677" y="325"/>
                    <a:pt x="1674" y="325"/>
                  </a:cubicBezTo>
                  <a:lnTo>
                    <a:pt x="1674" y="325"/>
                  </a:lnTo>
                  <a:cubicBezTo>
                    <a:pt x="1669" y="325"/>
                    <a:pt x="1672" y="357"/>
                    <a:pt x="1679" y="417"/>
                  </a:cubicBezTo>
                  <a:cubicBezTo>
                    <a:pt x="1679" y="410"/>
                    <a:pt x="1680" y="407"/>
                    <a:pt x="1682" y="407"/>
                  </a:cubicBezTo>
                  <a:cubicBezTo>
                    <a:pt x="1686" y="407"/>
                    <a:pt x="1694" y="427"/>
                    <a:pt x="1703" y="453"/>
                  </a:cubicBezTo>
                  <a:cubicBezTo>
                    <a:pt x="1708" y="444"/>
                    <a:pt x="1709" y="440"/>
                    <a:pt x="1710" y="440"/>
                  </a:cubicBezTo>
                  <a:cubicBezTo>
                    <a:pt x="1711" y="440"/>
                    <a:pt x="1712" y="450"/>
                    <a:pt x="1727" y="465"/>
                  </a:cubicBezTo>
                  <a:cubicBezTo>
                    <a:pt x="1739" y="405"/>
                    <a:pt x="1751" y="357"/>
                    <a:pt x="1786" y="310"/>
                  </a:cubicBezTo>
                  <a:lnTo>
                    <a:pt x="1786" y="310"/>
                  </a:lnTo>
                  <a:cubicBezTo>
                    <a:pt x="1764" y="457"/>
                    <a:pt x="1773" y="367"/>
                    <a:pt x="1764" y="451"/>
                  </a:cubicBezTo>
                  <a:lnTo>
                    <a:pt x="1764" y="451"/>
                  </a:lnTo>
                  <a:cubicBezTo>
                    <a:pt x="1768" y="436"/>
                    <a:pt x="1777" y="426"/>
                    <a:pt x="1786" y="417"/>
                  </a:cubicBezTo>
                  <a:cubicBezTo>
                    <a:pt x="1786" y="429"/>
                    <a:pt x="1786" y="441"/>
                    <a:pt x="1798" y="453"/>
                  </a:cubicBezTo>
                  <a:cubicBezTo>
                    <a:pt x="1786" y="417"/>
                    <a:pt x="1798" y="393"/>
                    <a:pt x="1822" y="381"/>
                  </a:cubicBezTo>
                  <a:cubicBezTo>
                    <a:pt x="1828" y="392"/>
                    <a:pt x="1852" y="404"/>
                    <a:pt x="1876" y="404"/>
                  </a:cubicBezTo>
                  <a:cubicBezTo>
                    <a:pt x="1903" y="404"/>
                    <a:pt x="1929" y="390"/>
                    <a:pt x="1929" y="345"/>
                  </a:cubicBezTo>
                  <a:cubicBezTo>
                    <a:pt x="1929" y="369"/>
                    <a:pt x="1929" y="405"/>
                    <a:pt x="1929" y="429"/>
                  </a:cubicBezTo>
                  <a:cubicBezTo>
                    <a:pt x="1941" y="357"/>
                    <a:pt x="1953" y="286"/>
                    <a:pt x="1953" y="214"/>
                  </a:cubicBezTo>
                  <a:cubicBezTo>
                    <a:pt x="1935" y="171"/>
                    <a:pt x="1932" y="147"/>
                    <a:pt x="1931" y="147"/>
                  </a:cubicBezTo>
                  <a:cubicBezTo>
                    <a:pt x="1929" y="147"/>
                    <a:pt x="1929" y="168"/>
                    <a:pt x="1917" y="214"/>
                  </a:cubicBezTo>
                  <a:cubicBezTo>
                    <a:pt x="1898" y="205"/>
                    <a:pt x="1802" y="172"/>
                    <a:pt x="1771" y="172"/>
                  </a:cubicBezTo>
                  <a:cubicBezTo>
                    <a:pt x="1764" y="172"/>
                    <a:pt x="1760" y="174"/>
                    <a:pt x="1763" y="179"/>
                  </a:cubicBezTo>
                  <a:cubicBezTo>
                    <a:pt x="1755" y="163"/>
                    <a:pt x="1732" y="138"/>
                    <a:pt x="1717" y="138"/>
                  </a:cubicBezTo>
                  <a:cubicBezTo>
                    <a:pt x="1709" y="138"/>
                    <a:pt x="1703" y="146"/>
                    <a:pt x="1703" y="167"/>
                  </a:cubicBezTo>
                  <a:cubicBezTo>
                    <a:pt x="1691" y="131"/>
                    <a:pt x="1691" y="131"/>
                    <a:pt x="1691" y="1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2628;p34">
              <a:extLst>
                <a:ext uri="{FF2B5EF4-FFF2-40B4-BE49-F238E27FC236}">
                  <a16:creationId xmlns:a16="http://schemas.microsoft.com/office/drawing/2014/main" id="{AC38AB77-EFDE-4DEA-A2A8-C40249E74ED1}"/>
                </a:ext>
              </a:extLst>
            </p:cNvPr>
            <p:cNvSpPr/>
            <p:nvPr/>
          </p:nvSpPr>
          <p:spPr>
            <a:xfrm>
              <a:off x="6098075" y="2478400"/>
              <a:ext cx="25" cy="25"/>
            </a:xfrm>
            <a:custGeom>
              <a:avLst/>
              <a:gdLst/>
              <a:ahLst/>
              <a:cxnLst/>
              <a:rect l="l" t="t" r="r" b="b"/>
              <a:pathLst>
                <a:path w="1" h="1" extrusionOk="0">
                  <a:moveTo>
                    <a:pt x="0" y="1"/>
                  </a:move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2629;p34">
              <a:extLst>
                <a:ext uri="{FF2B5EF4-FFF2-40B4-BE49-F238E27FC236}">
                  <a16:creationId xmlns:a16="http://schemas.microsoft.com/office/drawing/2014/main" id="{28CA7146-D882-4512-989B-8244E1AE9ECD}"/>
                </a:ext>
              </a:extLst>
            </p:cNvPr>
            <p:cNvSpPr/>
            <p:nvPr/>
          </p:nvSpPr>
          <p:spPr>
            <a:xfrm>
              <a:off x="6147175" y="2471575"/>
              <a:ext cx="925" cy="25"/>
            </a:xfrm>
            <a:custGeom>
              <a:avLst/>
              <a:gdLst/>
              <a:ahLst/>
              <a:cxnLst/>
              <a:rect l="l" t="t" r="r" b="b"/>
              <a:pathLst>
                <a:path w="37" h="1" extrusionOk="0">
                  <a:moveTo>
                    <a:pt x="1" y="0"/>
                  </a:moveTo>
                  <a:cubicBezTo>
                    <a:pt x="37" y="0"/>
                    <a:pt x="1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2630;p34">
              <a:extLst>
                <a:ext uri="{FF2B5EF4-FFF2-40B4-BE49-F238E27FC236}">
                  <a16:creationId xmlns:a16="http://schemas.microsoft.com/office/drawing/2014/main" id="{F519FF21-BB9A-4DB5-98B4-498D9436A430}"/>
                </a:ext>
              </a:extLst>
            </p:cNvPr>
            <p:cNvSpPr/>
            <p:nvPr/>
          </p:nvSpPr>
          <p:spPr>
            <a:xfrm>
              <a:off x="6150275" y="2475850"/>
              <a:ext cx="325" cy="500"/>
            </a:xfrm>
            <a:custGeom>
              <a:avLst/>
              <a:gdLst/>
              <a:ahLst/>
              <a:cxnLst/>
              <a:rect l="l" t="t" r="r" b="b"/>
              <a:pathLst>
                <a:path w="13" h="20" extrusionOk="0">
                  <a:moveTo>
                    <a:pt x="10" y="1"/>
                  </a:moveTo>
                  <a:cubicBezTo>
                    <a:pt x="7" y="1"/>
                    <a:pt x="1" y="12"/>
                    <a:pt x="8" y="20"/>
                  </a:cubicBezTo>
                  <a:cubicBezTo>
                    <a:pt x="13" y="6"/>
                    <a:pt x="12" y="1"/>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2631;p34">
              <a:extLst>
                <a:ext uri="{FF2B5EF4-FFF2-40B4-BE49-F238E27FC236}">
                  <a16:creationId xmlns:a16="http://schemas.microsoft.com/office/drawing/2014/main" id="{0C33D25F-B4E7-4AE5-ADEE-0F69FD380D22}"/>
                </a:ext>
              </a:extLst>
            </p:cNvPr>
            <p:cNvSpPr/>
            <p:nvPr/>
          </p:nvSpPr>
          <p:spPr>
            <a:xfrm>
              <a:off x="6148375" y="2473350"/>
              <a:ext cx="325" cy="1225"/>
            </a:xfrm>
            <a:custGeom>
              <a:avLst/>
              <a:gdLst/>
              <a:ahLst/>
              <a:cxnLst/>
              <a:rect l="l" t="t" r="r" b="b"/>
              <a:pathLst>
                <a:path w="13" h="49" extrusionOk="0">
                  <a:moveTo>
                    <a:pt x="12" y="48"/>
                  </a:moveTo>
                  <a:cubicBezTo>
                    <a:pt x="12" y="48"/>
                    <a:pt x="1" y="1"/>
                    <a:pt x="12"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2632;p34">
              <a:extLst>
                <a:ext uri="{FF2B5EF4-FFF2-40B4-BE49-F238E27FC236}">
                  <a16:creationId xmlns:a16="http://schemas.microsoft.com/office/drawing/2014/main" id="{B050F5A2-C92B-433E-9651-EFB8E04E2935}"/>
                </a:ext>
              </a:extLst>
            </p:cNvPr>
            <p:cNvSpPr/>
            <p:nvPr/>
          </p:nvSpPr>
          <p:spPr>
            <a:xfrm>
              <a:off x="6148300" y="2473875"/>
              <a:ext cx="400" cy="700"/>
            </a:xfrm>
            <a:custGeom>
              <a:avLst/>
              <a:gdLst/>
              <a:ahLst/>
              <a:cxnLst/>
              <a:rect l="l" t="t" r="r" b="b"/>
              <a:pathLst>
                <a:path w="16" h="28" extrusionOk="0">
                  <a:moveTo>
                    <a:pt x="2" y="0"/>
                  </a:moveTo>
                  <a:cubicBezTo>
                    <a:pt x="1" y="0"/>
                    <a:pt x="4" y="9"/>
                    <a:pt x="15" y="27"/>
                  </a:cubicBezTo>
                  <a:cubicBezTo>
                    <a:pt x="9" y="9"/>
                    <a:pt x="4"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2633;p34">
              <a:extLst>
                <a:ext uri="{FF2B5EF4-FFF2-40B4-BE49-F238E27FC236}">
                  <a16:creationId xmlns:a16="http://schemas.microsoft.com/office/drawing/2014/main" id="{DF2384E1-A785-41D1-955F-FD7394D17F3C}"/>
                </a:ext>
              </a:extLst>
            </p:cNvPr>
            <p:cNvSpPr/>
            <p:nvPr/>
          </p:nvSpPr>
          <p:spPr>
            <a:xfrm>
              <a:off x="6148675" y="2473950"/>
              <a:ext cx="25" cy="325"/>
            </a:xfrm>
            <a:custGeom>
              <a:avLst/>
              <a:gdLst/>
              <a:ahLst/>
              <a:cxnLst/>
              <a:rect l="l" t="t" r="r" b="b"/>
              <a:pathLst>
                <a:path w="1" h="13" extrusionOk="0">
                  <a:moveTo>
                    <a:pt x="0" y="12"/>
                  </a:moveTo>
                  <a:cubicBezTo>
                    <a:pt x="0" y="0"/>
                    <a:pt x="0" y="12"/>
                    <a:pt x="0" y="12"/>
                  </a:cubicBezTo>
                  <a:cubicBezTo>
                    <a:pt x="0" y="12"/>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2634;p34">
              <a:extLst>
                <a:ext uri="{FF2B5EF4-FFF2-40B4-BE49-F238E27FC236}">
                  <a16:creationId xmlns:a16="http://schemas.microsoft.com/office/drawing/2014/main" id="{23B5F335-86AF-45E4-A0F5-2D28E1F2004C}"/>
                </a:ext>
              </a:extLst>
            </p:cNvPr>
            <p:cNvSpPr/>
            <p:nvPr/>
          </p:nvSpPr>
          <p:spPr>
            <a:xfrm>
              <a:off x="6145600" y="2471625"/>
              <a:ext cx="425" cy="975"/>
            </a:xfrm>
            <a:custGeom>
              <a:avLst/>
              <a:gdLst/>
              <a:ahLst/>
              <a:cxnLst/>
              <a:rect l="l" t="t" r="r" b="b"/>
              <a:pathLst>
                <a:path w="17" h="39" extrusionOk="0">
                  <a:moveTo>
                    <a:pt x="14" y="1"/>
                  </a:moveTo>
                  <a:cubicBezTo>
                    <a:pt x="10" y="1"/>
                    <a:pt x="0" y="38"/>
                    <a:pt x="9" y="38"/>
                  </a:cubicBezTo>
                  <a:cubicBezTo>
                    <a:pt x="11" y="38"/>
                    <a:pt x="13" y="37"/>
                    <a:pt x="16" y="34"/>
                  </a:cubicBezTo>
                  <a:cubicBezTo>
                    <a:pt x="16" y="34"/>
                    <a:pt x="16" y="16"/>
                    <a:pt x="16" y="10"/>
                  </a:cubicBezTo>
                  <a:cubicBezTo>
                    <a:pt x="16" y="4"/>
                    <a:pt x="15" y="1"/>
                    <a:pt x="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2635;p34">
              <a:extLst>
                <a:ext uri="{FF2B5EF4-FFF2-40B4-BE49-F238E27FC236}">
                  <a16:creationId xmlns:a16="http://schemas.microsoft.com/office/drawing/2014/main" id="{09EF1995-3E15-43D6-9B8B-E07F50CE87BB}"/>
                </a:ext>
              </a:extLst>
            </p:cNvPr>
            <p:cNvSpPr/>
            <p:nvPr/>
          </p:nvSpPr>
          <p:spPr>
            <a:xfrm>
              <a:off x="6148300" y="2475550"/>
              <a:ext cx="400" cy="1100"/>
            </a:xfrm>
            <a:custGeom>
              <a:avLst/>
              <a:gdLst/>
              <a:ahLst/>
              <a:cxnLst/>
              <a:rect l="l" t="t" r="r" b="b"/>
              <a:pathLst>
                <a:path w="16" h="44" extrusionOk="0">
                  <a:moveTo>
                    <a:pt x="2" y="1"/>
                  </a:moveTo>
                  <a:cubicBezTo>
                    <a:pt x="1" y="1"/>
                    <a:pt x="8" y="29"/>
                    <a:pt x="15" y="43"/>
                  </a:cubicBezTo>
                  <a:cubicBezTo>
                    <a:pt x="6" y="12"/>
                    <a:pt x="2"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2636;p34">
              <a:extLst>
                <a:ext uri="{FF2B5EF4-FFF2-40B4-BE49-F238E27FC236}">
                  <a16:creationId xmlns:a16="http://schemas.microsoft.com/office/drawing/2014/main" id="{FDAAE3C0-5699-4915-98F4-D30E295CC08E}"/>
                </a:ext>
              </a:extLst>
            </p:cNvPr>
            <p:cNvSpPr/>
            <p:nvPr/>
          </p:nvSpPr>
          <p:spPr>
            <a:xfrm>
              <a:off x="6146875" y="2476025"/>
              <a:ext cx="925" cy="25"/>
            </a:xfrm>
            <a:custGeom>
              <a:avLst/>
              <a:gdLst/>
              <a:ahLst/>
              <a:cxnLst/>
              <a:rect l="l" t="t" r="r" b="b"/>
              <a:pathLst>
                <a:path w="37" h="1" extrusionOk="0">
                  <a:moveTo>
                    <a:pt x="1" y="1"/>
                  </a:moveTo>
                  <a:cubicBezTo>
                    <a:pt x="37"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2637;p34">
              <a:extLst>
                <a:ext uri="{FF2B5EF4-FFF2-40B4-BE49-F238E27FC236}">
                  <a16:creationId xmlns:a16="http://schemas.microsoft.com/office/drawing/2014/main" id="{754175E2-9048-4563-AD89-9C712ECD4433}"/>
                </a:ext>
              </a:extLst>
            </p:cNvPr>
            <p:cNvSpPr/>
            <p:nvPr/>
          </p:nvSpPr>
          <p:spPr>
            <a:xfrm>
              <a:off x="6147775" y="2476625"/>
              <a:ext cx="550" cy="150"/>
            </a:xfrm>
            <a:custGeom>
              <a:avLst/>
              <a:gdLst/>
              <a:ahLst/>
              <a:cxnLst/>
              <a:rect l="l" t="t" r="r" b="b"/>
              <a:pathLst>
                <a:path w="22" h="6" extrusionOk="0">
                  <a:moveTo>
                    <a:pt x="1" y="0"/>
                  </a:moveTo>
                  <a:lnTo>
                    <a:pt x="1" y="0"/>
                  </a:lnTo>
                  <a:cubicBezTo>
                    <a:pt x="13" y="4"/>
                    <a:pt x="18" y="6"/>
                    <a:pt x="19" y="6"/>
                  </a:cubicBezTo>
                  <a:cubicBezTo>
                    <a:pt x="22" y="6"/>
                    <a:pt x="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2638;p34">
              <a:extLst>
                <a:ext uri="{FF2B5EF4-FFF2-40B4-BE49-F238E27FC236}">
                  <a16:creationId xmlns:a16="http://schemas.microsoft.com/office/drawing/2014/main" id="{7B3EDF86-B914-4433-8523-256D310EDE62}"/>
                </a:ext>
              </a:extLst>
            </p:cNvPr>
            <p:cNvSpPr/>
            <p:nvPr/>
          </p:nvSpPr>
          <p:spPr>
            <a:xfrm>
              <a:off x="6143175" y="2476050"/>
              <a:ext cx="400" cy="925"/>
            </a:xfrm>
            <a:custGeom>
              <a:avLst/>
              <a:gdLst/>
              <a:ahLst/>
              <a:cxnLst/>
              <a:rect l="l" t="t" r="r" b="b"/>
              <a:pathLst>
                <a:path w="16" h="37" extrusionOk="0">
                  <a:moveTo>
                    <a:pt x="14" y="1"/>
                  </a:moveTo>
                  <a:lnTo>
                    <a:pt x="14" y="1"/>
                  </a:lnTo>
                  <a:cubicBezTo>
                    <a:pt x="12" y="1"/>
                    <a:pt x="0" y="36"/>
                    <a:pt x="4" y="36"/>
                  </a:cubicBezTo>
                  <a:cubicBezTo>
                    <a:pt x="5" y="36"/>
                    <a:pt x="5" y="36"/>
                    <a:pt x="6" y="35"/>
                  </a:cubicBezTo>
                  <a:cubicBezTo>
                    <a:pt x="13" y="10"/>
                    <a:pt x="15" y="1"/>
                    <a:pt x="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2639;p34">
              <a:extLst>
                <a:ext uri="{FF2B5EF4-FFF2-40B4-BE49-F238E27FC236}">
                  <a16:creationId xmlns:a16="http://schemas.microsoft.com/office/drawing/2014/main" id="{F30410C8-B678-456D-BDE5-FCA28E693EA1}"/>
                </a:ext>
              </a:extLst>
            </p:cNvPr>
            <p:cNvSpPr/>
            <p:nvPr/>
          </p:nvSpPr>
          <p:spPr>
            <a:xfrm>
              <a:off x="6144500" y="2477900"/>
              <a:ext cx="475" cy="750"/>
            </a:xfrm>
            <a:custGeom>
              <a:avLst/>
              <a:gdLst/>
              <a:ahLst/>
              <a:cxnLst/>
              <a:rect l="l" t="t" r="r" b="b"/>
              <a:pathLst>
                <a:path w="19" h="30" extrusionOk="0">
                  <a:moveTo>
                    <a:pt x="1" y="1"/>
                  </a:moveTo>
                  <a:cubicBezTo>
                    <a:pt x="1" y="1"/>
                    <a:pt x="4" y="6"/>
                    <a:pt x="13" y="21"/>
                  </a:cubicBezTo>
                  <a:cubicBezTo>
                    <a:pt x="17" y="27"/>
                    <a:pt x="18" y="29"/>
                    <a:pt x="18" y="29"/>
                  </a:cubicBezTo>
                  <a:cubicBezTo>
                    <a:pt x="19" y="29"/>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2640;p34">
              <a:extLst>
                <a:ext uri="{FF2B5EF4-FFF2-40B4-BE49-F238E27FC236}">
                  <a16:creationId xmlns:a16="http://schemas.microsoft.com/office/drawing/2014/main" id="{32925E0B-9CEA-47A9-A71C-D3603C2CF51C}"/>
                </a:ext>
              </a:extLst>
            </p:cNvPr>
            <p:cNvSpPr/>
            <p:nvPr/>
          </p:nvSpPr>
          <p:spPr>
            <a:xfrm>
              <a:off x="6143525" y="2479000"/>
              <a:ext cx="700" cy="700"/>
            </a:xfrm>
            <a:custGeom>
              <a:avLst/>
              <a:gdLst/>
              <a:ahLst/>
              <a:cxnLst/>
              <a:rect l="l" t="t" r="r" b="b"/>
              <a:pathLst>
                <a:path w="28" h="28" extrusionOk="0">
                  <a:moveTo>
                    <a:pt x="16" y="1"/>
                  </a:moveTo>
                  <a:cubicBezTo>
                    <a:pt x="16" y="10"/>
                    <a:pt x="0" y="28"/>
                    <a:pt x="7" y="28"/>
                  </a:cubicBezTo>
                  <a:cubicBezTo>
                    <a:pt x="9" y="28"/>
                    <a:pt x="11" y="27"/>
                    <a:pt x="16" y="25"/>
                  </a:cubicBezTo>
                  <a:cubicBezTo>
                    <a:pt x="16" y="13"/>
                    <a:pt x="28" y="1"/>
                    <a:pt x="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2641;p34">
              <a:extLst>
                <a:ext uri="{FF2B5EF4-FFF2-40B4-BE49-F238E27FC236}">
                  <a16:creationId xmlns:a16="http://schemas.microsoft.com/office/drawing/2014/main" id="{23BC019E-E3E5-4BFC-B7D0-10AB8CB64A42}"/>
                </a:ext>
              </a:extLst>
            </p:cNvPr>
            <p:cNvSpPr/>
            <p:nvPr/>
          </p:nvSpPr>
          <p:spPr>
            <a:xfrm>
              <a:off x="6138325" y="2476550"/>
              <a:ext cx="250" cy="1600"/>
            </a:xfrm>
            <a:custGeom>
              <a:avLst/>
              <a:gdLst/>
              <a:ahLst/>
              <a:cxnLst/>
              <a:rect l="l" t="t" r="r" b="b"/>
              <a:pathLst>
                <a:path w="10" h="64" extrusionOk="0">
                  <a:moveTo>
                    <a:pt x="1" y="0"/>
                  </a:moveTo>
                  <a:cubicBezTo>
                    <a:pt x="0" y="0"/>
                    <a:pt x="3" y="25"/>
                    <a:pt x="10" y="63"/>
                  </a:cubicBezTo>
                  <a:cubicBezTo>
                    <a:pt x="4" y="19"/>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2642;p34">
              <a:extLst>
                <a:ext uri="{FF2B5EF4-FFF2-40B4-BE49-F238E27FC236}">
                  <a16:creationId xmlns:a16="http://schemas.microsoft.com/office/drawing/2014/main" id="{9E87110A-74FC-4258-960F-4C42D2576521}"/>
                </a:ext>
              </a:extLst>
            </p:cNvPr>
            <p:cNvSpPr/>
            <p:nvPr/>
          </p:nvSpPr>
          <p:spPr>
            <a:xfrm>
              <a:off x="6134100" y="2481575"/>
              <a:ext cx="450" cy="1450"/>
            </a:xfrm>
            <a:custGeom>
              <a:avLst/>
              <a:gdLst/>
              <a:ahLst/>
              <a:cxnLst/>
              <a:rect l="l" t="t" r="r" b="b"/>
              <a:pathLst>
                <a:path w="18" h="58" extrusionOk="0">
                  <a:moveTo>
                    <a:pt x="2" y="0"/>
                  </a:moveTo>
                  <a:lnTo>
                    <a:pt x="2" y="0"/>
                  </a:lnTo>
                  <a:cubicBezTo>
                    <a:pt x="0" y="0"/>
                    <a:pt x="2" y="13"/>
                    <a:pt x="12" y="53"/>
                  </a:cubicBezTo>
                  <a:cubicBezTo>
                    <a:pt x="15" y="56"/>
                    <a:pt x="17" y="57"/>
                    <a:pt x="17" y="57"/>
                  </a:cubicBezTo>
                  <a:cubicBezTo>
                    <a:pt x="18" y="57"/>
                    <a:pt x="12" y="49"/>
                    <a:pt x="12" y="41"/>
                  </a:cubicBezTo>
                  <a:cubicBezTo>
                    <a:pt x="12" y="27"/>
                    <a:pt x="4"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2643;p34">
              <a:extLst>
                <a:ext uri="{FF2B5EF4-FFF2-40B4-BE49-F238E27FC236}">
                  <a16:creationId xmlns:a16="http://schemas.microsoft.com/office/drawing/2014/main" id="{6310F79C-8D1C-438C-B15A-9AA30392273B}"/>
                </a:ext>
              </a:extLst>
            </p:cNvPr>
            <p:cNvSpPr/>
            <p:nvPr/>
          </p:nvSpPr>
          <p:spPr>
            <a:xfrm>
              <a:off x="6081475" y="2478800"/>
              <a:ext cx="600" cy="300"/>
            </a:xfrm>
            <a:custGeom>
              <a:avLst/>
              <a:gdLst/>
              <a:ahLst/>
              <a:cxnLst/>
              <a:rect l="l" t="t" r="r" b="b"/>
              <a:pathLst>
                <a:path w="24" h="12" extrusionOk="0">
                  <a:moveTo>
                    <a:pt x="3" y="0"/>
                  </a:moveTo>
                  <a:cubicBezTo>
                    <a:pt x="1" y="0"/>
                    <a:pt x="19" y="11"/>
                    <a:pt x="23" y="11"/>
                  </a:cubicBezTo>
                  <a:cubicBezTo>
                    <a:pt x="23" y="11"/>
                    <a:pt x="23" y="11"/>
                    <a:pt x="21" y="9"/>
                  </a:cubicBezTo>
                  <a:cubicBezTo>
                    <a:pt x="9" y="3"/>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2644;p34">
              <a:extLst>
                <a:ext uri="{FF2B5EF4-FFF2-40B4-BE49-F238E27FC236}">
                  <a16:creationId xmlns:a16="http://schemas.microsoft.com/office/drawing/2014/main" id="{DF9AF9EF-6E99-41DD-B5B7-CC2F7B00BAF4}"/>
                </a:ext>
              </a:extLst>
            </p:cNvPr>
            <p:cNvSpPr/>
            <p:nvPr/>
          </p:nvSpPr>
          <p:spPr>
            <a:xfrm>
              <a:off x="6081400" y="2479400"/>
              <a:ext cx="300" cy="825"/>
            </a:xfrm>
            <a:custGeom>
              <a:avLst/>
              <a:gdLst/>
              <a:ahLst/>
              <a:cxnLst/>
              <a:rect l="l" t="t" r="r" b="b"/>
              <a:pathLst>
                <a:path w="12" h="33" extrusionOk="0">
                  <a:moveTo>
                    <a:pt x="9" y="1"/>
                  </a:moveTo>
                  <a:lnTo>
                    <a:pt x="9" y="1"/>
                  </a:lnTo>
                  <a:cubicBezTo>
                    <a:pt x="7" y="1"/>
                    <a:pt x="5" y="9"/>
                    <a:pt x="1" y="32"/>
                  </a:cubicBezTo>
                  <a:cubicBezTo>
                    <a:pt x="9" y="32"/>
                    <a:pt x="11"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2645;p34">
              <a:extLst>
                <a:ext uri="{FF2B5EF4-FFF2-40B4-BE49-F238E27FC236}">
                  <a16:creationId xmlns:a16="http://schemas.microsoft.com/office/drawing/2014/main" id="{819E6D68-DC6B-4F23-AC15-DC7D257E5B01}"/>
                </a:ext>
              </a:extLst>
            </p:cNvPr>
            <p:cNvSpPr/>
            <p:nvPr/>
          </p:nvSpPr>
          <p:spPr>
            <a:xfrm>
              <a:off x="6118300" y="2485250"/>
              <a:ext cx="925" cy="1825"/>
            </a:xfrm>
            <a:custGeom>
              <a:avLst/>
              <a:gdLst/>
              <a:ahLst/>
              <a:cxnLst/>
              <a:rect l="l" t="t" r="r" b="b"/>
              <a:pathLst>
                <a:path w="37" h="73" extrusionOk="0">
                  <a:moveTo>
                    <a:pt x="1" y="1"/>
                  </a:moveTo>
                  <a:cubicBezTo>
                    <a:pt x="37" y="72"/>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2646;p34">
              <a:extLst>
                <a:ext uri="{FF2B5EF4-FFF2-40B4-BE49-F238E27FC236}">
                  <a16:creationId xmlns:a16="http://schemas.microsoft.com/office/drawing/2014/main" id="{12988223-8EC1-455D-A538-2EBCCD8C0647}"/>
                </a:ext>
              </a:extLst>
            </p:cNvPr>
            <p:cNvSpPr/>
            <p:nvPr/>
          </p:nvSpPr>
          <p:spPr>
            <a:xfrm>
              <a:off x="6114750" y="2484075"/>
              <a:ext cx="25" cy="1500"/>
            </a:xfrm>
            <a:custGeom>
              <a:avLst/>
              <a:gdLst/>
              <a:ahLst/>
              <a:cxnLst/>
              <a:rect l="l" t="t" r="r" b="b"/>
              <a:pathLst>
                <a:path w="1" h="60" extrusionOk="0">
                  <a:moveTo>
                    <a:pt x="0" y="60"/>
                  </a:moveTo>
                  <a:cubicBezTo>
                    <a:pt x="0" y="0"/>
                    <a:pt x="0" y="24"/>
                    <a:pt x="0"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2647;p34">
              <a:extLst>
                <a:ext uri="{FF2B5EF4-FFF2-40B4-BE49-F238E27FC236}">
                  <a16:creationId xmlns:a16="http://schemas.microsoft.com/office/drawing/2014/main" id="{CC2B43AD-40D3-4314-8404-7A71E04216A6}"/>
                </a:ext>
              </a:extLst>
            </p:cNvPr>
            <p:cNvSpPr/>
            <p:nvPr/>
          </p:nvSpPr>
          <p:spPr>
            <a:xfrm>
              <a:off x="6111925" y="2486525"/>
              <a:ext cx="450" cy="550"/>
            </a:xfrm>
            <a:custGeom>
              <a:avLst/>
              <a:gdLst/>
              <a:ahLst/>
              <a:cxnLst/>
              <a:rect l="l" t="t" r="r" b="b"/>
              <a:pathLst>
                <a:path w="18" h="22" extrusionOk="0">
                  <a:moveTo>
                    <a:pt x="1" y="0"/>
                  </a:moveTo>
                  <a:cubicBezTo>
                    <a:pt x="1" y="0"/>
                    <a:pt x="2" y="5"/>
                    <a:pt x="6" y="21"/>
                  </a:cubicBezTo>
                  <a:lnTo>
                    <a:pt x="18" y="21"/>
                  </a:lnTo>
                  <a:cubicBezTo>
                    <a:pt x="10" y="21"/>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2648;p34">
              <a:extLst>
                <a:ext uri="{FF2B5EF4-FFF2-40B4-BE49-F238E27FC236}">
                  <a16:creationId xmlns:a16="http://schemas.microsoft.com/office/drawing/2014/main" id="{62B3605A-8B7E-423D-A3ED-B7B4D9CC25C9}"/>
                </a:ext>
              </a:extLst>
            </p:cNvPr>
            <p:cNvSpPr/>
            <p:nvPr/>
          </p:nvSpPr>
          <p:spPr>
            <a:xfrm>
              <a:off x="6185875" y="2386125"/>
              <a:ext cx="625" cy="925"/>
            </a:xfrm>
            <a:custGeom>
              <a:avLst/>
              <a:gdLst/>
              <a:ahLst/>
              <a:cxnLst/>
              <a:rect l="l" t="t" r="r" b="b"/>
              <a:pathLst>
                <a:path w="25" h="37" extrusionOk="0">
                  <a:moveTo>
                    <a:pt x="25" y="1"/>
                  </a:moveTo>
                  <a:lnTo>
                    <a:pt x="25" y="1"/>
                  </a:lnTo>
                  <a:cubicBezTo>
                    <a:pt x="13" y="13"/>
                    <a:pt x="1" y="37"/>
                    <a:pt x="1" y="37"/>
                  </a:cubicBezTo>
                  <a:cubicBezTo>
                    <a:pt x="13" y="37"/>
                    <a:pt x="25" y="13"/>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2649;p34">
              <a:extLst>
                <a:ext uri="{FF2B5EF4-FFF2-40B4-BE49-F238E27FC236}">
                  <a16:creationId xmlns:a16="http://schemas.microsoft.com/office/drawing/2014/main" id="{5BE5DB89-A89E-448A-9B61-4C3ADF5E9639}"/>
                </a:ext>
              </a:extLst>
            </p:cNvPr>
            <p:cNvSpPr/>
            <p:nvPr/>
          </p:nvSpPr>
          <p:spPr>
            <a:xfrm>
              <a:off x="6182300" y="2387325"/>
              <a:ext cx="1225" cy="1225"/>
            </a:xfrm>
            <a:custGeom>
              <a:avLst/>
              <a:gdLst/>
              <a:ahLst/>
              <a:cxnLst/>
              <a:rect l="l" t="t" r="r" b="b"/>
              <a:pathLst>
                <a:path w="49" h="49" extrusionOk="0">
                  <a:moveTo>
                    <a:pt x="48" y="1"/>
                  </a:moveTo>
                  <a:cubicBezTo>
                    <a:pt x="37" y="13"/>
                    <a:pt x="1" y="48"/>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2650;p34">
              <a:extLst>
                <a:ext uri="{FF2B5EF4-FFF2-40B4-BE49-F238E27FC236}">
                  <a16:creationId xmlns:a16="http://schemas.microsoft.com/office/drawing/2014/main" id="{0EDC7016-90C3-4F85-B834-CED49732AADD}"/>
                </a:ext>
              </a:extLst>
            </p:cNvPr>
            <p:cNvSpPr/>
            <p:nvPr/>
          </p:nvSpPr>
          <p:spPr>
            <a:xfrm>
              <a:off x="6182175" y="2386725"/>
              <a:ext cx="150" cy="650"/>
            </a:xfrm>
            <a:custGeom>
              <a:avLst/>
              <a:gdLst/>
              <a:ahLst/>
              <a:cxnLst/>
              <a:rect l="l" t="t" r="r" b="b"/>
              <a:pathLst>
                <a:path w="6" h="26" extrusionOk="0">
                  <a:moveTo>
                    <a:pt x="1" y="1"/>
                  </a:moveTo>
                  <a:cubicBezTo>
                    <a:pt x="0" y="1"/>
                    <a:pt x="5" y="26"/>
                    <a:pt x="6" y="26"/>
                  </a:cubicBezTo>
                  <a:cubicBezTo>
                    <a:pt x="6" y="26"/>
                    <a:pt x="6" y="26"/>
                    <a:pt x="6" y="25"/>
                  </a:cubicBezTo>
                  <a:cubicBezTo>
                    <a:pt x="2" y="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2651;p34">
              <a:extLst>
                <a:ext uri="{FF2B5EF4-FFF2-40B4-BE49-F238E27FC236}">
                  <a16:creationId xmlns:a16="http://schemas.microsoft.com/office/drawing/2014/main" id="{4A1A5D3B-4233-4CEE-AF4F-56FB1D699964}"/>
                </a:ext>
              </a:extLst>
            </p:cNvPr>
            <p:cNvSpPr/>
            <p:nvPr/>
          </p:nvSpPr>
          <p:spPr>
            <a:xfrm>
              <a:off x="6182000" y="2386725"/>
              <a:ext cx="325" cy="625"/>
            </a:xfrm>
            <a:custGeom>
              <a:avLst/>
              <a:gdLst/>
              <a:ahLst/>
              <a:cxnLst/>
              <a:rect l="l" t="t" r="r" b="b"/>
              <a:pathLst>
                <a:path w="13" h="25" extrusionOk="0">
                  <a:moveTo>
                    <a:pt x="13" y="25"/>
                  </a:moveTo>
                  <a:cubicBezTo>
                    <a:pt x="1" y="1"/>
                    <a:pt x="13" y="25"/>
                    <a:pt x="13"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2652;p34">
              <a:extLst>
                <a:ext uri="{FF2B5EF4-FFF2-40B4-BE49-F238E27FC236}">
                  <a16:creationId xmlns:a16="http://schemas.microsoft.com/office/drawing/2014/main" id="{61A9F5C6-C7E3-4F39-B358-70EF746232D8}"/>
                </a:ext>
              </a:extLst>
            </p:cNvPr>
            <p:cNvSpPr/>
            <p:nvPr/>
          </p:nvSpPr>
          <p:spPr>
            <a:xfrm>
              <a:off x="6181325" y="2383750"/>
              <a:ext cx="400" cy="300"/>
            </a:xfrm>
            <a:custGeom>
              <a:avLst/>
              <a:gdLst/>
              <a:ahLst/>
              <a:cxnLst/>
              <a:rect l="l" t="t" r="r" b="b"/>
              <a:pathLst>
                <a:path w="16" h="12" extrusionOk="0">
                  <a:moveTo>
                    <a:pt x="16" y="1"/>
                  </a:moveTo>
                  <a:cubicBezTo>
                    <a:pt x="0" y="1"/>
                    <a:pt x="5" y="11"/>
                    <a:pt x="11" y="11"/>
                  </a:cubicBezTo>
                  <a:cubicBezTo>
                    <a:pt x="13" y="11"/>
                    <a:pt x="16" y="9"/>
                    <a:pt x="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2653;p34">
              <a:extLst>
                <a:ext uri="{FF2B5EF4-FFF2-40B4-BE49-F238E27FC236}">
                  <a16:creationId xmlns:a16="http://schemas.microsoft.com/office/drawing/2014/main" id="{A05F9AFA-5D22-41BA-A724-8A6F2DC42D88}"/>
                </a:ext>
              </a:extLst>
            </p:cNvPr>
            <p:cNvSpPr/>
            <p:nvPr/>
          </p:nvSpPr>
          <p:spPr>
            <a:xfrm>
              <a:off x="6181725" y="2383675"/>
              <a:ext cx="175" cy="200"/>
            </a:xfrm>
            <a:custGeom>
              <a:avLst/>
              <a:gdLst/>
              <a:ahLst/>
              <a:cxnLst/>
              <a:rect l="l" t="t" r="r" b="b"/>
              <a:pathLst>
                <a:path w="7" h="8" extrusionOk="0">
                  <a:moveTo>
                    <a:pt x="1" y="0"/>
                  </a:moveTo>
                  <a:cubicBezTo>
                    <a:pt x="1" y="0"/>
                    <a:pt x="0" y="1"/>
                    <a:pt x="0" y="4"/>
                  </a:cubicBezTo>
                  <a:cubicBezTo>
                    <a:pt x="3" y="6"/>
                    <a:pt x="4" y="7"/>
                    <a:pt x="5" y="7"/>
                  </a:cubicBezTo>
                  <a:cubicBezTo>
                    <a:pt x="7" y="7"/>
                    <a:pt x="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2654;p34">
              <a:extLst>
                <a:ext uri="{FF2B5EF4-FFF2-40B4-BE49-F238E27FC236}">
                  <a16:creationId xmlns:a16="http://schemas.microsoft.com/office/drawing/2014/main" id="{61F82E1E-F8CE-40F0-9DBD-AFD32613CB3B}"/>
                </a:ext>
              </a:extLst>
            </p:cNvPr>
            <p:cNvSpPr/>
            <p:nvPr/>
          </p:nvSpPr>
          <p:spPr>
            <a:xfrm>
              <a:off x="6180625" y="2382875"/>
              <a:ext cx="725" cy="550"/>
            </a:xfrm>
            <a:custGeom>
              <a:avLst/>
              <a:gdLst/>
              <a:ahLst/>
              <a:cxnLst/>
              <a:rect l="l" t="t" r="r" b="b"/>
              <a:pathLst>
                <a:path w="29" h="22" extrusionOk="0">
                  <a:moveTo>
                    <a:pt x="20" y="0"/>
                  </a:moveTo>
                  <a:lnTo>
                    <a:pt x="20" y="0"/>
                  </a:lnTo>
                  <a:cubicBezTo>
                    <a:pt x="4" y="16"/>
                    <a:pt x="0" y="21"/>
                    <a:pt x="2" y="21"/>
                  </a:cubicBezTo>
                  <a:cubicBezTo>
                    <a:pt x="4" y="21"/>
                    <a:pt x="28"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2655;p34">
              <a:extLst>
                <a:ext uri="{FF2B5EF4-FFF2-40B4-BE49-F238E27FC236}">
                  <a16:creationId xmlns:a16="http://schemas.microsoft.com/office/drawing/2014/main" id="{835A22BD-7E94-4CF0-9056-9AA3D5EF899E}"/>
                </a:ext>
              </a:extLst>
            </p:cNvPr>
            <p:cNvSpPr/>
            <p:nvPr/>
          </p:nvSpPr>
          <p:spPr>
            <a:xfrm>
              <a:off x="6179925" y="2384225"/>
              <a:ext cx="325" cy="150"/>
            </a:xfrm>
            <a:custGeom>
              <a:avLst/>
              <a:gdLst/>
              <a:ahLst/>
              <a:cxnLst/>
              <a:rect l="l" t="t" r="r" b="b"/>
              <a:pathLst>
                <a:path w="13" h="6" extrusionOk="0">
                  <a:moveTo>
                    <a:pt x="9" y="0"/>
                  </a:moveTo>
                  <a:cubicBezTo>
                    <a:pt x="7" y="0"/>
                    <a:pt x="5" y="2"/>
                    <a:pt x="1" y="6"/>
                  </a:cubicBezTo>
                  <a:lnTo>
                    <a:pt x="12" y="6"/>
                  </a:lnTo>
                  <a:cubicBezTo>
                    <a:pt x="12" y="6"/>
                    <a:pt x="12"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2656;p34">
              <a:extLst>
                <a:ext uri="{FF2B5EF4-FFF2-40B4-BE49-F238E27FC236}">
                  <a16:creationId xmlns:a16="http://schemas.microsoft.com/office/drawing/2014/main" id="{FFBA0E2D-9AA4-4737-B061-FC346F7A64E3}"/>
                </a:ext>
              </a:extLst>
            </p:cNvPr>
            <p:cNvSpPr/>
            <p:nvPr/>
          </p:nvSpPr>
          <p:spPr>
            <a:xfrm>
              <a:off x="6179925" y="2384350"/>
              <a:ext cx="625" cy="625"/>
            </a:xfrm>
            <a:custGeom>
              <a:avLst/>
              <a:gdLst/>
              <a:ahLst/>
              <a:cxnLst/>
              <a:rect l="l" t="t" r="r" b="b"/>
              <a:pathLst>
                <a:path w="25" h="25" extrusionOk="0">
                  <a:moveTo>
                    <a:pt x="24" y="1"/>
                  </a:moveTo>
                  <a:cubicBezTo>
                    <a:pt x="1" y="24"/>
                    <a:pt x="12" y="12"/>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2657;p34">
              <a:extLst>
                <a:ext uri="{FF2B5EF4-FFF2-40B4-BE49-F238E27FC236}">
                  <a16:creationId xmlns:a16="http://schemas.microsoft.com/office/drawing/2014/main" id="{F7D6699C-DE00-4EBB-A23E-6F075F980AA5}"/>
                </a:ext>
              </a:extLst>
            </p:cNvPr>
            <p:cNvSpPr/>
            <p:nvPr/>
          </p:nvSpPr>
          <p:spPr>
            <a:xfrm>
              <a:off x="6180100" y="2384000"/>
              <a:ext cx="500" cy="725"/>
            </a:xfrm>
            <a:custGeom>
              <a:avLst/>
              <a:gdLst/>
              <a:ahLst/>
              <a:cxnLst/>
              <a:rect l="l" t="t" r="r" b="b"/>
              <a:pathLst>
                <a:path w="20" h="29" extrusionOk="0">
                  <a:moveTo>
                    <a:pt x="18" y="1"/>
                  </a:moveTo>
                  <a:cubicBezTo>
                    <a:pt x="14" y="1"/>
                    <a:pt x="1" y="28"/>
                    <a:pt x="5" y="28"/>
                  </a:cubicBezTo>
                  <a:cubicBezTo>
                    <a:pt x="6" y="28"/>
                    <a:pt x="10" y="25"/>
                    <a:pt x="17" y="15"/>
                  </a:cubicBezTo>
                  <a:cubicBezTo>
                    <a:pt x="20" y="4"/>
                    <a:pt x="20"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2658;p34">
              <a:extLst>
                <a:ext uri="{FF2B5EF4-FFF2-40B4-BE49-F238E27FC236}">
                  <a16:creationId xmlns:a16="http://schemas.microsoft.com/office/drawing/2014/main" id="{3155AFFE-C20B-496E-992D-A8CD13351001}"/>
                </a:ext>
              </a:extLst>
            </p:cNvPr>
            <p:cNvSpPr/>
            <p:nvPr/>
          </p:nvSpPr>
          <p:spPr>
            <a:xfrm>
              <a:off x="6180525" y="2384350"/>
              <a:ext cx="925" cy="925"/>
            </a:xfrm>
            <a:custGeom>
              <a:avLst/>
              <a:gdLst/>
              <a:ahLst/>
              <a:cxnLst/>
              <a:rect l="l" t="t" r="r" b="b"/>
              <a:pathLst>
                <a:path w="37" h="37" extrusionOk="0">
                  <a:moveTo>
                    <a:pt x="12" y="1"/>
                  </a:moveTo>
                  <a:cubicBezTo>
                    <a:pt x="12" y="12"/>
                    <a:pt x="12" y="24"/>
                    <a:pt x="0" y="36"/>
                  </a:cubicBezTo>
                  <a:cubicBezTo>
                    <a:pt x="24" y="36"/>
                    <a:pt x="36"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2659;p34">
              <a:extLst>
                <a:ext uri="{FF2B5EF4-FFF2-40B4-BE49-F238E27FC236}">
                  <a16:creationId xmlns:a16="http://schemas.microsoft.com/office/drawing/2014/main" id="{779D0AC6-DA98-442F-ABCB-8072901F40B2}"/>
                </a:ext>
              </a:extLst>
            </p:cNvPr>
            <p:cNvSpPr/>
            <p:nvPr/>
          </p:nvSpPr>
          <p:spPr>
            <a:xfrm>
              <a:off x="6180675" y="2387925"/>
              <a:ext cx="475" cy="250"/>
            </a:xfrm>
            <a:custGeom>
              <a:avLst/>
              <a:gdLst/>
              <a:ahLst/>
              <a:cxnLst/>
              <a:rect l="l" t="t" r="r" b="b"/>
              <a:pathLst>
                <a:path w="19" h="10" extrusionOk="0">
                  <a:moveTo>
                    <a:pt x="18" y="0"/>
                  </a:moveTo>
                  <a:cubicBezTo>
                    <a:pt x="0" y="6"/>
                    <a:pt x="0" y="9"/>
                    <a:pt x="5" y="9"/>
                  </a:cubicBezTo>
                  <a:cubicBezTo>
                    <a:pt x="9" y="9"/>
                    <a:pt x="18" y="6"/>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2660;p34">
              <a:extLst>
                <a:ext uri="{FF2B5EF4-FFF2-40B4-BE49-F238E27FC236}">
                  <a16:creationId xmlns:a16="http://schemas.microsoft.com/office/drawing/2014/main" id="{7FD77874-5083-445C-A2AF-2ED1D8F87542}"/>
                </a:ext>
              </a:extLst>
            </p:cNvPr>
            <p:cNvSpPr/>
            <p:nvPr/>
          </p:nvSpPr>
          <p:spPr>
            <a:xfrm>
              <a:off x="6178825" y="2382275"/>
              <a:ext cx="525" cy="925"/>
            </a:xfrm>
            <a:custGeom>
              <a:avLst/>
              <a:gdLst/>
              <a:ahLst/>
              <a:cxnLst/>
              <a:rect l="l" t="t" r="r" b="b"/>
              <a:pathLst>
                <a:path w="21" h="37" extrusionOk="0">
                  <a:moveTo>
                    <a:pt x="21" y="0"/>
                  </a:moveTo>
                  <a:cubicBezTo>
                    <a:pt x="5" y="26"/>
                    <a:pt x="1" y="36"/>
                    <a:pt x="2" y="36"/>
                  </a:cubicBezTo>
                  <a:cubicBezTo>
                    <a:pt x="4" y="36"/>
                    <a:pt x="14" y="2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2661;p34">
              <a:extLst>
                <a:ext uri="{FF2B5EF4-FFF2-40B4-BE49-F238E27FC236}">
                  <a16:creationId xmlns:a16="http://schemas.microsoft.com/office/drawing/2014/main" id="{C4423FCE-31B3-485C-9B73-BF608FF9AEB9}"/>
                </a:ext>
              </a:extLst>
            </p:cNvPr>
            <p:cNvSpPr/>
            <p:nvPr/>
          </p:nvSpPr>
          <p:spPr>
            <a:xfrm>
              <a:off x="6178450" y="2383450"/>
              <a:ext cx="600" cy="325"/>
            </a:xfrm>
            <a:custGeom>
              <a:avLst/>
              <a:gdLst/>
              <a:ahLst/>
              <a:cxnLst/>
              <a:rect l="l" t="t" r="r" b="b"/>
              <a:pathLst>
                <a:path w="24" h="13" extrusionOk="0">
                  <a:moveTo>
                    <a:pt x="24" y="1"/>
                  </a:moveTo>
                  <a:lnTo>
                    <a:pt x="0" y="13"/>
                  </a:lnTo>
                  <a:cubicBezTo>
                    <a:pt x="12" y="13"/>
                    <a:pt x="12" y="13"/>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2662;p34">
              <a:extLst>
                <a:ext uri="{FF2B5EF4-FFF2-40B4-BE49-F238E27FC236}">
                  <a16:creationId xmlns:a16="http://schemas.microsoft.com/office/drawing/2014/main" id="{D8C1BA2A-16E9-4DE7-970C-401DBF9C28AF}"/>
                </a:ext>
              </a:extLst>
            </p:cNvPr>
            <p:cNvSpPr/>
            <p:nvPr/>
          </p:nvSpPr>
          <p:spPr>
            <a:xfrm>
              <a:off x="6179325" y="2384650"/>
              <a:ext cx="1225" cy="1225"/>
            </a:xfrm>
            <a:custGeom>
              <a:avLst/>
              <a:gdLst/>
              <a:ahLst/>
              <a:cxnLst/>
              <a:rect l="l" t="t" r="r" b="b"/>
              <a:pathLst>
                <a:path w="49" h="49" extrusionOk="0">
                  <a:moveTo>
                    <a:pt x="1" y="48"/>
                  </a:moveTo>
                  <a:cubicBezTo>
                    <a:pt x="25" y="24"/>
                    <a:pt x="48" y="0"/>
                    <a:pt x="1"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2663;p34">
              <a:extLst>
                <a:ext uri="{FF2B5EF4-FFF2-40B4-BE49-F238E27FC236}">
                  <a16:creationId xmlns:a16="http://schemas.microsoft.com/office/drawing/2014/main" id="{3047B0D2-149C-48BB-B89D-65046F2B4912}"/>
                </a:ext>
              </a:extLst>
            </p:cNvPr>
            <p:cNvSpPr/>
            <p:nvPr/>
          </p:nvSpPr>
          <p:spPr>
            <a:xfrm>
              <a:off x="6176950" y="2381375"/>
              <a:ext cx="1800" cy="1800"/>
            </a:xfrm>
            <a:custGeom>
              <a:avLst/>
              <a:gdLst/>
              <a:ahLst/>
              <a:cxnLst/>
              <a:rect l="l" t="t" r="r" b="b"/>
              <a:pathLst>
                <a:path w="72" h="72" extrusionOk="0">
                  <a:moveTo>
                    <a:pt x="72" y="0"/>
                  </a:moveTo>
                  <a:cubicBezTo>
                    <a:pt x="60" y="12"/>
                    <a:pt x="1" y="72"/>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2664;p34">
              <a:extLst>
                <a:ext uri="{FF2B5EF4-FFF2-40B4-BE49-F238E27FC236}">
                  <a16:creationId xmlns:a16="http://schemas.microsoft.com/office/drawing/2014/main" id="{99EE09FE-6A30-412A-B919-96F1AFCAF351}"/>
                </a:ext>
              </a:extLst>
            </p:cNvPr>
            <p:cNvSpPr/>
            <p:nvPr/>
          </p:nvSpPr>
          <p:spPr>
            <a:xfrm>
              <a:off x="6177400" y="2380675"/>
              <a:ext cx="600" cy="1025"/>
            </a:xfrm>
            <a:custGeom>
              <a:avLst/>
              <a:gdLst/>
              <a:ahLst/>
              <a:cxnLst/>
              <a:rect l="l" t="t" r="r" b="b"/>
              <a:pathLst>
                <a:path w="24" h="41" extrusionOk="0">
                  <a:moveTo>
                    <a:pt x="16" y="0"/>
                  </a:moveTo>
                  <a:cubicBezTo>
                    <a:pt x="10" y="0"/>
                    <a:pt x="0" y="15"/>
                    <a:pt x="6" y="40"/>
                  </a:cubicBezTo>
                  <a:cubicBezTo>
                    <a:pt x="23" y="12"/>
                    <a:pt x="21"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2665;p34">
              <a:extLst>
                <a:ext uri="{FF2B5EF4-FFF2-40B4-BE49-F238E27FC236}">
                  <a16:creationId xmlns:a16="http://schemas.microsoft.com/office/drawing/2014/main" id="{3B9C3190-3E7B-4E43-90FA-623393EDC3D1}"/>
                </a:ext>
              </a:extLst>
            </p:cNvPr>
            <p:cNvSpPr/>
            <p:nvPr/>
          </p:nvSpPr>
          <p:spPr>
            <a:xfrm>
              <a:off x="6177850" y="2382575"/>
              <a:ext cx="325" cy="1800"/>
            </a:xfrm>
            <a:custGeom>
              <a:avLst/>
              <a:gdLst/>
              <a:ahLst/>
              <a:cxnLst/>
              <a:rect l="l" t="t" r="r" b="b"/>
              <a:pathLst>
                <a:path w="13" h="72" extrusionOk="0">
                  <a:moveTo>
                    <a:pt x="12" y="0"/>
                  </a:moveTo>
                  <a:cubicBezTo>
                    <a:pt x="0" y="72"/>
                    <a:pt x="12"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2666;p34">
              <a:extLst>
                <a:ext uri="{FF2B5EF4-FFF2-40B4-BE49-F238E27FC236}">
                  <a16:creationId xmlns:a16="http://schemas.microsoft.com/office/drawing/2014/main" id="{6450B932-9B54-4255-93FC-14765EDDEDE8}"/>
                </a:ext>
              </a:extLst>
            </p:cNvPr>
            <p:cNvSpPr/>
            <p:nvPr/>
          </p:nvSpPr>
          <p:spPr>
            <a:xfrm>
              <a:off x="6177250" y="2382875"/>
              <a:ext cx="625" cy="300"/>
            </a:xfrm>
            <a:custGeom>
              <a:avLst/>
              <a:gdLst/>
              <a:ahLst/>
              <a:cxnLst/>
              <a:rect l="l" t="t" r="r" b="b"/>
              <a:pathLst>
                <a:path w="25" h="12" extrusionOk="0">
                  <a:moveTo>
                    <a:pt x="24" y="12"/>
                  </a:moveTo>
                  <a:cubicBezTo>
                    <a:pt x="24" y="12"/>
                    <a:pt x="0" y="0"/>
                    <a:pt x="24"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2667;p34">
              <a:extLst>
                <a:ext uri="{FF2B5EF4-FFF2-40B4-BE49-F238E27FC236}">
                  <a16:creationId xmlns:a16="http://schemas.microsoft.com/office/drawing/2014/main" id="{D258593F-AF6F-4FB4-AEBE-FD66F41A817D}"/>
                </a:ext>
              </a:extLst>
            </p:cNvPr>
            <p:cNvSpPr/>
            <p:nvPr/>
          </p:nvSpPr>
          <p:spPr>
            <a:xfrm>
              <a:off x="6178150" y="2384650"/>
              <a:ext cx="900" cy="1500"/>
            </a:xfrm>
            <a:custGeom>
              <a:avLst/>
              <a:gdLst/>
              <a:ahLst/>
              <a:cxnLst/>
              <a:rect l="l" t="t" r="r" b="b"/>
              <a:pathLst>
                <a:path w="36" h="60" extrusionOk="0">
                  <a:moveTo>
                    <a:pt x="36" y="0"/>
                  </a:moveTo>
                  <a:cubicBezTo>
                    <a:pt x="12" y="12"/>
                    <a:pt x="0" y="24"/>
                    <a:pt x="0" y="60"/>
                  </a:cubicBezTo>
                  <a:cubicBezTo>
                    <a:pt x="12" y="36"/>
                    <a:pt x="12" y="24"/>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2668;p34">
              <a:extLst>
                <a:ext uri="{FF2B5EF4-FFF2-40B4-BE49-F238E27FC236}">
                  <a16:creationId xmlns:a16="http://schemas.microsoft.com/office/drawing/2014/main" id="{4E90C367-E67E-4B1D-940D-EDE7A5D83730}"/>
                </a:ext>
              </a:extLst>
            </p:cNvPr>
            <p:cNvSpPr/>
            <p:nvPr/>
          </p:nvSpPr>
          <p:spPr>
            <a:xfrm>
              <a:off x="6177850" y="2384050"/>
              <a:ext cx="1200" cy="325"/>
            </a:xfrm>
            <a:custGeom>
              <a:avLst/>
              <a:gdLst/>
              <a:ahLst/>
              <a:cxnLst/>
              <a:rect l="l" t="t" r="r" b="b"/>
              <a:pathLst>
                <a:path w="48" h="13" extrusionOk="0">
                  <a:moveTo>
                    <a:pt x="0" y="13"/>
                  </a:moveTo>
                  <a:cubicBezTo>
                    <a:pt x="48" y="1"/>
                    <a:pt x="0" y="13"/>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2669;p34">
              <a:extLst>
                <a:ext uri="{FF2B5EF4-FFF2-40B4-BE49-F238E27FC236}">
                  <a16:creationId xmlns:a16="http://schemas.microsoft.com/office/drawing/2014/main" id="{33B01E0C-6757-4966-BE86-2239004284E4}"/>
                </a:ext>
              </a:extLst>
            </p:cNvPr>
            <p:cNvSpPr/>
            <p:nvPr/>
          </p:nvSpPr>
          <p:spPr>
            <a:xfrm>
              <a:off x="6176125" y="2382275"/>
              <a:ext cx="750" cy="625"/>
            </a:xfrm>
            <a:custGeom>
              <a:avLst/>
              <a:gdLst/>
              <a:ahLst/>
              <a:cxnLst/>
              <a:rect l="l" t="t" r="r" b="b"/>
              <a:pathLst>
                <a:path w="30" h="25" extrusionOk="0">
                  <a:moveTo>
                    <a:pt x="22" y="0"/>
                  </a:moveTo>
                  <a:lnTo>
                    <a:pt x="22" y="0"/>
                  </a:lnTo>
                  <a:cubicBezTo>
                    <a:pt x="4" y="18"/>
                    <a:pt x="1" y="24"/>
                    <a:pt x="4" y="24"/>
                  </a:cubicBezTo>
                  <a:cubicBezTo>
                    <a:pt x="9" y="24"/>
                    <a:pt x="29" y="8"/>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2670;p34">
              <a:extLst>
                <a:ext uri="{FF2B5EF4-FFF2-40B4-BE49-F238E27FC236}">
                  <a16:creationId xmlns:a16="http://schemas.microsoft.com/office/drawing/2014/main" id="{F1408E57-6D40-46BA-AA34-7F82D10B9A8A}"/>
                </a:ext>
              </a:extLst>
            </p:cNvPr>
            <p:cNvSpPr/>
            <p:nvPr/>
          </p:nvSpPr>
          <p:spPr>
            <a:xfrm>
              <a:off x="6176050" y="2383150"/>
              <a:ext cx="925" cy="25"/>
            </a:xfrm>
            <a:custGeom>
              <a:avLst/>
              <a:gdLst/>
              <a:ahLst/>
              <a:cxnLst/>
              <a:rect l="l" t="t" r="r" b="b"/>
              <a:pathLst>
                <a:path w="37" h="1" extrusionOk="0">
                  <a:moveTo>
                    <a:pt x="37" y="1"/>
                  </a:moveTo>
                  <a:cubicBezTo>
                    <a:pt x="1" y="1"/>
                    <a:pt x="37"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2671;p34">
              <a:extLst>
                <a:ext uri="{FF2B5EF4-FFF2-40B4-BE49-F238E27FC236}">
                  <a16:creationId xmlns:a16="http://schemas.microsoft.com/office/drawing/2014/main" id="{17070C23-2D55-4E44-898E-1FCDAFF0A8A7}"/>
                </a:ext>
              </a:extLst>
            </p:cNvPr>
            <p:cNvSpPr/>
            <p:nvPr/>
          </p:nvSpPr>
          <p:spPr>
            <a:xfrm>
              <a:off x="6175750" y="2381600"/>
              <a:ext cx="325" cy="700"/>
            </a:xfrm>
            <a:custGeom>
              <a:avLst/>
              <a:gdLst/>
              <a:ahLst/>
              <a:cxnLst/>
              <a:rect l="l" t="t" r="r" b="b"/>
              <a:pathLst>
                <a:path w="13" h="28" extrusionOk="0">
                  <a:moveTo>
                    <a:pt x="6" y="0"/>
                  </a:moveTo>
                  <a:cubicBezTo>
                    <a:pt x="5" y="0"/>
                    <a:pt x="3" y="1"/>
                    <a:pt x="1" y="3"/>
                  </a:cubicBezTo>
                  <a:cubicBezTo>
                    <a:pt x="1" y="3"/>
                    <a:pt x="1" y="15"/>
                    <a:pt x="13" y="27"/>
                  </a:cubicBezTo>
                  <a:cubicBezTo>
                    <a:pt x="13" y="18"/>
                    <a:pt x="13"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2672;p34">
              <a:extLst>
                <a:ext uri="{FF2B5EF4-FFF2-40B4-BE49-F238E27FC236}">
                  <a16:creationId xmlns:a16="http://schemas.microsoft.com/office/drawing/2014/main" id="{21C07DE8-7DF8-4F89-ABDE-13C4BF772A66}"/>
                </a:ext>
              </a:extLst>
            </p:cNvPr>
            <p:cNvSpPr/>
            <p:nvPr/>
          </p:nvSpPr>
          <p:spPr>
            <a:xfrm>
              <a:off x="6177250" y="2382575"/>
              <a:ext cx="25" cy="325"/>
            </a:xfrm>
            <a:custGeom>
              <a:avLst/>
              <a:gdLst/>
              <a:ahLst/>
              <a:cxnLst/>
              <a:rect l="l" t="t" r="r" b="b"/>
              <a:pathLst>
                <a:path w="1" h="13" extrusionOk="0">
                  <a:moveTo>
                    <a:pt x="0" y="12"/>
                  </a:moveTo>
                  <a:lnTo>
                    <a:pt x="0" y="0"/>
                  </a:lnTo>
                  <a:cubicBezTo>
                    <a:pt x="0" y="0"/>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2673;p34">
              <a:extLst>
                <a:ext uri="{FF2B5EF4-FFF2-40B4-BE49-F238E27FC236}">
                  <a16:creationId xmlns:a16="http://schemas.microsoft.com/office/drawing/2014/main" id="{1EFF84E3-865B-464A-B66C-A7FBDCE0A5B9}"/>
                </a:ext>
              </a:extLst>
            </p:cNvPr>
            <p:cNvSpPr/>
            <p:nvPr/>
          </p:nvSpPr>
          <p:spPr>
            <a:xfrm>
              <a:off x="6176800" y="2382875"/>
              <a:ext cx="475" cy="225"/>
            </a:xfrm>
            <a:custGeom>
              <a:avLst/>
              <a:gdLst/>
              <a:ahLst/>
              <a:cxnLst/>
              <a:rect l="l" t="t" r="r" b="b"/>
              <a:pathLst>
                <a:path w="19" h="9" extrusionOk="0">
                  <a:moveTo>
                    <a:pt x="18" y="0"/>
                  </a:moveTo>
                  <a:cubicBezTo>
                    <a:pt x="1" y="6"/>
                    <a:pt x="1" y="9"/>
                    <a:pt x="5" y="9"/>
                  </a:cubicBezTo>
                  <a:cubicBezTo>
                    <a:pt x="9" y="9"/>
                    <a:pt x="18" y="6"/>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2674;p34">
              <a:extLst>
                <a:ext uri="{FF2B5EF4-FFF2-40B4-BE49-F238E27FC236}">
                  <a16:creationId xmlns:a16="http://schemas.microsoft.com/office/drawing/2014/main" id="{7C7E6293-9E06-40AD-8024-42F0EA959724}"/>
                </a:ext>
              </a:extLst>
            </p:cNvPr>
            <p:cNvSpPr/>
            <p:nvPr/>
          </p:nvSpPr>
          <p:spPr>
            <a:xfrm>
              <a:off x="6171600" y="2383450"/>
              <a:ext cx="1800" cy="2700"/>
            </a:xfrm>
            <a:custGeom>
              <a:avLst/>
              <a:gdLst/>
              <a:ahLst/>
              <a:cxnLst/>
              <a:rect l="l" t="t" r="r" b="b"/>
              <a:pathLst>
                <a:path w="72" h="108" extrusionOk="0">
                  <a:moveTo>
                    <a:pt x="60" y="1"/>
                  </a:moveTo>
                  <a:cubicBezTo>
                    <a:pt x="48" y="37"/>
                    <a:pt x="24" y="60"/>
                    <a:pt x="0" y="96"/>
                  </a:cubicBezTo>
                  <a:cubicBezTo>
                    <a:pt x="14" y="87"/>
                    <a:pt x="22" y="83"/>
                    <a:pt x="26" y="83"/>
                  </a:cubicBezTo>
                  <a:cubicBezTo>
                    <a:pt x="27" y="83"/>
                    <a:pt x="28" y="83"/>
                    <a:pt x="28" y="84"/>
                  </a:cubicBezTo>
                  <a:lnTo>
                    <a:pt x="28" y="84"/>
                  </a:lnTo>
                  <a:cubicBezTo>
                    <a:pt x="40" y="68"/>
                    <a:pt x="56" y="52"/>
                    <a:pt x="72" y="37"/>
                  </a:cubicBezTo>
                  <a:cubicBezTo>
                    <a:pt x="72" y="37"/>
                    <a:pt x="72" y="25"/>
                    <a:pt x="60" y="1"/>
                  </a:cubicBezTo>
                  <a:close/>
                  <a:moveTo>
                    <a:pt x="28" y="84"/>
                  </a:moveTo>
                  <a:lnTo>
                    <a:pt x="28" y="84"/>
                  </a:lnTo>
                  <a:cubicBezTo>
                    <a:pt x="22" y="92"/>
                    <a:pt x="16" y="100"/>
                    <a:pt x="12" y="108"/>
                  </a:cubicBezTo>
                  <a:cubicBezTo>
                    <a:pt x="25" y="95"/>
                    <a:pt x="31" y="86"/>
                    <a:pt x="28" y="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2675;p34">
              <a:extLst>
                <a:ext uri="{FF2B5EF4-FFF2-40B4-BE49-F238E27FC236}">
                  <a16:creationId xmlns:a16="http://schemas.microsoft.com/office/drawing/2014/main" id="{CC412315-DE13-412A-BFC8-73BF136B0870}"/>
                </a:ext>
              </a:extLst>
            </p:cNvPr>
            <p:cNvSpPr/>
            <p:nvPr/>
          </p:nvSpPr>
          <p:spPr>
            <a:xfrm>
              <a:off x="6173675" y="2381975"/>
              <a:ext cx="925" cy="1800"/>
            </a:xfrm>
            <a:custGeom>
              <a:avLst/>
              <a:gdLst/>
              <a:ahLst/>
              <a:cxnLst/>
              <a:rect l="l" t="t" r="r" b="b"/>
              <a:pathLst>
                <a:path w="37" h="72" extrusionOk="0">
                  <a:moveTo>
                    <a:pt x="36" y="0"/>
                  </a:moveTo>
                  <a:cubicBezTo>
                    <a:pt x="24" y="12"/>
                    <a:pt x="12" y="48"/>
                    <a:pt x="1" y="72"/>
                  </a:cubicBezTo>
                  <a:cubicBezTo>
                    <a:pt x="12" y="60"/>
                    <a:pt x="24" y="36"/>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2676;p34">
              <a:extLst>
                <a:ext uri="{FF2B5EF4-FFF2-40B4-BE49-F238E27FC236}">
                  <a16:creationId xmlns:a16="http://schemas.microsoft.com/office/drawing/2014/main" id="{F102C447-68F3-439F-8C7C-09D68031789A}"/>
                </a:ext>
              </a:extLst>
            </p:cNvPr>
            <p:cNvSpPr/>
            <p:nvPr/>
          </p:nvSpPr>
          <p:spPr>
            <a:xfrm>
              <a:off x="6173375" y="2383775"/>
              <a:ext cx="325" cy="600"/>
            </a:xfrm>
            <a:custGeom>
              <a:avLst/>
              <a:gdLst/>
              <a:ahLst/>
              <a:cxnLst/>
              <a:rect l="l" t="t" r="r" b="b"/>
              <a:pathLst>
                <a:path w="13" h="24" extrusionOk="0">
                  <a:moveTo>
                    <a:pt x="13" y="1"/>
                  </a:moveTo>
                  <a:lnTo>
                    <a:pt x="13" y="1"/>
                  </a:lnTo>
                  <a:cubicBezTo>
                    <a:pt x="13" y="12"/>
                    <a:pt x="12" y="12"/>
                    <a:pt x="1" y="24"/>
                  </a:cubicBezTo>
                  <a:cubicBezTo>
                    <a:pt x="12" y="24"/>
                    <a:pt x="13" y="12"/>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2677;p34">
              <a:extLst>
                <a:ext uri="{FF2B5EF4-FFF2-40B4-BE49-F238E27FC236}">
                  <a16:creationId xmlns:a16="http://schemas.microsoft.com/office/drawing/2014/main" id="{FF8B3C30-6819-4C9B-B62B-9EF15921AFAF}"/>
                </a:ext>
              </a:extLst>
            </p:cNvPr>
            <p:cNvSpPr/>
            <p:nvPr/>
          </p:nvSpPr>
          <p:spPr>
            <a:xfrm>
              <a:off x="6174875" y="2380475"/>
              <a:ext cx="25" cy="1825"/>
            </a:xfrm>
            <a:custGeom>
              <a:avLst/>
              <a:gdLst/>
              <a:ahLst/>
              <a:cxnLst/>
              <a:rect l="l" t="t" r="r" b="b"/>
              <a:pathLst>
                <a:path w="1" h="73" extrusionOk="0">
                  <a:moveTo>
                    <a:pt x="0" y="72"/>
                  </a:moveTo>
                  <a:cubicBezTo>
                    <a:pt x="0" y="48"/>
                    <a:pt x="0" y="1"/>
                    <a:pt x="0" y="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2678;p34">
              <a:extLst>
                <a:ext uri="{FF2B5EF4-FFF2-40B4-BE49-F238E27FC236}">
                  <a16:creationId xmlns:a16="http://schemas.microsoft.com/office/drawing/2014/main" id="{B65166E2-6849-4642-BB20-6673F5720AEC}"/>
                </a:ext>
              </a:extLst>
            </p:cNvPr>
            <p:cNvSpPr/>
            <p:nvPr/>
          </p:nvSpPr>
          <p:spPr>
            <a:xfrm>
              <a:off x="6174575" y="2382300"/>
              <a:ext cx="1950" cy="2075"/>
            </a:xfrm>
            <a:custGeom>
              <a:avLst/>
              <a:gdLst/>
              <a:ahLst/>
              <a:cxnLst/>
              <a:rect l="l" t="t" r="r" b="b"/>
              <a:pathLst>
                <a:path w="78" h="83" extrusionOk="0">
                  <a:moveTo>
                    <a:pt x="37" y="0"/>
                  </a:moveTo>
                  <a:cubicBezTo>
                    <a:pt x="28" y="0"/>
                    <a:pt x="17" y="23"/>
                    <a:pt x="0" y="83"/>
                  </a:cubicBezTo>
                  <a:cubicBezTo>
                    <a:pt x="12" y="83"/>
                    <a:pt x="12" y="71"/>
                    <a:pt x="12" y="71"/>
                  </a:cubicBezTo>
                  <a:cubicBezTo>
                    <a:pt x="32" y="51"/>
                    <a:pt x="77" y="6"/>
                    <a:pt x="63" y="6"/>
                  </a:cubicBezTo>
                  <a:cubicBezTo>
                    <a:pt x="60" y="6"/>
                    <a:pt x="56" y="7"/>
                    <a:pt x="48" y="11"/>
                  </a:cubicBezTo>
                  <a:cubicBezTo>
                    <a:pt x="44" y="4"/>
                    <a:pt x="41"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2679;p34">
              <a:extLst>
                <a:ext uri="{FF2B5EF4-FFF2-40B4-BE49-F238E27FC236}">
                  <a16:creationId xmlns:a16="http://schemas.microsoft.com/office/drawing/2014/main" id="{A37F565F-6FBF-4576-8EC7-99E01870042F}"/>
                </a:ext>
              </a:extLst>
            </p:cNvPr>
            <p:cNvSpPr/>
            <p:nvPr/>
          </p:nvSpPr>
          <p:spPr>
            <a:xfrm>
              <a:off x="6176950" y="2384750"/>
              <a:ext cx="750" cy="2475"/>
            </a:xfrm>
            <a:custGeom>
              <a:avLst/>
              <a:gdLst/>
              <a:ahLst/>
              <a:cxnLst/>
              <a:rect l="l" t="t" r="r" b="b"/>
              <a:pathLst>
                <a:path w="30" h="99" extrusionOk="0">
                  <a:moveTo>
                    <a:pt x="20" y="0"/>
                  </a:moveTo>
                  <a:lnTo>
                    <a:pt x="20" y="0"/>
                  </a:lnTo>
                  <a:cubicBezTo>
                    <a:pt x="19" y="0"/>
                    <a:pt x="13" y="22"/>
                    <a:pt x="1" y="92"/>
                  </a:cubicBezTo>
                  <a:cubicBezTo>
                    <a:pt x="2" y="90"/>
                    <a:pt x="4" y="90"/>
                    <a:pt x="5" y="90"/>
                  </a:cubicBezTo>
                  <a:cubicBezTo>
                    <a:pt x="12" y="90"/>
                    <a:pt x="20" y="99"/>
                    <a:pt x="24" y="99"/>
                  </a:cubicBezTo>
                  <a:cubicBezTo>
                    <a:pt x="28" y="99"/>
                    <a:pt x="29" y="92"/>
                    <a:pt x="24" y="68"/>
                  </a:cubicBezTo>
                  <a:cubicBezTo>
                    <a:pt x="17" y="68"/>
                    <a:pt x="24"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2680;p34">
              <a:extLst>
                <a:ext uri="{FF2B5EF4-FFF2-40B4-BE49-F238E27FC236}">
                  <a16:creationId xmlns:a16="http://schemas.microsoft.com/office/drawing/2014/main" id="{780EE5DE-6D48-4CE2-8245-791E287A4CE4}"/>
                </a:ext>
              </a:extLst>
            </p:cNvPr>
            <p:cNvSpPr/>
            <p:nvPr/>
          </p:nvSpPr>
          <p:spPr>
            <a:xfrm>
              <a:off x="6175450" y="2384650"/>
              <a:ext cx="625" cy="1225"/>
            </a:xfrm>
            <a:custGeom>
              <a:avLst/>
              <a:gdLst/>
              <a:ahLst/>
              <a:cxnLst/>
              <a:rect l="l" t="t" r="r" b="b"/>
              <a:pathLst>
                <a:path w="25" h="49" extrusionOk="0">
                  <a:moveTo>
                    <a:pt x="1" y="48"/>
                  </a:moveTo>
                  <a:cubicBezTo>
                    <a:pt x="25" y="0"/>
                    <a:pt x="25" y="0"/>
                    <a:pt x="1"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2681;p34">
              <a:extLst>
                <a:ext uri="{FF2B5EF4-FFF2-40B4-BE49-F238E27FC236}">
                  <a16:creationId xmlns:a16="http://schemas.microsoft.com/office/drawing/2014/main" id="{B0D47818-04E0-41D8-B1C8-FEB5ED9D4826}"/>
                </a:ext>
              </a:extLst>
            </p:cNvPr>
            <p:cNvSpPr/>
            <p:nvPr/>
          </p:nvSpPr>
          <p:spPr>
            <a:xfrm>
              <a:off x="6174300" y="2380775"/>
              <a:ext cx="600" cy="825"/>
            </a:xfrm>
            <a:custGeom>
              <a:avLst/>
              <a:gdLst/>
              <a:ahLst/>
              <a:cxnLst/>
              <a:rect l="l" t="t" r="r" b="b"/>
              <a:pathLst>
                <a:path w="24" h="33" extrusionOk="0">
                  <a:moveTo>
                    <a:pt x="23" y="1"/>
                  </a:moveTo>
                  <a:cubicBezTo>
                    <a:pt x="7" y="23"/>
                    <a:pt x="0" y="32"/>
                    <a:pt x="1" y="32"/>
                  </a:cubicBezTo>
                  <a:cubicBezTo>
                    <a:pt x="1" y="32"/>
                    <a:pt x="10" y="20"/>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2682;p34">
              <a:extLst>
                <a:ext uri="{FF2B5EF4-FFF2-40B4-BE49-F238E27FC236}">
                  <a16:creationId xmlns:a16="http://schemas.microsoft.com/office/drawing/2014/main" id="{3701AFE4-4D52-4CA8-B4D7-FE030DE8E8E7}"/>
                </a:ext>
              </a:extLst>
            </p:cNvPr>
            <p:cNvSpPr/>
            <p:nvPr/>
          </p:nvSpPr>
          <p:spPr>
            <a:xfrm>
              <a:off x="6173800" y="2380475"/>
              <a:ext cx="500" cy="850"/>
            </a:xfrm>
            <a:custGeom>
              <a:avLst/>
              <a:gdLst/>
              <a:ahLst/>
              <a:cxnLst/>
              <a:rect l="l" t="t" r="r" b="b"/>
              <a:pathLst>
                <a:path w="20" h="34" extrusionOk="0">
                  <a:moveTo>
                    <a:pt x="19" y="1"/>
                  </a:moveTo>
                  <a:cubicBezTo>
                    <a:pt x="5" y="25"/>
                    <a:pt x="0" y="33"/>
                    <a:pt x="1" y="33"/>
                  </a:cubicBezTo>
                  <a:cubicBezTo>
                    <a:pt x="1" y="33"/>
                    <a:pt x="12" y="15"/>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2683;p34">
              <a:extLst>
                <a:ext uri="{FF2B5EF4-FFF2-40B4-BE49-F238E27FC236}">
                  <a16:creationId xmlns:a16="http://schemas.microsoft.com/office/drawing/2014/main" id="{1C36E222-DA17-45F8-BCE0-59D22403E001}"/>
                </a:ext>
              </a:extLst>
            </p:cNvPr>
            <p:cNvSpPr/>
            <p:nvPr/>
          </p:nvSpPr>
          <p:spPr>
            <a:xfrm>
              <a:off x="6157900" y="2373050"/>
              <a:ext cx="25" cy="2100"/>
            </a:xfrm>
            <a:custGeom>
              <a:avLst/>
              <a:gdLst/>
              <a:ahLst/>
              <a:cxnLst/>
              <a:rect l="l" t="t" r="r" b="b"/>
              <a:pathLst>
                <a:path w="1" h="84" extrusionOk="0">
                  <a:moveTo>
                    <a:pt x="1" y="0"/>
                  </a:moveTo>
                  <a:cubicBezTo>
                    <a:pt x="1" y="12"/>
                    <a:pt x="1" y="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2684;p34">
              <a:extLst>
                <a:ext uri="{FF2B5EF4-FFF2-40B4-BE49-F238E27FC236}">
                  <a16:creationId xmlns:a16="http://schemas.microsoft.com/office/drawing/2014/main" id="{598A673C-9750-40EF-9189-B0D6728A1BFE}"/>
                </a:ext>
              </a:extLst>
            </p:cNvPr>
            <p:cNvSpPr/>
            <p:nvPr/>
          </p:nvSpPr>
          <p:spPr>
            <a:xfrm>
              <a:off x="6157900" y="2372450"/>
              <a:ext cx="325" cy="625"/>
            </a:xfrm>
            <a:custGeom>
              <a:avLst/>
              <a:gdLst/>
              <a:ahLst/>
              <a:cxnLst/>
              <a:rect l="l" t="t" r="r" b="b"/>
              <a:pathLst>
                <a:path w="13" h="25" extrusionOk="0">
                  <a:moveTo>
                    <a:pt x="1" y="24"/>
                  </a:moveTo>
                  <a:cubicBezTo>
                    <a:pt x="12" y="0"/>
                    <a:pt x="1" y="24"/>
                    <a:pt x="1"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2685;p34">
              <a:extLst>
                <a:ext uri="{FF2B5EF4-FFF2-40B4-BE49-F238E27FC236}">
                  <a16:creationId xmlns:a16="http://schemas.microsoft.com/office/drawing/2014/main" id="{69EF61F7-CB07-45C7-B087-0A7463CC0B7B}"/>
                </a:ext>
              </a:extLst>
            </p:cNvPr>
            <p:cNvSpPr/>
            <p:nvPr/>
          </p:nvSpPr>
          <p:spPr>
            <a:xfrm>
              <a:off x="6144950" y="2373300"/>
              <a:ext cx="725" cy="400"/>
            </a:xfrm>
            <a:custGeom>
              <a:avLst/>
              <a:gdLst/>
              <a:ahLst/>
              <a:cxnLst/>
              <a:rect l="l" t="t" r="r" b="b"/>
              <a:pathLst>
                <a:path w="29" h="16" extrusionOk="0">
                  <a:moveTo>
                    <a:pt x="28" y="0"/>
                  </a:moveTo>
                  <a:cubicBezTo>
                    <a:pt x="28" y="0"/>
                    <a:pt x="1" y="16"/>
                    <a:pt x="2" y="16"/>
                  </a:cubicBezTo>
                  <a:cubicBezTo>
                    <a:pt x="2" y="16"/>
                    <a:pt x="4" y="15"/>
                    <a:pt x="7" y="14"/>
                  </a:cubicBezTo>
                  <a:cubicBezTo>
                    <a:pt x="23" y="4"/>
                    <a:pt x="29"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2686;p34">
              <a:extLst>
                <a:ext uri="{FF2B5EF4-FFF2-40B4-BE49-F238E27FC236}">
                  <a16:creationId xmlns:a16="http://schemas.microsoft.com/office/drawing/2014/main" id="{D0D1204A-47D8-4FBD-BEE7-83BE722F32F8}"/>
                </a:ext>
              </a:extLst>
            </p:cNvPr>
            <p:cNvSpPr/>
            <p:nvPr/>
          </p:nvSpPr>
          <p:spPr>
            <a:xfrm>
              <a:off x="6118900" y="2364100"/>
              <a:ext cx="325" cy="325"/>
            </a:xfrm>
            <a:custGeom>
              <a:avLst/>
              <a:gdLst/>
              <a:ahLst/>
              <a:cxnLst/>
              <a:rect l="l" t="t" r="r" b="b"/>
              <a:pathLst>
                <a:path w="13" h="13" extrusionOk="0">
                  <a:moveTo>
                    <a:pt x="13" y="1"/>
                  </a:moveTo>
                  <a:lnTo>
                    <a:pt x="13" y="1"/>
                  </a:lnTo>
                  <a:cubicBezTo>
                    <a:pt x="1" y="13"/>
                    <a:pt x="1" y="13"/>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2687;p34">
              <a:extLst>
                <a:ext uri="{FF2B5EF4-FFF2-40B4-BE49-F238E27FC236}">
                  <a16:creationId xmlns:a16="http://schemas.microsoft.com/office/drawing/2014/main" id="{23E02340-D77D-46B8-8011-48EA5B2C8D32}"/>
                </a:ext>
              </a:extLst>
            </p:cNvPr>
            <p:cNvSpPr/>
            <p:nvPr/>
          </p:nvSpPr>
          <p:spPr>
            <a:xfrm>
              <a:off x="6150450" y="2377800"/>
              <a:ext cx="1525" cy="2400"/>
            </a:xfrm>
            <a:custGeom>
              <a:avLst/>
              <a:gdLst/>
              <a:ahLst/>
              <a:cxnLst/>
              <a:rect l="l" t="t" r="r" b="b"/>
              <a:pathLst>
                <a:path w="61" h="96" extrusionOk="0">
                  <a:moveTo>
                    <a:pt x="60" y="1"/>
                  </a:moveTo>
                  <a:lnTo>
                    <a:pt x="60" y="1"/>
                  </a:lnTo>
                  <a:cubicBezTo>
                    <a:pt x="37" y="36"/>
                    <a:pt x="13" y="72"/>
                    <a:pt x="1" y="96"/>
                  </a:cubicBezTo>
                  <a:cubicBezTo>
                    <a:pt x="25" y="72"/>
                    <a:pt x="48" y="60"/>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2688;p34">
              <a:extLst>
                <a:ext uri="{FF2B5EF4-FFF2-40B4-BE49-F238E27FC236}">
                  <a16:creationId xmlns:a16="http://schemas.microsoft.com/office/drawing/2014/main" id="{95A9D6AA-3032-4C4D-9821-C5851247C067}"/>
                </a:ext>
              </a:extLst>
            </p:cNvPr>
            <p:cNvSpPr/>
            <p:nvPr/>
          </p:nvSpPr>
          <p:spPr>
            <a:xfrm>
              <a:off x="6102150" y="2356675"/>
              <a:ext cx="700" cy="875"/>
            </a:xfrm>
            <a:custGeom>
              <a:avLst/>
              <a:gdLst/>
              <a:ahLst/>
              <a:cxnLst/>
              <a:rect l="l" t="t" r="r" b="b"/>
              <a:pathLst>
                <a:path w="28" h="35" extrusionOk="0">
                  <a:moveTo>
                    <a:pt x="28" y="0"/>
                  </a:moveTo>
                  <a:lnTo>
                    <a:pt x="28" y="0"/>
                  </a:lnTo>
                  <a:cubicBezTo>
                    <a:pt x="6" y="26"/>
                    <a:pt x="0" y="35"/>
                    <a:pt x="2" y="35"/>
                  </a:cubicBezTo>
                  <a:cubicBezTo>
                    <a:pt x="4" y="35"/>
                    <a:pt x="28" y="8"/>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2689;p34">
              <a:extLst>
                <a:ext uri="{FF2B5EF4-FFF2-40B4-BE49-F238E27FC236}">
                  <a16:creationId xmlns:a16="http://schemas.microsoft.com/office/drawing/2014/main" id="{702B82F5-FD91-4563-BC25-1588E7A26F6C}"/>
                </a:ext>
              </a:extLst>
            </p:cNvPr>
            <p:cNvSpPr/>
            <p:nvPr/>
          </p:nvSpPr>
          <p:spPr>
            <a:xfrm>
              <a:off x="6101400" y="2350425"/>
              <a:ext cx="66050" cy="34575"/>
            </a:xfrm>
            <a:custGeom>
              <a:avLst/>
              <a:gdLst/>
              <a:ahLst/>
              <a:cxnLst/>
              <a:rect l="l" t="t" r="r" b="b"/>
              <a:pathLst>
                <a:path w="2642" h="1383" extrusionOk="0">
                  <a:moveTo>
                    <a:pt x="829" y="321"/>
                  </a:moveTo>
                  <a:cubicBezTo>
                    <a:pt x="828" y="321"/>
                    <a:pt x="829" y="322"/>
                    <a:pt x="830" y="324"/>
                  </a:cubicBezTo>
                  <a:lnTo>
                    <a:pt x="830" y="324"/>
                  </a:lnTo>
                  <a:cubicBezTo>
                    <a:pt x="831" y="323"/>
                    <a:pt x="831" y="323"/>
                    <a:pt x="832" y="322"/>
                  </a:cubicBezTo>
                  <a:cubicBezTo>
                    <a:pt x="831" y="321"/>
                    <a:pt x="830" y="321"/>
                    <a:pt x="829" y="321"/>
                  </a:cubicBezTo>
                  <a:close/>
                  <a:moveTo>
                    <a:pt x="629" y="572"/>
                  </a:moveTo>
                  <a:cubicBezTo>
                    <a:pt x="630" y="572"/>
                    <a:pt x="631" y="573"/>
                    <a:pt x="632" y="573"/>
                  </a:cubicBezTo>
                  <a:cubicBezTo>
                    <a:pt x="633" y="573"/>
                    <a:pt x="634" y="572"/>
                    <a:pt x="634" y="572"/>
                  </a:cubicBezTo>
                  <a:lnTo>
                    <a:pt x="634" y="572"/>
                  </a:lnTo>
                  <a:cubicBezTo>
                    <a:pt x="633" y="572"/>
                    <a:pt x="631" y="572"/>
                    <a:pt x="629" y="572"/>
                  </a:cubicBezTo>
                  <a:close/>
                  <a:moveTo>
                    <a:pt x="684" y="609"/>
                  </a:moveTo>
                  <a:lnTo>
                    <a:pt x="684" y="609"/>
                  </a:lnTo>
                  <a:cubicBezTo>
                    <a:pt x="682" y="612"/>
                    <a:pt x="680" y="615"/>
                    <a:pt x="677" y="619"/>
                  </a:cubicBezTo>
                  <a:cubicBezTo>
                    <a:pt x="681" y="616"/>
                    <a:pt x="683" y="612"/>
                    <a:pt x="684" y="609"/>
                  </a:cubicBezTo>
                  <a:close/>
                  <a:moveTo>
                    <a:pt x="1629" y="750"/>
                  </a:moveTo>
                  <a:cubicBezTo>
                    <a:pt x="1629" y="750"/>
                    <a:pt x="1629" y="750"/>
                    <a:pt x="1629" y="750"/>
                  </a:cubicBezTo>
                  <a:cubicBezTo>
                    <a:pt x="1629" y="750"/>
                    <a:pt x="1629" y="750"/>
                    <a:pt x="1629" y="750"/>
                  </a:cubicBezTo>
                  <a:close/>
                  <a:moveTo>
                    <a:pt x="1406" y="917"/>
                  </a:moveTo>
                  <a:lnTo>
                    <a:pt x="1406" y="917"/>
                  </a:lnTo>
                  <a:cubicBezTo>
                    <a:pt x="1406" y="917"/>
                    <a:pt x="1403" y="923"/>
                    <a:pt x="1403" y="929"/>
                  </a:cubicBezTo>
                  <a:cubicBezTo>
                    <a:pt x="1403" y="937"/>
                    <a:pt x="1391" y="946"/>
                    <a:pt x="1389" y="946"/>
                  </a:cubicBezTo>
                  <a:cubicBezTo>
                    <a:pt x="1387" y="946"/>
                    <a:pt x="1388" y="944"/>
                    <a:pt x="1391" y="941"/>
                  </a:cubicBezTo>
                  <a:cubicBezTo>
                    <a:pt x="1403" y="923"/>
                    <a:pt x="1406" y="917"/>
                    <a:pt x="1406" y="917"/>
                  </a:cubicBezTo>
                  <a:close/>
                  <a:moveTo>
                    <a:pt x="2130" y="941"/>
                  </a:moveTo>
                  <a:cubicBezTo>
                    <a:pt x="2127" y="941"/>
                    <a:pt x="2126" y="944"/>
                    <a:pt x="2125" y="949"/>
                  </a:cubicBezTo>
                  <a:lnTo>
                    <a:pt x="2125" y="949"/>
                  </a:lnTo>
                  <a:cubicBezTo>
                    <a:pt x="2126" y="947"/>
                    <a:pt x="2128" y="944"/>
                    <a:pt x="2130" y="941"/>
                  </a:cubicBezTo>
                  <a:close/>
                  <a:moveTo>
                    <a:pt x="1749" y="988"/>
                  </a:moveTo>
                  <a:cubicBezTo>
                    <a:pt x="1749" y="988"/>
                    <a:pt x="1760" y="988"/>
                    <a:pt x="1760" y="1000"/>
                  </a:cubicBezTo>
                  <a:cubicBezTo>
                    <a:pt x="1757" y="1004"/>
                    <a:pt x="1754" y="1005"/>
                    <a:pt x="1753" y="1005"/>
                  </a:cubicBezTo>
                  <a:cubicBezTo>
                    <a:pt x="1749" y="1005"/>
                    <a:pt x="1749" y="997"/>
                    <a:pt x="1749" y="988"/>
                  </a:cubicBezTo>
                  <a:close/>
                  <a:moveTo>
                    <a:pt x="1973" y="1140"/>
                  </a:moveTo>
                  <a:lnTo>
                    <a:pt x="1973" y="1140"/>
                  </a:lnTo>
                  <a:cubicBezTo>
                    <a:pt x="1966" y="1149"/>
                    <a:pt x="1958" y="1158"/>
                    <a:pt x="1951" y="1167"/>
                  </a:cubicBezTo>
                  <a:cubicBezTo>
                    <a:pt x="1960" y="1158"/>
                    <a:pt x="1967" y="1150"/>
                    <a:pt x="1973" y="1140"/>
                  </a:cubicBezTo>
                  <a:close/>
                  <a:moveTo>
                    <a:pt x="2105" y="1237"/>
                  </a:moveTo>
                  <a:lnTo>
                    <a:pt x="2105" y="1237"/>
                  </a:lnTo>
                  <a:cubicBezTo>
                    <a:pt x="2105" y="1238"/>
                    <a:pt x="2105" y="1238"/>
                    <a:pt x="2106" y="1238"/>
                  </a:cubicBezTo>
                  <a:cubicBezTo>
                    <a:pt x="2105" y="1238"/>
                    <a:pt x="2105" y="1238"/>
                    <a:pt x="2105" y="1237"/>
                  </a:cubicBezTo>
                  <a:close/>
                  <a:moveTo>
                    <a:pt x="2245" y="1305"/>
                  </a:moveTo>
                  <a:cubicBezTo>
                    <a:pt x="2240" y="1306"/>
                    <a:pt x="2237" y="1308"/>
                    <a:pt x="2237" y="1310"/>
                  </a:cubicBezTo>
                  <a:cubicBezTo>
                    <a:pt x="2240" y="1308"/>
                    <a:pt x="2242" y="1306"/>
                    <a:pt x="2245" y="1305"/>
                  </a:cubicBezTo>
                  <a:close/>
                  <a:moveTo>
                    <a:pt x="2300" y="1324"/>
                  </a:moveTo>
                  <a:lnTo>
                    <a:pt x="2300" y="1324"/>
                  </a:lnTo>
                  <a:cubicBezTo>
                    <a:pt x="2298" y="1331"/>
                    <a:pt x="2297" y="1339"/>
                    <a:pt x="2296" y="1346"/>
                  </a:cubicBezTo>
                  <a:cubicBezTo>
                    <a:pt x="2301" y="1337"/>
                    <a:pt x="2301" y="1330"/>
                    <a:pt x="2300" y="1324"/>
                  </a:cubicBezTo>
                  <a:close/>
                  <a:moveTo>
                    <a:pt x="141" y="0"/>
                  </a:moveTo>
                  <a:cubicBezTo>
                    <a:pt x="129" y="24"/>
                    <a:pt x="117" y="48"/>
                    <a:pt x="105" y="72"/>
                  </a:cubicBezTo>
                  <a:cubicBezTo>
                    <a:pt x="97" y="55"/>
                    <a:pt x="89" y="8"/>
                    <a:pt x="71" y="8"/>
                  </a:cubicBezTo>
                  <a:cubicBezTo>
                    <a:pt x="65" y="8"/>
                    <a:pt x="56" y="15"/>
                    <a:pt x="46" y="36"/>
                  </a:cubicBezTo>
                  <a:cubicBezTo>
                    <a:pt x="46" y="36"/>
                    <a:pt x="0" y="265"/>
                    <a:pt x="37" y="265"/>
                  </a:cubicBezTo>
                  <a:cubicBezTo>
                    <a:pt x="42" y="265"/>
                    <a:pt x="49" y="261"/>
                    <a:pt x="58" y="250"/>
                  </a:cubicBezTo>
                  <a:cubicBezTo>
                    <a:pt x="58" y="286"/>
                    <a:pt x="82" y="298"/>
                    <a:pt x="141" y="357"/>
                  </a:cubicBezTo>
                  <a:cubicBezTo>
                    <a:pt x="147" y="340"/>
                    <a:pt x="153" y="331"/>
                    <a:pt x="158" y="331"/>
                  </a:cubicBezTo>
                  <a:cubicBezTo>
                    <a:pt x="162" y="331"/>
                    <a:pt x="165" y="340"/>
                    <a:pt x="165" y="357"/>
                  </a:cubicBezTo>
                  <a:cubicBezTo>
                    <a:pt x="165" y="334"/>
                    <a:pt x="165" y="322"/>
                    <a:pt x="177" y="298"/>
                  </a:cubicBezTo>
                  <a:cubicBezTo>
                    <a:pt x="189" y="334"/>
                    <a:pt x="201" y="369"/>
                    <a:pt x="213" y="405"/>
                  </a:cubicBezTo>
                  <a:cubicBezTo>
                    <a:pt x="225" y="393"/>
                    <a:pt x="225" y="381"/>
                    <a:pt x="236" y="369"/>
                  </a:cubicBezTo>
                  <a:lnTo>
                    <a:pt x="236" y="369"/>
                  </a:lnTo>
                  <a:cubicBezTo>
                    <a:pt x="230" y="387"/>
                    <a:pt x="230" y="396"/>
                    <a:pt x="233" y="396"/>
                  </a:cubicBezTo>
                  <a:cubicBezTo>
                    <a:pt x="236" y="396"/>
                    <a:pt x="242" y="387"/>
                    <a:pt x="248" y="369"/>
                  </a:cubicBezTo>
                  <a:lnTo>
                    <a:pt x="248" y="369"/>
                  </a:lnTo>
                  <a:cubicBezTo>
                    <a:pt x="260" y="405"/>
                    <a:pt x="248" y="417"/>
                    <a:pt x="225" y="417"/>
                  </a:cubicBezTo>
                  <a:cubicBezTo>
                    <a:pt x="225" y="429"/>
                    <a:pt x="558" y="441"/>
                    <a:pt x="463" y="500"/>
                  </a:cubicBezTo>
                  <a:cubicBezTo>
                    <a:pt x="498" y="488"/>
                    <a:pt x="522" y="477"/>
                    <a:pt x="534" y="441"/>
                  </a:cubicBezTo>
                  <a:lnTo>
                    <a:pt x="534" y="441"/>
                  </a:lnTo>
                  <a:cubicBezTo>
                    <a:pt x="527" y="463"/>
                    <a:pt x="524" y="472"/>
                    <a:pt x="529" y="472"/>
                  </a:cubicBezTo>
                  <a:cubicBezTo>
                    <a:pt x="532" y="472"/>
                    <a:pt x="537" y="469"/>
                    <a:pt x="546" y="465"/>
                  </a:cubicBezTo>
                  <a:lnTo>
                    <a:pt x="546" y="465"/>
                  </a:lnTo>
                  <a:cubicBezTo>
                    <a:pt x="522" y="500"/>
                    <a:pt x="582" y="524"/>
                    <a:pt x="582" y="548"/>
                  </a:cubicBezTo>
                  <a:cubicBezTo>
                    <a:pt x="592" y="528"/>
                    <a:pt x="602" y="457"/>
                    <a:pt x="619" y="457"/>
                  </a:cubicBezTo>
                  <a:cubicBezTo>
                    <a:pt x="622" y="457"/>
                    <a:pt x="626" y="459"/>
                    <a:pt x="629" y="465"/>
                  </a:cubicBezTo>
                  <a:cubicBezTo>
                    <a:pt x="629" y="464"/>
                    <a:pt x="628" y="464"/>
                    <a:pt x="628" y="464"/>
                  </a:cubicBezTo>
                  <a:lnTo>
                    <a:pt x="628" y="464"/>
                  </a:lnTo>
                  <a:cubicBezTo>
                    <a:pt x="621" y="464"/>
                    <a:pt x="647" y="562"/>
                    <a:pt x="634" y="572"/>
                  </a:cubicBezTo>
                  <a:lnTo>
                    <a:pt x="634" y="572"/>
                  </a:lnTo>
                  <a:cubicBezTo>
                    <a:pt x="645" y="572"/>
                    <a:pt x="655" y="573"/>
                    <a:pt x="665" y="584"/>
                  </a:cubicBezTo>
                  <a:cubicBezTo>
                    <a:pt x="665" y="574"/>
                    <a:pt x="714" y="515"/>
                    <a:pt x="731" y="515"/>
                  </a:cubicBezTo>
                  <a:cubicBezTo>
                    <a:pt x="734" y="515"/>
                    <a:pt x="737" y="518"/>
                    <a:pt x="737" y="524"/>
                  </a:cubicBezTo>
                  <a:cubicBezTo>
                    <a:pt x="713" y="572"/>
                    <a:pt x="713" y="548"/>
                    <a:pt x="665" y="596"/>
                  </a:cubicBezTo>
                  <a:cubicBezTo>
                    <a:pt x="682" y="596"/>
                    <a:pt x="687" y="601"/>
                    <a:pt x="684" y="609"/>
                  </a:cubicBezTo>
                  <a:lnTo>
                    <a:pt x="684" y="609"/>
                  </a:lnTo>
                  <a:cubicBezTo>
                    <a:pt x="693" y="596"/>
                    <a:pt x="699" y="592"/>
                    <a:pt x="702" y="592"/>
                  </a:cubicBezTo>
                  <a:cubicBezTo>
                    <a:pt x="708" y="592"/>
                    <a:pt x="706" y="610"/>
                    <a:pt x="716" y="610"/>
                  </a:cubicBezTo>
                  <a:cubicBezTo>
                    <a:pt x="720" y="610"/>
                    <a:pt x="726" y="606"/>
                    <a:pt x="737" y="596"/>
                  </a:cubicBezTo>
                  <a:lnTo>
                    <a:pt x="737" y="596"/>
                  </a:lnTo>
                  <a:cubicBezTo>
                    <a:pt x="721" y="619"/>
                    <a:pt x="716" y="632"/>
                    <a:pt x="723" y="632"/>
                  </a:cubicBezTo>
                  <a:cubicBezTo>
                    <a:pt x="728" y="632"/>
                    <a:pt x="736" y="628"/>
                    <a:pt x="748" y="619"/>
                  </a:cubicBezTo>
                  <a:lnTo>
                    <a:pt x="748" y="619"/>
                  </a:lnTo>
                  <a:cubicBezTo>
                    <a:pt x="737" y="631"/>
                    <a:pt x="725" y="643"/>
                    <a:pt x="713" y="655"/>
                  </a:cubicBezTo>
                  <a:cubicBezTo>
                    <a:pt x="737" y="655"/>
                    <a:pt x="748" y="667"/>
                    <a:pt x="748" y="679"/>
                  </a:cubicBezTo>
                  <a:cubicBezTo>
                    <a:pt x="748" y="655"/>
                    <a:pt x="748" y="631"/>
                    <a:pt x="760" y="607"/>
                  </a:cubicBezTo>
                  <a:cubicBezTo>
                    <a:pt x="763" y="607"/>
                    <a:pt x="765" y="607"/>
                    <a:pt x="767" y="607"/>
                  </a:cubicBezTo>
                  <a:cubicBezTo>
                    <a:pt x="802" y="607"/>
                    <a:pt x="751" y="703"/>
                    <a:pt x="796" y="703"/>
                  </a:cubicBezTo>
                  <a:cubicBezTo>
                    <a:pt x="796" y="680"/>
                    <a:pt x="796" y="668"/>
                    <a:pt x="797" y="668"/>
                  </a:cubicBezTo>
                  <a:cubicBezTo>
                    <a:pt x="799" y="668"/>
                    <a:pt x="802" y="683"/>
                    <a:pt x="808" y="715"/>
                  </a:cubicBezTo>
                  <a:cubicBezTo>
                    <a:pt x="808" y="715"/>
                    <a:pt x="856" y="655"/>
                    <a:pt x="867" y="643"/>
                  </a:cubicBezTo>
                  <a:cubicBezTo>
                    <a:pt x="867" y="674"/>
                    <a:pt x="869" y="684"/>
                    <a:pt x="873" y="684"/>
                  </a:cubicBezTo>
                  <a:cubicBezTo>
                    <a:pt x="879" y="684"/>
                    <a:pt x="891" y="645"/>
                    <a:pt x="904" y="645"/>
                  </a:cubicBezTo>
                  <a:cubicBezTo>
                    <a:pt x="908" y="645"/>
                    <a:pt x="911" y="648"/>
                    <a:pt x="915" y="655"/>
                  </a:cubicBezTo>
                  <a:cubicBezTo>
                    <a:pt x="915" y="655"/>
                    <a:pt x="879" y="727"/>
                    <a:pt x="879" y="727"/>
                  </a:cubicBezTo>
                  <a:cubicBezTo>
                    <a:pt x="888" y="729"/>
                    <a:pt x="896" y="731"/>
                    <a:pt x="904" y="731"/>
                  </a:cubicBezTo>
                  <a:cubicBezTo>
                    <a:pt x="925" y="731"/>
                    <a:pt x="943" y="722"/>
                    <a:pt x="954" y="701"/>
                  </a:cubicBezTo>
                  <a:lnTo>
                    <a:pt x="954" y="701"/>
                  </a:lnTo>
                  <a:cubicBezTo>
                    <a:pt x="955" y="705"/>
                    <a:pt x="958" y="710"/>
                    <a:pt x="963" y="715"/>
                  </a:cubicBezTo>
                  <a:cubicBezTo>
                    <a:pt x="963" y="715"/>
                    <a:pt x="891" y="762"/>
                    <a:pt x="927" y="762"/>
                  </a:cubicBezTo>
                  <a:cubicBezTo>
                    <a:pt x="951" y="762"/>
                    <a:pt x="963" y="727"/>
                    <a:pt x="987" y="727"/>
                  </a:cubicBezTo>
                  <a:cubicBezTo>
                    <a:pt x="987" y="738"/>
                    <a:pt x="1022" y="774"/>
                    <a:pt x="963" y="798"/>
                  </a:cubicBezTo>
                  <a:cubicBezTo>
                    <a:pt x="987" y="810"/>
                    <a:pt x="1022" y="822"/>
                    <a:pt x="1046" y="834"/>
                  </a:cubicBezTo>
                  <a:lnTo>
                    <a:pt x="1034" y="857"/>
                  </a:lnTo>
                  <a:cubicBezTo>
                    <a:pt x="1046" y="857"/>
                    <a:pt x="1046" y="846"/>
                    <a:pt x="1046" y="846"/>
                  </a:cubicBezTo>
                  <a:cubicBezTo>
                    <a:pt x="1070" y="857"/>
                    <a:pt x="1094" y="869"/>
                    <a:pt x="1118" y="893"/>
                  </a:cubicBezTo>
                  <a:cubicBezTo>
                    <a:pt x="1129" y="857"/>
                    <a:pt x="1141" y="834"/>
                    <a:pt x="1165" y="822"/>
                  </a:cubicBezTo>
                  <a:lnTo>
                    <a:pt x="1165" y="822"/>
                  </a:lnTo>
                  <a:cubicBezTo>
                    <a:pt x="1177" y="834"/>
                    <a:pt x="1165" y="857"/>
                    <a:pt x="1153" y="881"/>
                  </a:cubicBezTo>
                  <a:cubicBezTo>
                    <a:pt x="1167" y="861"/>
                    <a:pt x="1177" y="848"/>
                    <a:pt x="1187" y="848"/>
                  </a:cubicBezTo>
                  <a:cubicBezTo>
                    <a:pt x="1195" y="848"/>
                    <a:pt x="1203" y="854"/>
                    <a:pt x="1213" y="869"/>
                  </a:cubicBezTo>
                  <a:cubicBezTo>
                    <a:pt x="1201" y="869"/>
                    <a:pt x="1153" y="917"/>
                    <a:pt x="1153" y="953"/>
                  </a:cubicBezTo>
                  <a:cubicBezTo>
                    <a:pt x="1171" y="917"/>
                    <a:pt x="1186" y="917"/>
                    <a:pt x="1201" y="917"/>
                  </a:cubicBezTo>
                  <a:cubicBezTo>
                    <a:pt x="1216" y="917"/>
                    <a:pt x="1231" y="917"/>
                    <a:pt x="1248" y="881"/>
                  </a:cubicBezTo>
                  <a:cubicBezTo>
                    <a:pt x="1260" y="893"/>
                    <a:pt x="1260" y="905"/>
                    <a:pt x="1248" y="905"/>
                  </a:cubicBezTo>
                  <a:cubicBezTo>
                    <a:pt x="1248" y="911"/>
                    <a:pt x="1250" y="913"/>
                    <a:pt x="1252" y="913"/>
                  </a:cubicBezTo>
                  <a:cubicBezTo>
                    <a:pt x="1261" y="913"/>
                    <a:pt x="1289" y="866"/>
                    <a:pt x="1303" y="866"/>
                  </a:cubicBezTo>
                  <a:cubicBezTo>
                    <a:pt x="1305" y="866"/>
                    <a:pt x="1307" y="867"/>
                    <a:pt x="1308" y="869"/>
                  </a:cubicBezTo>
                  <a:cubicBezTo>
                    <a:pt x="1315" y="889"/>
                    <a:pt x="1318" y="906"/>
                    <a:pt x="1329" y="906"/>
                  </a:cubicBezTo>
                  <a:cubicBezTo>
                    <a:pt x="1339" y="906"/>
                    <a:pt x="1353" y="896"/>
                    <a:pt x="1379" y="869"/>
                  </a:cubicBezTo>
                  <a:lnTo>
                    <a:pt x="1379" y="869"/>
                  </a:lnTo>
                  <a:cubicBezTo>
                    <a:pt x="1372" y="883"/>
                    <a:pt x="1370" y="889"/>
                    <a:pt x="1376" y="889"/>
                  </a:cubicBezTo>
                  <a:cubicBezTo>
                    <a:pt x="1380" y="889"/>
                    <a:pt x="1388" y="886"/>
                    <a:pt x="1403" y="881"/>
                  </a:cubicBezTo>
                  <a:lnTo>
                    <a:pt x="1403" y="881"/>
                  </a:lnTo>
                  <a:cubicBezTo>
                    <a:pt x="1379" y="977"/>
                    <a:pt x="1379" y="917"/>
                    <a:pt x="1379" y="1048"/>
                  </a:cubicBezTo>
                  <a:cubicBezTo>
                    <a:pt x="1391" y="988"/>
                    <a:pt x="1391" y="965"/>
                    <a:pt x="1427" y="941"/>
                  </a:cubicBezTo>
                  <a:lnTo>
                    <a:pt x="1427" y="941"/>
                  </a:lnTo>
                  <a:cubicBezTo>
                    <a:pt x="1419" y="964"/>
                    <a:pt x="1411" y="993"/>
                    <a:pt x="1424" y="993"/>
                  </a:cubicBezTo>
                  <a:cubicBezTo>
                    <a:pt x="1430" y="993"/>
                    <a:pt x="1442" y="985"/>
                    <a:pt x="1463" y="965"/>
                  </a:cubicBezTo>
                  <a:cubicBezTo>
                    <a:pt x="1463" y="965"/>
                    <a:pt x="1522" y="1014"/>
                    <a:pt x="1533" y="1014"/>
                  </a:cubicBezTo>
                  <a:cubicBezTo>
                    <a:pt x="1534" y="1014"/>
                    <a:pt x="1534" y="1013"/>
                    <a:pt x="1534" y="1012"/>
                  </a:cubicBezTo>
                  <a:cubicBezTo>
                    <a:pt x="1547" y="993"/>
                    <a:pt x="1557" y="984"/>
                    <a:pt x="1561" y="984"/>
                  </a:cubicBezTo>
                  <a:lnTo>
                    <a:pt x="1561" y="984"/>
                  </a:lnTo>
                  <a:cubicBezTo>
                    <a:pt x="1564" y="984"/>
                    <a:pt x="1563" y="990"/>
                    <a:pt x="1558" y="1000"/>
                  </a:cubicBezTo>
                  <a:cubicBezTo>
                    <a:pt x="1570" y="977"/>
                    <a:pt x="1582" y="953"/>
                    <a:pt x="1606" y="953"/>
                  </a:cubicBezTo>
                  <a:cubicBezTo>
                    <a:pt x="1612" y="994"/>
                    <a:pt x="1621" y="994"/>
                    <a:pt x="1625" y="994"/>
                  </a:cubicBezTo>
                  <a:cubicBezTo>
                    <a:pt x="1629" y="994"/>
                    <a:pt x="1629" y="994"/>
                    <a:pt x="1618" y="1036"/>
                  </a:cubicBezTo>
                  <a:cubicBezTo>
                    <a:pt x="1656" y="1013"/>
                    <a:pt x="1660" y="1000"/>
                    <a:pt x="1667" y="1000"/>
                  </a:cubicBezTo>
                  <a:cubicBezTo>
                    <a:pt x="1671" y="1000"/>
                    <a:pt x="1676" y="1004"/>
                    <a:pt x="1689" y="1012"/>
                  </a:cubicBezTo>
                  <a:cubicBezTo>
                    <a:pt x="1701" y="965"/>
                    <a:pt x="1772" y="905"/>
                    <a:pt x="1796" y="869"/>
                  </a:cubicBezTo>
                  <a:lnTo>
                    <a:pt x="1796" y="869"/>
                  </a:lnTo>
                  <a:cubicBezTo>
                    <a:pt x="1796" y="881"/>
                    <a:pt x="1760" y="953"/>
                    <a:pt x="1749" y="965"/>
                  </a:cubicBezTo>
                  <a:cubicBezTo>
                    <a:pt x="1753" y="942"/>
                    <a:pt x="1754" y="932"/>
                    <a:pt x="1752" y="932"/>
                  </a:cubicBezTo>
                  <a:lnTo>
                    <a:pt x="1752" y="932"/>
                  </a:lnTo>
                  <a:cubicBezTo>
                    <a:pt x="1748" y="932"/>
                    <a:pt x="1735" y="960"/>
                    <a:pt x="1713" y="1012"/>
                  </a:cubicBezTo>
                  <a:cubicBezTo>
                    <a:pt x="1716" y="1006"/>
                    <a:pt x="1717" y="1003"/>
                    <a:pt x="1718" y="1003"/>
                  </a:cubicBezTo>
                  <a:lnTo>
                    <a:pt x="1718" y="1003"/>
                  </a:lnTo>
                  <a:cubicBezTo>
                    <a:pt x="1719" y="1003"/>
                    <a:pt x="1713" y="1025"/>
                    <a:pt x="1713" y="1060"/>
                  </a:cubicBezTo>
                  <a:cubicBezTo>
                    <a:pt x="1721" y="1051"/>
                    <a:pt x="1724" y="1048"/>
                    <a:pt x="1724" y="1048"/>
                  </a:cubicBezTo>
                  <a:lnTo>
                    <a:pt x="1724" y="1048"/>
                  </a:lnTo>
                  <a:cubicBezTo>
                    <a:pt x="1726" y="1048"/>
                    <a:pt x="1721" y="1061"/>
                    <a:pt x="1737" y="1084"/>
                  </a:cubicBezTo>
                  <a:cubicBezTo>
                    <a:pt x="1772" y="1036"/>
                    <a:pt x="1820" y="1000"/>
                    <a:pt x="1868" y="977"/>
                  </a:cubicBezTo>
                  <a:lnTo>
                    <a:pt x="1868" y="977"/>
                  </a:lnTo>
                  <a:cubicBezTo>
                    <a:pt x="1772" y="1096"/>
                    <a:pt x="1832" y="1024"/>
                    <a:pt x="1760" y="1096"/>
                  </a:cubicBezTo>
                  <a:cubicBezTo>
                    <a:pt x="1792" y="1089"/>
                    <a:pt x="1804" y="1076"/>
                    <a:pt x="1807" y="1076"/>
                  </a:cubicBezTo>
                  <a:cubicBezTo>
                    <a:pt x="1811" y="1076"/>
                    <a:pt x="1808" y="1086"/>
                    <a:pt x="1808" y="1119"/>
                  </a:cubicBezTo>
                  <a:cubicBezTo>
                    <a:pt x="1818" y="1090"/>
                    <a:pt x="1836" y="1069"/>
                    <a:pt x="1855" y="1069"/>
                  </a:cubicBezTo>
                  <a:cubicBezTo>
                    <a:pt x="1859" y="1069"/>
                    <a:pt x="1863" y="1070"/>
                    <a:pt x="1868" y="1072"/>
                  </a:cubicBezTo>
                  <a:cubicBezTo>
                    <a:pt x="1868" y="1080"/>
                    <a:pt x="1905" y="1126"/>
                    <a:pt x="1945" y="1126"/>
                  </a:cubicBezTo>
                  <a:cubicBezTo>
                    <a:pt x="1964" y="1126"/>
                    <a:pt x="1983" y="1115"/>
                    <a:pt x="1999" y="1084"/>
                  </a:cubicBezTo>
                  <a:lnTo>
                    <a:pt x="1999" y="1084"/>
                  </a:lnTo>
                  <a:cubicBezTo>
                    <a:pt x="1991" y="1106"/>
                    <a:pt x="1983" y="1124"/>
                    <a:pt x="1973" y="1140"/>
                  </a:cubicBezTo>
                  <a:lnTo>
                    <a:pt x="1973" y="1140"/>
                  </a:lnTo>
                  <a:cubicBezTo>
                    <a:pt x="2013" y="1093"/>
                    <a:pt x="2052" y="1051"/>
                    <a:pt x="2082" y="1000"/>
                  </a:cubicBezTo>
                  <a:lnTo>
                    <a:pt x="2082" y="1000"/>
                  </a:lnTo>
                  <a:cubicBezTo>
                    <a:pt x="2058" y="1060"/>
                    <a:pt x="2034" y="1119"/>
                    <a:pt x="1987" y="1179"/>
                  </a:cubicBezTo>
                  <a:cubicBezTo>
                    <a:pt x="1991" y="1191"/>
                    <a:pt x="1997" y="1196"/>
                    <a:pt x="2002" y="1196"/>
                  </a:cubicBezTo>
                  <a:cubicBezTo>
                    <a:pt x="2023" y="1196"/>
                    <a:pt x="2046" y="1120"/>
                    <a:pt x="2046" y="1119"/>
                  </a:cubicBezTo>
                  <a:lnTo>
                    <a:pt x="2046" y="1119"/>
                  </a:lnTo>
                  <a:cubicBezTo>
                    <a:pt x="2046" y="1143"/>
                    <a:pt x="2034" y="1179"/>
                    <a:pt x="2046" y="1203"/>
                  </a:cubicBezTo>
                  <a:cubicBezTo>
                    <a:pt x="2046" y="1167"/>
                    <a:pt x="2070" y="1143"/>
                    <a:pt x="2094" y="1119"/>
                  </a:cubicBezTo>
                  <a:lnTo>
                    <a:pt x="2094" y="1119"/>
                  </a:lnTo>
                  <a:cubicBezTo>
                    <a:pt x="2082" y="1155"/>
                    <a:pt x="2058" y="1179"/>
                    <a:pt x="2046" y="1203"/>
                  </a:cubicBezTo>
                  <a:cubicBezTo>
                    <a:pt x="2070" y="1179"/>
                    <a:pt x="2082" y="1167"/>
                    <a:pt x="2106" y="1143"/>
                  </a:cubicBezTo>
                  <a:lnTo>
                    <a:pt x="2106" y="1143"/>
                  </a:lnTo>
                  <a:cubicBezTo>
                    <a:pt x="2094" y="1167"/>
                    <a:pt x="2082" y="1203"/>
                    <a:pt x="2070" y="1227"/>
                  </a:cubicBezTo>
                  <a:cubicBezTo>
                    <a:pt x="2082" y="1227"/>
                    <a:pt x="2093" y="1227"/>
                    <a:pt x="2105" y="1237"/>
                  </a:cubicBezTo>
                  <a:lnTo>
                    <a:pt x="2105" y="1237"/>
                  </a:lnTo>
                  <a:cubicBezTo>
                    <a:pt x="2103" y="1226"/>
                    <a:pt x="2171" y="1131"/>
                    <a:pt x="2197" y="1131"/>
                  </a:cubicBezTo>
                  <a:cubicBezTo>
                    <a:pt x="2199" y="1131"/>
                    <a:pt x="2200" y="1131"/>
                    <a:pt x="2201" y="1131"/>
                  </a:cubicBezTo>
                  <a:cubicBezTo>
                    <a:pt x="2177" y="1167"/>
                    <a:pt x="2165" y="1203"/>
                    <a:pt x="2153" y="1238"/>
                  </a:cubicBezTo>
                  <a:cubicBezTo>
                    <a:pt x="2201" y="1167"/>
                    <a:pt x="2249" y="1108"/>
                    <a:pt x="2296" y="1048"/>
                  </a:cubicBezTo>
                  <a:lnTo>
                    <a:pt x="2296" y="1048"/>
                  </a:lnTo>
                  <a:cubicBezTo>
                    <a:pt x="2290" y="1068"/>
                    <a:pt x="2290" y="1077"/>
                    <a:pt x="2296" y="1077"/>
                  </a:cubicBezTo>
                  <a:cubicBezTo>
                    <a:pt x="2301" y="1077"/>
                    <a:pt x="2309" y="1071"/>
                    <a:pt x="2320" y="1060"/>
                  </a:cubicBezTo>
                  <a:lnTo>
                    <a:pt x="2320" y="1060"/>
                  </a:lnTo>
                  <a:cubicBezTo>
                    <a:pt x="2237" y="1179"/>
                    <a:pt x="2153" y="1238"/>
                    <a:pt x="2177" y="1346"/>
                  </a:cubicBezTo>
                  <a:cubicBezTo>
                    <a:pt x="2189" y="1322"/>
                    <a:pt x="2213" y="1298"/>
                    <a:pt x="2237" y="1274"/>
                  </a:cubicBezTo>
                  <a:lnTo>
                    <a:pt x="2237" y="1274"/>
                  </a:lnTo>
                  <a:cubicBezTo>
                    <a:pt x="2213" y="1286"/>
                    <a:pt x="2189" y="1298"/>
                    <a:pt x="2177" y="1298"/>
                  </a:cubicBezTo>
                  <a:cubicBezTo>
                    <a:pt x="2189" y="1250"/>
                    <a:pt x="2225" y="1215"/>
                    <a:pt x="2272" y="1203"/>
                  </a:cubicBezTo>
                  <a:lnTo>
                    <a:pt x="2272" y="1203"/>
                  </a:lnTo>
                  <a:cubicBezTo>
                    <a:pt x="2261" y="1238"/>
                    <a:pt x="2249" y="1262"/>
                    <a:pt x="2225" y="1298"/>
                  </a:cubicBezTo>
                  <a:cubicBezTo>
                    <a:pt x="2245" y="1293"/>
                    <a:pt x="2256" y="1290"/>
                    <a:pt x="2260" y="1290"/>
                  </a:cubicBezTo>
                  <a:cubicBezTo>
                    <a:pt x="2265" y="1290"/>
                    <a:pt x="2260" y="1295"/>
                    <a:pt x="2245" y="1305"/>
                  </a:cubicBezTo>
                  <a:lnTo>
                    <a:pt x="2245" y="1305"/>
                  </a:lnTo>
                  <a:cubicBezTo>
                    <a:pt x="2248" y="1304"/>
                    <a:pt x="2253" y="1303"/>
                    <a:pt x="2257" y="1303"/>
                  </a:cubicBezTo>
                  <a:cubicBezTo>
                    <a:pt x="2274" y="1303"/>
                    <a:pt x="2296" y="1309"/>
                    <a:pt x="2300" y="1324"/>
                  </a:cubicBezTo>
                  <a:lnTo>
                    <a:pt x="2300" y="1324"/>
                  </a:lnTo>
                  <a:cubicBezTo>
                    <a:pt x="2314" y="1246"/>
                    <a:pt x="2348" y="1161"/>
                    <a:pt x="2391" y="1096"/>
                  </a:cubicBezTo>
                  <a:lnTo>
                    <a:pt x="2391" y="1096"/>
                  </a:lnTo>
                  <a:cubicBezTo>
                    <a:pt x="2403" y="1215"/>
                    <a:pt x="2356" y="1191"/>
                    <a:pt x="2332" y="1322"/>
                  </a:cubicBezTo>
                  <a:cubicBezTo>
                    <a:pt x="2348" y="1290"/>
                    <a:pt x="2354" y="1280"/>
                    <a:pt x="2357" y="1280"/>
                  </a:cubicBezTo>
                  <a:lnTo>
                    <a:pt x="2357" y="1280"/>
                  </a:lnTo>
                  <a:cubicBezTo>
                    <a:pt x="2361" y="1280"/>
                    <a:pt x="2348" y="1322"/>
                    <a:pt x="2356" y="1322"/>
                  </a:cubicBezTo>
                  <a:cubicBezTo>
                    <a:pt x="2368" y="1310"/>
                    <a:pt x="2439" y="1227"/>
                    <a:pt x="2475" y="1215"/>
                  </a:cubicBezTo>
                  <a:lnTo>
                    <a:pt x="2475" y="1215"/>
                  </a:lnTo>
                  <a:cubicBezTo>
                    <a:pt x="2451" y="1262"/>
                    <a:pt x="2511" y="1334"/>
                    <a:pt x="2499" y="1381"/>
                  </a:cubicBezTo>
                  <a:lnTo>
                    <a:pt x="2499" y="1381"/>
                  </a:lnTo>
                  <a:cubicBezTo>
                    <a:pt x="2506" y="1374"/>
                    <a:pt x="2566" y="1312"/>
                    <a:pt x="2556" y="1312"/>
                  </a:cubicBezTo>
                  <a:lnTo>
                    <a:pt x="2556" y="1312"/>
                  </a:lnTo>
                  <a:cubicBezTo>
                    <a:pt x="2553" y="1312"/>
                    <a:pt x="2543" y="1318"/>
                    <a:pt x="2522" y="1334"/>
                  </a:cubicBezTo>
                  <a:cubicBezTo>
                    <a:pt x="2570" y="1215"/>
                    <a:pt x="2606" y="1155"/>
                    <a:pt x="2618" y="1119"/>
                  </a:cubicBezTo>
                  <a:cubicBezTo>
                    <a:pt x="2618" y="1128"/>
                    <a:pt x="2624" y="1136"/>
                    <a:pt x="2627" y="1136"/>
                  </a:cubicBezTo>
                  <a:cubicBezTo>
                    <a:pt x="2629" y="1136"/>
                    <a:pt x="2630" y="1135"/>
                    <a:pt x="2630" y="1131"/>
                  </a:cubicBezTo>
                  <a:cubicBezTo>
                    <a:pt x="2630" y="1119"/>
                    <a:pt x="2630" y="1119"/>
                    <a:pt x="2630" y="1108"/>
                  </a:cubicBezTo>
                  <a:cubicBezTo>
                    <a:pt x="2630" y="1108"/>
                    <a:pt x="2642" y="1096"/>
                    <a:pt x="2642" y="1096"/>
                  </a:cubicBezTo>
                  <a:cubicBezTo>
                    <a:pt x="2499" y="1036"/>
                    <a:pt x="2272" y="1012"/>
                    <a:pt x="2272" y="953"/>
                  </a:cubicBezTo>
                  <a:cubicBezTo>
                    <a:pt x="2269" y="973"/>
                    <a:pt x="2266" y="980"/>
                    <a:pt x="2263" y="980"/>
                  </a:cubicBezTo>
                  <a:cubicBezTo>
                    <a:pt x="2255" y="980"/>
                    <a:pt x="2250" y="940"/>
                    <a:pt x="2249" y="940"/>
                  </a:cubicBezTo>
                  <a:cubicBezTo>
                    <a:pt x="2249" y="940"/>
                    <a:pt x="2249" y="940"/>
                    <a:pt x="2249" y="941"/>
                  </a:cubicBezTo>
                  <a:cubicBezTo>
                    <a:pt x="2237" y="941"/>
                    <a:pt x="2225" y="977"/>
                    <a:pt x="2213" y="988"/>
                  </a:cubicBezTo>
                  <a:cubicBezTo>
                    <a:pt x="2222" y="961"/>
                    <a:pt x="2216" y="951"/>
                    <a:pt x="2203" y="951"/>
                  </a:cubicBezTo>
                  <a:cubicBezTo>
                    <a:pt x="2182" y="951"/>
                    <a:pt x="2144" y="978"/>
                    <a:pt x="2130" y="1000"/>
                  </a:cubicBezTo>
                  <a:cubicBezTo>
                    <a:pt x="2130" y="1003"/>
                    <a:pt x="2129" y="1005"/>
                    <a:pt x="2129" y="1005"/>
                  </a:cubicBezTo>
                  <a:cubicBezTo>
                    <a:pt x="2127" y="1005"/>
                    <a:pt x="2122" y="967"/>
                    <a:pt x="2125" y="949"/>
                  </a:cubicBezTo>
                  <a:lnTo>
                    <a:pt x="2125" y="949"/>
                  </a:lnTo>
                  <a:cubicBezTo>
                    <a:pt x="2115" y="968"/>
                    <a:pt x="2104" y="978"/>
                    <a:pt x="2094" y="988"/>
                  </a:cubicBezTo>
                  <a:cubicBezTo>
                    <a:pt x="2094" y="947"/>
                    <a:pt x="2106" y="922"/>
                    <a:pt x="2100" y="922"/>
                  </a:cubicBezTo>
                  <a:lnTo>
                    <a:pt x="2100" y="922"/>
                  </a:lnTo>
                  <a:cubicBezTo>
                    <a:pt x="2095" y="922"/>
                    <a:pt x="2081" y="935"/>
                    <a:pt x="2046" y="965"/>
                  </a:cubicBezTo>
                  <a:cubicBezTo>
                    <a:pt x="2046" y="965"/>
                    <a:pt x="1955" y="837"/>
                    <a:pt x="1916" y="837"/>
                  </a:cubicBezTo>
                  <a:cubicBezTo>
                    <a:pt x="1911" y="837"/>
                    <a:pt x="1906" y="840"/>
                    <a:pt x="1903" y="846"/>
                  </a:cubicBezTo>
                  <a:cubicBezTo>
                    <a:pt x="1903" y="837"/>
                    <a:pt x="1910" y="789"/>
                    <a:pt x="1889" y="789"/>
                  </a:cubicBezTo>
                  <a:cubicBezTo>
                    <a:pt x="1882" y="789"/>
                    <a:pt x="1871" y="794"/>
                    <a:pt x="1856" y="810"/>
                  </a:cubicBezTo>
                  <a:cubicBezTo>
                    <a:pt x="1868" y="774"/>
                    <a:pt x="1868" y="762"/>
                    <a:pt x="1891" y="750"/>
                  </a:cubicBezTo>
                  <a:lnTo>
                    <a:pt x="1891" y="750"/>
                  </a:lnTo>
                  <a:cubicBezTo>
                    <a:pt x="1868" y="750"/>
                    <a:pt x="1789" y="840"/>
                    <a:pt x="1785" y="856"/>
                  </a:cubicBezTo>
                  <a:lnTo>
                    <a:pt x="1785" y="856"/>
                  </a:lnTo>
                  <a:cubicBezTo>
                    <a:pt x="1793" y="805"/>
                    <a:pt x="1780" y="791"/>
                    <a:pt x="1761" y="791"/>
                  </a:cubicBezTo>
                  <a:cubicBezTo>
                    <a:pt x="1736" y="791"/>
                    <a:pt x="1700" y="813"/>
                    <a:pt x="1684" y="813"/>
                  </a:cubicBezTo>
                  <a:cubicBezTo>
                    <a:pt x="1681" y="813"/>
                    <a:pt x="1678" y="812"/>
                    <a:pt x="1677" y="810"/>
                  </a:cubicBezTo>
                  <a:cubicBezTo>
                    <a:pt x="1665" y="798"/>
                    <a:pt x="1641" y="774"/>
                    <a:pt x="1629" y="750"/>
                  </a:cubicBezTo>
                  <a:cubicBezTo>
                    <a:pt x="1629" y="774"/>
                    <a:pt x="1618" y="786"/>
                    <a:pt x="1606" y="798"/>
                  </a:cubicBezTo>
                  <a:cubicBezTo>
                    <a:pt x="1595" y="765"/>
                    <a:pt x="1591" y="758"/>
                    <a:pt x="1590" y="758"/>
                  </a:cubicBezTo>
                  <a:cubicBezTo>
                    <a:pt x="1588" y="758"/>
                    <a:pt x="1588" y="764"/>
                    <a:pt x="1585" y="764"/>
                  </a:cubicBezTo>
                  <a:cubicBezTo>
                    <a:pt x="1584" y="764"/>
                    <a:pt x="1583" y="764"/>
                    <a:pt x="1582" y="762"/>
                  </a:cubicBezTo>
                  <a:cubicBezTo>
                    <a:pt x="1606" y="738"/>
                    <a:pt x="1546" y="667"/>
                    <a:pt x="1606" y="643"/>
                  </a:cubicBezTo>
                  <a:cubicBezTo>
                    <a:pt x="1597" y="640"/>
                    <a:pt x="1589" y="639"/>
                    <a:pt x="1583" y="639"/>
                  </a:cubicBezTo>
                  <a:cubicBezTo>
                    <a:pt x="1575" y="639"/>
                    <a:pt x="1570" y="641"/>
                    <a:pt x="1566" y="646"/>
                  </a:cubicBezTo>
                  <a:lnTo>
                    <a:pt x="1566" y="646"/>
                  </a:lnTo>
                  <a:cubicBezTo>
                    <a:pt x="1570" y="620"/>
                    <a:pt x="1567" y="611"/>
                    <a:pt x="1559" y="611"/>
                  </a:cubicBezTo>
                  <a:cubicBezTo>
                    <a:pt x="1544" y="611"/>
                    <a:pt x="1508" y="652"/>
                    <a:pt x="1487" y="667"/>
                  </a:cubicBezTo>
                  <a:cubicBezTo>
                    <a:pt x="1409" y="667"/>
                    <a:pt x="1324" y="550"/>
                    <a:pt x="1244" y="550"/>
                  </a:cubicBezTo>
                  <a:cubicBezTo>
                    <a:pt x="1225" y="550"/>
                    <a:pt x="1207" y="556"/>
                    <a:pt x="1189" y="572"/>
                  </a:cubicBezTo>
                  <a:cubicBezTo>
                    <a:pt x="1173" y="508"/>
                    <a:pt x="1099" y="450"/>
                    <a:pt x="1044" y="450"/>
                  </a:cubicBezTo>
                  <a:cubicBezTo>
                    <a:pt x="1017" y="450"/>
                    <a:pt x="994" y="465"/>
                    <a:pt x="987" y="500"/>
                  </a:cubicBezTo>
                  <a:cubicBezTo>
                    <a:pt x="946" y="439"/>
                    <a:pt x="844" y="344"/>
                    <a:pt x="830" y="324"/>
                  </a:cubicBezTo>
                  <a:lnTo>
                    <a:pt x="830" y="324"/>
                  </a:lnTo>
                  <a:cubicBezTo>
                    <a:pt x="820" y="346"/>
                    <a:pt x="819" y="358"/>
                    <a:pt x="808" y="381"/>
                  </a:cubicBezTo>
                  <a:cubicBezTo>
                    <a:pt x="784" y="369"/>
                    <a:pt x="784" y="357"/>
                    <a:pt x="820" y="334"/>
                  </a:cubicBezTo>
                  <a:cubicBezTo>
                    <a:pt x="813" y="330"/>
                    <a:pt x="808" y="329"/>
                    <a:pt x="803" y="329"/>
                  </a:cubicBezTo>
                  <a:cubicBezTo>
                    <a:pt x="791" y="329"/>
                    <a:pt x="784" y="340"/>
                    <a:pt x="784" y="357"/>
                  </a:cubicBezTo>
                  <a:cubicBezTo>
                    <a:pt x="784" y="334"/>
                    <a:pt x="784" y="310"/>
                    <a:pt x="808" y="298"/>
                  </a:cubicBezTo>
                  <a:lnTo>
                    <a:pt x="808" y="298"/>
                  </a:lnTo>
                  <a:cubicBezTo>
                    <a:pt x="808" y="298"/>
                    <a:pt x="757" y="315"/>
                    <a:pt x="748" y="327"/>
                  </a:cubicBezTo>
                  <a:lnTo>
                    <a:pt x="748" y="327"/>
                  </a:lnTo>
                  <a:cubicBezTo>
                    <a:pt x="748" y="322"/>
                    <a:pt x="748" y="322"/>
                    <a:pt x="748" y="322"/>
                  </a:cubicBezTo>
                  <a:cubicBezTo>
                    <a:pt x="737" y="322"/>
                    <a:pt x="748" y="322"/>
                    <a:pt x="748" y="310"/>
                  </a:cubicBezTo>
                  <a:cubicBezTo>
                    <a:pt x="760" y="298"/>
                    <a:pt x="760" y="286"/>
                    <a:pt x="737" y="274"/>
                  </a:cubicBezTo>
                  <a:cubicBezTo>
                    <a:pt x="725" y="298"/>
                    <a:pt x="701" y="346"/>
                    <a:pt x="689" y="357"/>
                  </a:cubicBezTo>
                  <a:cubicBezTo>
                    <a:pt x="705" y="293"/>
                    <a:pt x="671" y="275"/>
                    <a:pt x="630" y="275"/>
                  </a:cubicBezTo>
                  <a:cubicBezTo>
                    <a:pt x="593" y="275"/>
                    <a:pt x="551" y="291"/>
                    <a:pt x="537" y="301"/>
                  </a:cubicBezTo>
                  <a:lnTo>
                    <a:pt x="537" y="301"/>
                  </a:lnTo>
                  <a:cubicBezTo>
                    <a:pt x="548" y="268"/>
                    <a:pt x="557" y="235"/>
                    <a:pt x="546" y="191"/>
                  </a:cubicBezTo>
                  <a:lnTo>
                    <a:pt x="546" y="191"/>
                  </a:lnTo>
                  <a:cubicBezTo>
                    <a:pt x="522" y="215"/>
                    <a:pt x="498" y="226"/>
                    <a:pt x="486" y="250"/>
                  </a:cubicBezTo>
                  <a:cubicBezTo>
                    <a:pt x="459" y="223"/>
                    <a:pt x="460" y="155"/>
                    <a:pt x="425" y="155"/>
                  </a:cubicBezTo>
                  <a:cubicBezTo>
                    <a:pt x="414" y="155"/>
                    <a:pt x="399" y="162"/>
                    <a:pt x="379" y="179"/>
                  </a:cubicBezTo>
                  <a:cubicBezTo>
                    <a:pt x="379" y="155"/>
                    <a:pt x="379" y="143"/>
                    <a:pt x="379" y="119"/>
                  </a:cubicBezTo>
                  <a:cubicBezTo>
                    <a:pt x="364" y="123"/>
                    <a:pt x="338" y="128"/>
                    <a:pt x="308" y="128"/>
                  </a:cubicBezTo>
                  <a:cubicBezTo>
                    <a:pt x="245" y="128"/>
                    <a:pt x="165" y="105"/>
                    <a:pt x="141" y="0"/>
                  </a:cubicBezTo>
                  <a:close/>
                  <a:moveTo>
                    <a:pt x="2499" y="1381"/>
                  </a:moveTo>
                  <a:cubicBezTo>
                    <a:pt x="2498" y="1382"/>
                    <a:pt x="2498" y="1382"/>
                    <a:pt x="2498" y="1382"/>
                  </a:cubicBezTo>
                  <a:cubicBezTo>
                    <a:pt x="2498" y="1382"/>
                    <a:pt x="2498" y="1382"/>
                    <a:pt x="2499" y="1381"/>
                  </a:cubicBezTo>
                  <a:cubicBezTo>
                    <a:pt x="2499" y="1381"/>
                    <a:pt x="2499" y="1381"/>
                    <a:pt x="2499" y="13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2690;p34">
              <a:extLst>
                <a:ext uri="{FF2B5EF4-FFF2-40B4-BE49-F238E27FC236}">
                  <a16:creationId xmlns:a16="http://schemas.microsoft.com/office/drawing/2014/main" id="{F06F03D8-D766-4541-A3D1-17A7D326CCD4}"/>
                </a:ext>
              </a:extLst>
            </p:cNvPr>
            <p:cNvSpPr/>
            <p:nvPr/>
          </p:nvSpPr>
          <p:spPr>
            <a:xfrm>
              <a:off x="6115925" y="2364100"/>
              <a:ext cx="25" cy="325"/>
            </a:xfrm>
            <a:custGeom>
              <a:avLst/>
              <a:gdLst/>
              <a:ahLst/>
              <a:cxnLst/>
              <a:rect l="l" t="t" r="r" b="b"/>
              <a:pathLst>
                <a:path w="1" h="13" extrusionOk="0">
                  <a:moveTo>
                    <a:pt x="1" y="13"/>
                  </a:moveTo>
                  <a:cubicBezTo>
                    <a:pt x="1" y="1"/>
                    <a:pt x="1" y="1"/>
                    <a:pt x="1" y="1"/>
                  </a:cubicBezTo>
                  <a:cubicBezTo>
                    <a:pt x="1" y="13"/>
                    <a:pt x="1" y="13"/>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2691;p34">
              <a:extLst>
                <a:ext uri="{FF2B5EF4-FFF2-40B4-BE49-F238E27FC236}">
                  <a16:creationId xmlns:a16="http://schemas.microsoft.com/office/drawing/2014/main" id="{CA4542D8-276B-459B-80F6-230CD4BC7FAB}"/>
                </a:ext>
              </a:extLst>
            </p:cNvPr>
            <p:cNvSpPr/>
            <p:nvPr/>
          </p:nvSpPr>
          <p:spPr>
            <a:xfrm>
              <a:off x="6167425" y="2377800"/>
              <a:ext cx="325" cy="25"/>
            </a:xfrm>
            <a:custGeom>
              <a:avLst/>
              <a:gdLst/>
              <a:ahLst/>
              <a:cxnLst/>
              <a:rect l="l" t="t" r="r" b="b"/>
              <a:pathLst>
                <a:path w="13" h="1" extrusionOk="0">
                  <a:moveTo>
                    <a:pt x="1" y="1"/>
                  </a:moveTo>
                  <a:cubicBezTo>
                    <a:pt x="1" y="1"/>
                    <a:pt x="1" y="1"/>
                    <a:pt x="12" y="1"/>
                  </a:cubicBezTo>
                  <a:cubicBezTo>
                    <a:pt x="12"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2692;p34">
              <a:extLst>
                <a:ext uri="{FF2B5EF4-FFF2-40B4-BE49-F238E27FC236}">
                  <a16:creationId xmlns:a16="http://schemas.microsoft.com/office/drawing/2014/main" id="{37BDBDA6-52DE-4CA8-8EB8-B8BC4D18C4D7}"/>
                </a:ext>
              </a:extLst>
            </p:cNvPr>
            <p:cNvSpPr/>
            <p:nvPr/>
          </p:nvSpPr>
          <p:spPr>
            <a:xfrm>
              <a:off x="6166825" y="2377800"/>
              <a:ext cx="6575" cy="7175"/>
            </a:xfrm>
            <a:custGeom>
              <a:avLst/>
              <a:gdLst/>
              <a:ahLst/>
              <a:cxnLst/>
              <a:rect l="l" t="t" r="r" b="b"/>
              <a:pathLst>
                <a:path w="263" h="287" extrusionOk="0">
                  <a:moveTo>
                    <a:pt x="36" y="1"/>
                  </a:moveTo>
                  <a:cubicBezTo>
                    <a:pt x="36" y="24"/>
                    <a:pt x="1" y="143"/>
                    <a:pt x="1" y="143"/>
                  </a:cubicBezTo>
                  <a:cubicBezTo>
                    <a:pt x="36" y="132"/>
                    <a:pt x="60" y="120"/>
                    <a:pt x="96" y="120"/>
                  </a:cubicBezTo>
                  <a:cubicBezTo>
                    <a:pt x="86" y="221"/>
                    <a:pt x="79" y="252"/>
                    <a:pt x="70" y="252"/>
                  </a:cubicBezTo>
                  <a:cubicBezTo>
                    <a:pt x="59" y="252"/>
                    <a:pt x="46" y="186"/>
                    <a:pt x="25" y="179"/>
                  </a:cubicBezTo>
                  <a:lnTo>
                    <a:pt x="25" y="179"/>
                  </a:lnTo>
                  <a:cubicBezTo>
                    <a:pt x="33" y="197"/>
                    <a:pt x="36" y="208"/>
                    <a:pt x="22" y="208"/>
                  </a:cubicBezTo>
                  <a:cubicBezTo>
                    <a:pt x="17" y="208"/>
                    <a:pt x="10" y="206"/>
                    <a:pt x="1" y="203"/>
                  </a:cubicBezTo>
                  <a:lnTo>
                    <a:pt x="1" y="203"/>
                  </a:lnTo>
                  <a:cubicBezTo>
                    <a:pt x="24" y="238"/>
                    <a:pt x="48" y="262"/>
                    <a:pt x="83" y="286"/>
                  </a:cubicBezTo>
                  <a:lnTo>
                    <a:pt x="83" y="286"/>
                  </a:lnTo>
                  <a:cubicBezTo>
                    <a:pt x="79" y="277"/>
                    <a:pt x="145" y="170"/>
                    <a:pt x="178" y="170"/>
                  </a:cubicBezTo>
                  <a:cubicBezTo>
                    <a:pt x="184" y="170"/>
                    <a:pt x="188" y="173"/>
                    <a:pt x="191" y="179"/>
                  </a:cubicBezTo>
                  <a:cubicBezTo>
                    <a:pt x="191" y="191"/>
                    <a:pt x="191" y="191"/>
                    <a:pt x="191" y="191"/>
                  </a:cubicBezTo>
                  <a:cubicBezTo>
                    <a:pt x="215" y="179"/>
                    <a:pt x="251" y="155"/>
                    <a:pt x="263" y="108"/>
                  </a:cubicBezTo>
                  <a:lnTo>
                    <a:pt x="263" y="108"/>
                  </a:lnTo>
                  <a:cubicBezTo>
                    <a:pt x="251" y="120"/>
                    <a:pt x="227" y="143"/>
                    <a:pt x="215" y="155"/>
                  </a:cubicBezTo>
                  <a:cubicBezTo>
                    <a:pt x="215" y="132"/>
                    <a:pt x="215" y="96"/>
                    <a:pt x="215" y="72"/>
                  </a:cubicBezTo>
                  <a:cubicBezTo>
                    <a:pt x="203" y="108"/>
                    <a:pt x="155" y="132"/>
                    <a:pt x="132" y="155"/>
                  </a:cubicBezTo>
                  <a:cubicBezTo>
                    <a:pt x="146" y="135"/>
                    <a:pt x="147" y="122"/>
                    <a:pt x="142" y="122"/>
                  </a:cubicBezTo>
                  <a:lnTo>
                    <a:pt x="142" y="122"/>
                  </a:lnTo>
                  <a:cubicBezTo>
                    <a:pt x="138" y="122"/>
                    <a:pt x="130" y="129"/>
                    <a:pt x="120" y="143"/>
                  </a:cubicBezTo>
                  <a:cubicBezTo>
                    <a:pt x="144" y="72"/>
                    <a:pt x="108" y="36"/>
                    <a:pt x="36" y="1"/>
                  </a:cubicBezTo>
                  <a:close/>
                  <a:moveTo>
                    <a:pt x="83" y="286"/>
                  </a:moveTo>
                  <a:cubicBezTo>
                    <a:pt x="83" y="286"/>
                    <a:pt x="84" y="286"/>
                    <a:pt x="84" y="286"/>
                  </a:cubicBezTo>
                  <a:cubicBezTo>
                    <a:pt x="84" y="286"/>
                    <a:pt x="83" y="286"/>
                    <a:pt x="83" y="2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2693;p34">
              <a:extLst>
                <a:ext uri="{FF2B5EF4-FFF2-40B4-BE49-F238E27FC236}">
                  <a16:creationId xmlns:a16="http://schemas.microsoft.com/office/drawing/2014/main" id="{1919BE62-E724-408E-8359-BD69F1F7DCAB}"/>
                </a:ext>
              </a:extLst>
            </p:cNvPr>
            <p:cNvSpPr/>
            <p:nvPr/>
          </p:nvSpPr>
          <p:spPr>
            <a:xfrm>
              <a:off x="6170575" y="2382575"/>
              <a:ext cx="1050" cy="500"/>
            </a:xfrm>
            <a:custGeom>
              <a:avLst/>
              <a:gdLst/>
              <a:ahLst/>
              <a:cxnLst/>
              <a:rect l="l" t="t" r="r" b="b"/>
              <a:pathLst>
                <a:path w="42" h="20" extrusionOk="0">
                  <a:moveTo>
                    <a:pt x="41" y="0"/>
                  </a:moveTo>
                  <a:cubicBezTo>
                    <a:pt x="17" y="12"/>
                    <a:pt x="17" y="12"/>
                    <a:pt x="5" y="12"/>
                  </a:cubicBezTo>
                  <a:cubicBezTo>
                    <a:pt x="1" y="17"/>
                    <a:pt x="4" y="20"/>
                    <a:pt x="10" y="20"/>
                  </a:cubicBezTo>
                  <a:cubicBezTo>
                    <a:pt x="19" y="20"/>
                    <a:pt x="34" y="14"/>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2694;p34">
              <a:extLst>
                <a:ext uri="{FF2B5EF4-FFF2-40B4-BE49-F238E27FC236}">
                  <a16:creationId xmlns:a16="http://schemas.microsoft.com/office/drawing/2014/main" id="{F911AE66-9233-4302-88F3-9A4B08AAED7E}"/>
                </a:ext>
              </a:extLst>
            </p:cNvPr>
            <p:cNvSpPr/>
            <p:nvPr/>
          </p:nvSpPr>
          <p:spPr>
            <a:xfrm>
              <a:off x="6120100" y="2358150"/>
              <a:ext cx="25" cy="325"/>
            </a:xfrm>
            <a:custGeom>
              <a:avLst/>
              <a:gdLst/>
              <a:ahLst/>
              <a:cxnLst/>
              <a:rect l="l" t="t" r="r" b="b"/>
              <a:pathLst>
                <a:path w="1" h="13" extrusionOk="0">
                  <a:moveTo>
                    <a:pt x="0" y="13"/>
                  </a:moveTo>
                  <a:lnTo>
                    <a:pt x="0" y="1"/>
                  </a:lnTo>
                  <a:cubicBezTo>
                    <a:pt x="0" y="1"/>
                    <a:pt x="0" y="1"/>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2695;p34">
              <a:extLst>
                <a:ext uri="{FF2B5EF4-FFF2-40B4-BE49-F238E27FC236}">
                  <a16:creationId xmlns:a16="http://schemas.microsoft.com/office/drawing/2014/main" id="{29C6113B-4DA8-40F4-A072-3DBC113D8C1C}"/>
                </a:ext>
              </a:extLst>
            </p:cNvPr>
            <p:cNvSpPr/>
            <p:nvPr/>
          </p:nvSpPr>
          <p:spPr>
            <a:xfrm>
              <a:off x="6172200" y="2380175"/>
              <a:ext cx="900" cy="625"/>
            </a:xfrm>
            <a:custGeom>
              <a:avLst/>
              <a:gdLst/>
              <a:ahLst/>
              <a:cxnLst/>
              <a:rect l="l" t="t" r="r" b="b"/>
              <a:pathLst>
                <a:path w="36" h="25" extrusionOk="0">
                  <a:moveTo>
                    <a:pt x="36" y="1"/>
                  </a:moveTo>
                  <a:cubicBezTo>
                    <a:pt x="0" y="25"/>
                    <a:pt x="36"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2696;p34">
              <a:extLst>
                <a:ext uri="{FF2B5EF4-FFF2-40B4-BE49-F238E27FC236}">
                  <a16:creationId xmlns:a16="http://schemas.microsoft.com/office/drawing/2014/main" id="{C356E8F0-486F-462C-88EE-7DACC1732652}"/>
                </a:ext>
              </a:extLst>
            </p:cNvPr>
            <p:cNvSpPr/>
            <p:nvPr/>
          </p:nvSpPr>
          <p:spPr>
            <a:xfrm>
              <a:off x="6173225" y="2385675"/>
              <a:ext cx="275" cy="525"/>
            </a:xfrm>
            <a:custGeom>
              <a:avLst/>
              <a:gdLst/>
              <a:ahLst/>
              <a:cxnLst/>
              <a:rect l="l" t="t" r="r" b="b"/>
              <a:pathLst>
                <a:path w="11" h="21" extrusionOk="0">
                  <a:moveTo>
                    <a:pt x="10" y="0"/>
                  </a:moveTo>
                  <a:lnTo>
                    <a:pt x="10" y="0"/>
                  </a:lnTo>
                  <a:cubicBezTo>
                    <a:pt x="8" y="0"/>
                    <a:pt x="1" y="21"/>
                    <a:pt x="4" y="21"/>
                  </a:cubicBezTo>
                  <a:cubicBezTo>
                    <a:pt x="5" y="21"/>
                    <a:pt x="6" y="20"/>
                    <a:pt x="7" y="19"/>
                  </a:cubicBezTo>
                  <a:cubicBezTo>
                    <a:pt x="10" y="5"/>
                    <a:pt x="11" y="0"/>
                    <a:pt x="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2697;p34">
              <a:extLst>
                <a:ext uri="{FF2B5EF4-FFF2-40B4-BE49-F238E27FC236}">
                  <a16:creationId xmlns:a16="http://schemas.microsoft.com/office/drawing/2014/main" id="{4DF66671-7665-4045-9807-B7BC4DEFB564}"/>
                </a:ext>
              </a:extLst>
            </p:cNvPr>
            <p:cNvSpPr/>
            <p:nvPr/>
          </p:nvSpPr>
          <p:spPr>
            <a:xfrm>
              <a:off x="6172050" y="2382650"/>
              <a:ext cx="925" cy="750"/>
            </a:xfrm>
            <a:custGeom>
              <a:avLst/>
              <a:gdLst/>
              <a:ahLst/>
              <a:cxnLst/>
              <a:rect l="l" t="t" r="r" b="b"/>
              <a:pathLst>
                <a:path w="37" h="30" extrusionOk="0">
                  <a:moveTo>
                    <a:pt x="25" y="1"/>
                  </a:moveTo>
                  <a:cubicBezTo>
                    <a:pt x="22" y="1"/>
                    <a:pt x="16" y="3"/>
                    <a:pt x="6" y="9"/>
                  </a:cubicBezTo>
                  <a:cubicBezTo>
                    <a:pt x="0" y="24"/>
                    <a:pt x="1" y="29"/>
                    <a:pt x="4" y="29"/>
                  </a:cubicBezTo>
                  <a:cubicBezTo>
                    <a:pt x="13" y="29"/>
                    <a:pt x="36"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2698;p34">
              <a:extLst>
                <a:ext uri="{FF2B5EF4-FFF2-40B4-BE49-F238E27FC236}">
                  <a16:creationId xmlns:a16="http://schemas.microsoft.com/office/drawing/2014/main" id="{9513D82E-EC9E-421F-BCEC-88E16A9A84E7}"/>
                </a:ext>
              </a:extLst>
            </p:cNvPr>
            <p:cNvSpPr/>
            <p:nvPr/>
          </p:nvSpPr>
          <p:spPr>
            <a:xfrm>
              <a:off x="6172475" y="238322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2699;p34">
              <a:extLst>
                <a:ext uri="{FF2B5EF4-FFF2-40B4-BE49-F238E27FC236}">
                  <a16:creationId xmlns:a16="http://schemas.microsoft.com/office/drawing/2014/main" id="{336A6E1C-3629-4D88-BAEB-DC2F10C43C6B}"/>
                </a:ext>
              </a:extLst>
            </p:cNvPr>
            <p:cNvSpPr/>
            <p:nvPr/>
          </p:nvSpPr>
          <p:spPr>
            <a:xfrm>
              <a:off x="6170375" y="2379325"/>
              <a:ext cx="800" cy="925"/>
            </a:xfrm>
            <a:custGeom>
              <a:avLst/>
              <a:gdLst/>
              <a:ahLst/>
              <a:cxnLst/>
              <a:rect l="l" t="t" r="r" b="b"/>
              <a:pathLst>
                <a:path w="32" h="37" extrusionOk="0">
                  <a:moveTo>
                    <a:pt x="31" y="1"/>
                  </a:moveTo>
                  <a:cubicBezTo>
                    <a:pt x="29" y="1"/>
                    <a:pt x="1" y="36"/>
                    <a:pt x="9" y="36"/>
                  </a:cubicBezTo>
                  <a:cubicBezTo>
                    <a:pt x="10" y="36"/>
                    <a:pt x="12" y="36"/>
                    <a:pt x="13" y="35"/>
                  </a:cubicBezTo>
                  <a:cubicBezTo>
                    <a:pt x="13" y="36"/>
                    <a:pt x="14" y="37"/>
                    <a:pt x="14" y="37"/>
                  </a:cubicBezTo>
                  <a:cubicBezTo>
                    <a:pt x="18" y="37"/>
                    <a:pt x="32" y="9"/>
                    <a:pt x="28" y="9"/>
                  </a:cubicBezTo>
                  <a:lnTo>
                    <a:pt x="28" y="9"/>
                  </a:lnTo>
                  <a:cubicBezTo>
                    <a:pt x="28" y="9"/>
                    <a:pt x="27" y="10"/>
                    <a:pt x="25" y="11"/>
                  </a:cubicBezTo>
                  <a:cubicBezTo>
                    <a:pt x="30" y="4"/>
                    <a:pt x="32"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2700;p34">
              <a:extLst>
                <a:ext uri="{FF2B5EF4-FFF2-40B4-BE49-F238E27FC236}">
                  <a16:creationId xmlns:a16="http://schemas.microsoft.com/office/drawing/2014/main" id="{E1AA398D-3270-47AA-88EA-7C2E938DFA34}"/>
                </a:ext>
              </a:extLst>
            </p:cNvPr>
            <p:cNvSpPr/>
            <p:nvPr/>
          </p:nvSpPr>
          <p:spPr>
            <a:xfrm>
              <a:off x="6171300" y="2384175"/>
              <a:ext cx="150" cy="1100"/>
            </a:xfrm>
            <a:custGeom>
              <a:avLst/>
              <a:gdLst/>
              <a:ahLst/>
              <a:cxnLst/>
              <a:rect l="l" t="t" r="r" b="b"/>
              <a:pathLst>
                <a:path w="6" h="44" extrusionOk="0">
                  <a:moveTo>
                    <a:pt x="5" y="0"/>
                  </a:moveTo>
                  <a:lnTo>
                    <a:pt x="5" y="0"/>
                  </a:lnTo>
                  <a:cubicBezTo>
                    <a:pt x="5" y="0"/>
                    <a:pt x="0" y="29"/>
                    <a:pt x="0" y="43"/>
                  </a:cubicBezTo>
                  <a:cubicBezTo>
                    <a:pt x="5" y="11"/>
                    <a:pt x="6"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2701;p34">
              <a:extLst>
                <a:ext uri="{FF2B5EF4-FFF2-40B4-BE49-F238E27FC236}">
                  <a16:creationId xmlns:a16="http://schemas.microsoft.com/office/drawing/2014/main" id="{5A3ECF1D-7DE8-4563-8ADD-BCEC2C5DCB38}"/>
                </a:ext>
              </a:extLst>
            </p:cNvPr>
            <p:cNvSpPr/>
            <p:nvPr/>
          </p:nvSpPr>
          <p:spPr>
            <a:xfrm>
              <a:off x="6170100" y="2383450"/>
              <a:ext cx="25" cy="625"/>
            </a:xfrm>
            <a:custGeom>
              <a:avLst/>
              <a:gdLst/>
              <a:ahLst/>
              <a:cxnLst/>
              <a:rect l="l" t="t" r="r" b="b"/>
              <a:pathLst>
                <a:path w="1" h="25" extrusionOk="0">
                  <a:moveTo>
                    <a:pt x="1" y="25"/>
                  </a:moveTo>
                  <a:cubicBezTo>
                    <a:pt x="1" y="13"/>
                    <a:pt x="1" y="1"/>
                    <a:pt x="1"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2702;p34">
              <a:extLst>
                <a:ext uri="{FF2B5EF4-FFF2-40B4-BE49-F238E27FC236}">
                  <a16:creationId xmlns:a16="http://schemas.microsoft.com/office/drawing/2014/main" id="{B40D8599-7115-44C0-A59F-17C80113AF75}"/>
                </a:ext>
              </a:extLst>
            </p:cNvPr>
            <p:cNvSpPr/>
            <p:nvPr/>
          </p:nvSpPr>
          <p:spPr>
            <a:xfrm>
              <a:off x="6170100" y="2384950"/>
              <a:ext cx="625" cy="25"/>
            </a:xfrm>
            <a:custGeom>
              <a:avLst/>
              <a:gdLst/>
              <a:ahLst/>
              <a:cxnLst/>
              <a:rect l="l" t="t" r="r" b="b"/>
              <a:pathLst>
                <a:path w="25" h="1" extrusionOk="0">
                  <a:moveTo>
                    <a:pt x="24" y="0"/>
                  </a:moveTo>
                  <a:cubicBezTo>
                    <a:pt x="1" y="0"/>
                    <a:pt x="24"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2703;p34">
              <a:extLst>
                <a:ext uri="{FF2B5EF4-FFF2-40B4-BE49-F238E27FC236}">
                  <a16:creationId xmlns:a16="http://schemas.microsoft.com/office/drawing/2014/main" id="{B568C83A-9E94-4FCF-8009-C97266E42414}"/>
                </a:ext>
              </a:extLst>
            </p:cNvPr>
            <p:cNvSpPr/>
            <p:nvPr/>
          </p:nvSpPr>
          <p:spPr>
            <a:xfrm>
              <a:off x="6165775" y="2381975"/>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2704;p34">
              <a:extLst>
                <a:ext uri="{FF2B5EF4-FFF2-40B4-BE49-F238E27FC236}">
                  <a16:creationId xmlns:a16="http://schemas.microsoft.com/office/drawing/2014/main" id="{255F8523-21A9-45C8-98AF-7A0FA53F731C}"/>
                </a:ext>
              </a:extLst>
            </p:cNvPr>
            <p:cNvSpPr/>
            <p:nvPr/>
          </p:nvSpPr>
          <p:spPr>
            <a:xfrm>
              <a:off x="6166225" y="2384050"/>
              <a:ext cx="325" cy="1225"/>
            </a:xfrm>
            <a:custGeom>
              <a:avLst/>
              <a:gdLst/>
              <a:ahLst/>
              <a:cxnLst/>
              <a:rect l="l" t="t" r="r" b="b"/>
              <a:pathLst>
                <a:path w="13" h="49" extrusionOk="0">
                  <a:moveTo>
                    <a:pt x="13" y="1"/>
                  </a:moveTo>
                  <a:cubicBezTo>
                    <a:pt x="1" y="48"/>
                    <a:pt x="1" y="48"/>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2705;p34">
              <a:extLst>
                <a:ext uri="{FF2B5EF4-FFF2-40B4-BE49-F238E27FC236}">
                  <a16:creationId xmlns:a16="http://schemas.microsoft.com/office/drawing/2014/main" id="{CC729460-F5AB-40BF-B738-59BC43278568}"/>
                </a:ext>
              </a:extLst>
            </p:cNvPr>
            <p:cNvSpPr/>
            <p:nvPr/>
          </p:nvSpPr>
          <p:spPr>
            <a:xfrm>
              <a:off x="6164450" y="2384650"/>
              <a:ext cx="1225" cy="625"/>
            </a:xfrm>
            <a:custGeom>
              <a:avLst/>
              <a:gdLst/>
              <a:ahLst/>
              <a:cxnLst/>
              <a:rect l="l" t="t" r="r" b="b"/>
              <a:pathLst>
                <a:path w="49" h="25" extrusionOk="0">
                  <a:moveTo>
                    <a:pt x="36" y="0"/>
                  </a:moveTo>
                  <a:lnTo>
                    <a:pt x="36" y="0"/>
                  </a:lnTo>
                  <a:cubicBezTo>
                    <a:pt x="24" y="0"/>
                    <a:pt x="0" y="24"/>
                    <a:pt x="12" y="24"/>
                  </a:cubicBezTo>
                  <a:cubicBezTo>
                    <a:pt x="24" y="12"/>
                    <a:pt x="48" y="12"/>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2706;p34">
              <a:extLst>
                <a:ext uri="{FF2B5EF4-FFF2-40B4-BE49-F238E27FC236}">
                  <a16:creationId xmlns:a16="http://schemas.microsoft.com/office/drawing/2014/main" id="{41998F87-D1E9-4FB7-8C50-71DF221C0925}"/>
                </a:ext>
              </a:extLst>
            </p:cNvPr>
            <p:cNvSpPr/>
            <p:nvPr/>
          </p:nvSpPr>
          <p:spPr>
            <a:xfrm>
              <a:off x="6160575" y="2379325"/>
              <a:ext cx="600" cy="1475"/>
            </a:xfrm>
            <a:custGeom>
              <a:avLst/>
              <a:gdLst/>
              <a:ahLst/>
              <a:cxnLst/>
              <a:rect l="l" t="t" r="r" b="b"/>
              <a:pathLst>
                <a:path w="24" h="59" extrusionOk="0">
                  <a:moveTo>
                    <a:pt x="23" y="1"/>
                  </a:moveTo>
                  <a:cubicBezTo>
                    <a:pt x="22" y="1"/>
                    <a:pt x="13" y="22"/>
                    <a:pt x="1" y="59"/>
                  </a:cubicBezTo>
                  <a:cubicBezTo>
                    <a:pt x="18" y="19"/>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2707;p34">
              <a:extLst>
                <a:ext uri="{FF2B5EF4-FFF2-40B4-BE49-F238E27FC236}">
                  <a16:creationId xmlns:a16="http://schemas.microsoft.com/office/drawing/2014/main" id="{12E16007-9FA6-411A-AE32-F608D0606EFD}"/>
                </a:ext>
              </a:extLst>
            </p:cNvPr>
            <p:cNvSpPr/>
            <p:nvPr/>
          </p:nvSpPr>
          <p:spPr>
            <a:xfrm>
              <a:off x="6154325" y="2381975"/>
              <a:ext cx="625" cy="325"/>
            </a:xfrm>
            <a:custGeom>
              <a:avLst/>
              <a:gdLst/>
              <a:ahLst/>
              <a:cxnLst/>
              <a:rect l="l" t="t" r="r" b="b"/>
              <a:pathLst>
                <a:path w="25" h="13" extrusionOk="0">
                  <a:moveTo>
                    <a:pt x="13" y="0"/>
                  </a:moveTo>
                  <a:cubicBezTo>
                    <a:pt x="13" y="0"/>
                    <a:pt x="1" y="0"/>
                    <a:pt x="13" y="12"/>
                  </a:cubicBezTo>
                  <a:cubicBezTo>
                    <a:pt x="24" y="0"/>
                    <a:pt x="1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2708;p34">
              <a:extLst>
                <a:ext uri="{FF2B5EF4-FFF2-40B4-BE49-F238E27FC236}">
                  <a16:creationId xmlns:a16="http://schemas.microsoft.com/office/drawing/2014/main" id="{52BCB6F1-9FEE-4E19-AD77-538B0A3267B4}"/>
                </a:ext>
              </a:extLst>
            </p:cNvPr>
            <p:cNvSpPr/>
            <p:nvPr/>
          </p:nvSpPr>
          <p:spPr>
            <a:xfrm>
              <a:off x="6103725" y="2349225"/>
              <a:ext cx="25" cy="1225"/>
            </a:xfrm>
            <a:custGeom>
              <a:avLst/>
              <a:gdLst/>
              <a:ahLst/>
              <a:cxnLst/>
              <a:rect l="l" t="t" r="r" b="b"/>
              <a:pathLst>
                <a:path w="1" h="49" extrusionOk="0">
                  <a:moveTo>
                    <a:pt x="1" y="1"/>
                  </a:moveTo>
                  <a:cubicBezTo>
                    <a:pt x="1" y="48"/>
                    <a:pt x="1"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2709;p34">
              <a:extLst>
                <a:ext uri="{FF2B5EF4-FFF2-40B4-BE49-F238E27FC236}">
                  <a16:creationId xmlns:a16="http://schemas.microsoft.com/office/drawing/2014/main" id="{E45DD303-BADF-41EC-BAD0-D2A3459E77E8}"/>
                </a:ext>
              </a:extLst>
            </p:cNvPr>
            <p:cNvSpPr/>
            <p:nvPr/>
          </p:nvSpPr>
          <p:spPr>
            <a:xfrm>
              <a:off x="6102525" y="2348925"/>
              <a:ext cx="625" cy="1825"/>
            </a:xfrm>
            <a:custGeom>
              <a:avLst/>
              <a:gdLst/>
              <a:ahLst/>
              <a:cxnLst/>
              <a:rect l="l" t="t" r="r" b="b"/>
              <a:pathLst>
                <a:path w="25" h="73" extrusionOk="0">
                  <a:moveTo>
                    <a:pt x="1" y="72"/>
                  </a:moveTo>
                  <a:cubicBezTo>
                    <a:pt x="25" y="1"/>
                    <a:pt x="13" y="36"/>
                    <a:pt x="1" y="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2710;p34">
              <a:extLst>
                <a:ext uri="{FF2B5EF4-FFF2-40B4-BE49-F238E27FC236}">
                  <a16:creationId xmlns:a16="http://schemas.microsoft.com/office/drawing/2014/main" id="{35774A78-9C67-4903-B874-EA7B48AA734A}"/>
                </a:ext>
              </a:extLst>
            </p:cNvPr>
            <p:cNvSpPr/>
            <p:nvPr/>
          </p:nvSpPr>
          <p:spPr>
            <a:xfrm>
              <a:off x="6136475" y="2375675"/>
              <a:ext cx="275" cy="425"/>
            </a:xfrm>
            <a:custGeom>
              <a:avLst/>
              <a:gdLst/>
              <a:ahLst/>
              <a:cxnLst/>
              <a:rect l="l" t="t" r="r" b="b"/>
              <a:pathLst>
                <a:path w="11" h="17" extrusionOk="0">
                  <a:moveTo>
                    <a:pt x="8" y="1"/>
                  </a:moveTo>
                  <a:cubicBezTo>
                    <a:pt x="6" y="1"/>
                    <a:pt x="4" y="4"/>
                    <a:pt x="0" y="14"/>
                  </a:cubicBezTo>
                  <a:cubicBezTo>
                    <a:pt x="2" y="16"/>
                    <a:pt x="3" y="16"/>
                    <a:pt x="4" y="16"/>
                  </a:cubicBezTo>
                  <a:cubicBezTo>
                    <a:pt x="9" y="16"/>
                    <a:pt x="11" y="1"/>
                    <a:pt x="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2711;p34">
              <a:extLst>
                <a:ext uri="{FF2B5EF4-FFF2-40B4-BE49-F238E27FC236}">
                  <a16:creationId xmlns:a16="http://schemas.microsoft.com/office/drawing/2014/main" id="{DBBBBE8D-5955-4853-9D15-CCDE4E953BBC}"/>
                </a:ext>
              </a:extLst>
            </p:cNvPr>
            <p:cNvSpPr/>
            <p:nvPr/>
          </p:nvSpPr>
          <p:spPr>
            <a:xfrm>
              <a:off x="6133000" y="2372750"/>
              <a:ext cx="525" cy="1100"/>
            </a:xfrm>
            <a:custGeom>
              <a:avLst/>
              <a:gdLst/>
              <a:ahLst/>
              <a:cxnLst/>
              <a:rect l="l" t="t" r="r" b="b"/>
              <a:pathLst>
                <a:path w="21" h="44" extrusionOk="0">
                  <a:moveTo>
                    <a:pt x="20" y="0"/>
                  </a:moveTo>
                  <a:lnTo>
                    <a:pt x="20" y="0"/>
                  </a:lnTo>
                  <a:cubicBezTo>
                    <a:pt x="13" y="15"/>
                    <a:pt x="1" y="43"/>
                    <a:pt x="1" y="43"/>
                  </a:cubicBezTo>
                  <a:cubicBezTo>
                    <a:pt x="2" y="43"/>
                    <a:pt x="6" y="32"/>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2712;p34">
              <a:extLst>
                <a:ext uri="{FF2B5EF4-FFF2-40B4-BE49-F238E27FC236}">
                  <a16:creationId xmlns:a16="http://schemas.microsoft.com/office/drawing/2014/main" id="{FA008074-72B0-40B2-BE6E-B7B84E1C2337}"/>
                </a:ext>
              </a:extLst>
            </p:cNvPr>
            <p:cNvSpPr/>
            <p:nvPr/>
          </p:nvSpPr>
          <p:spPr>
            <a:xfrm>
              <a:off x="6129325" y="2373100"/>
              <a:ext cx="625" cy="550"/>
            </a:xfrm>
            <a:custGeom>
              <a:avLst/>
              <a:gdLst/>
              <a:ahLst/>
              <a:cxnLst/>
              <a:rect l="l" t="t" r="r" b="b"/>
              <a:pathLst>
                <a:path w="25" h="22" extrusionOk="0">
                  <a:moveTo>
                    <a:pt x="12" y="1"/>
                  </a:moveTo>
                  <a:cubicBezTo>
                    <a:pt x="11" y="1"/>
                    <a:pt x="8" y="6"/>
                    <a:pt x="1" y="22"/>
                  </a:cubicBezTo>
                  <a:lnTo>
                    <a:pt x="24" y="22"/>
                  </a:lnTo>
                  <a:cubicBezTo>
                    <a:pt x="8" y="22"/>
                    <a:pt x="14"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2713;p34">
              <a:extLst>
                <a:ext uri="{FF2B5EF4-FFF2-40B4-BE49-F238E27FC236}">
                  <a16:creationId xmlns:a16="http://schemas.microsoft.com/office/drawing/2014/main" id="{F68D0C83-A67D-48E6-BDFE-F60783650A46}"/>
                </a:ext>
              </a:extLst>
            </p:cNvPr>
            <p:cNvSpPr/>
            <p:nvPr/>
          </p:nvSpPr>
          <p:spPr>
            <a:xfrm>
              <a:off x="6234700" y="2339100"/>
              <a:ext cx="925" cy="325"/>
            </a:xfrm>
            <a:custGeom>
              <a:avLst/>
              <a:gdLst/>
              <a:ahLst/>
              <a:cxnLst/>
              <a:rect l="l" t="t" r="r" b="b"/>
              <a:pathLst>
                <a:path w="37" h="13" extrusionOk="0">
                  <a:moveTo>
                    <a:pt x="36" y="1"/>
                  </a:moveTo>
                  <a:lnTo>
                    <a:pt x="36" y="1"/>
                  </a:lnTo>
                  <a:cubicBezTo>
                    <a:pt x="36" y="1"/>
                    <a:pt x="0" y="13"/>
                    <a:pt x="12" y="13"/>
                  </a:cubicBezTo>
                  <a:cubicBezTo>
                    <a:pt x="12" y="13"/>
                    <a:pt x="36"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2714;p34">
              <a:extLst>
                <a:ext uri="{FF2B5EF4-FFF2-40B4-BE49-F238E27FC236}">
                  <a16:creationId xmlns:a16="http://schemas.microsoft.com/office/drawing/2014/main" id="{4AB318DB-C9BF-4045-AB71-6F9012E6FF12}"/>
                </a:ext>
              </a:extLst>
            </p:cNvPr>
            <p:cNvSpPr/>
            <p:nvPr/>
          </p:nvSpPr>
          <p:spPr>
            <a:xfrm>
              <a:off x="6231850" y="2338225"/>
              <a:ext cx="1075" cy="150"/>
            </a:xfrm>
            <a:custGeom>
              <a:avLst/>
              <a:gdLst/>
              <a:ahLst/>
              <a:cxnLst/>
              <a:rect l="l" t="t" r="r" b="b"/>
              <a:pathLst>
                <a:path w="43" h="6" extrusionOk="0">
                  <a:moveTo>
                    <a:pt x="43" y="0"/>
                  </a:moveTo>
                  <a:cubicBezTo>
                    <a:pt x="27" y="0"/>
                    <a:pt x="1" y="5"/>
                    <a:pt x="6" y="5"/>
                  </a:cubicBezTo>
                  <a:cubicBezTo>
                    <a:pt x="8" y="5"/>
                    <a:pt x="19" y="4"/>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2715;p34">
              <a:extLst>
                <a:ext uri="{FF2B5EF4-FFF2-40B4-BE49-F238E27FC236}">
                  <a16:creationId xmlns:a16="http://schemas.microsoft.com/office/drawing/2014/main" id="{A9A2F0E5-3192-43C1-B6E0-D8EC8A5AAB5C}"/>
                </a:ext>
              </a:extLst>
            </p:cNvPr>
            <p:cNvSpPr/>
            <p:nvPr/>
          </p:nvSpPr>
          <p:spPr>
            <a:xfrm>
              <a:off x="6231425" y="2336950"/>
              <a:ext cx="1200" cy="400"/>
            </a:xfrm>
            <a:custGeom>
              <a:avLst/>
              <a:gdLst/>
              <a:ahLst/>
              <a:cxnLst/>
              <a:rect l="l" t="t" r="r" b="b"/>
              <a:pathLst>
                <a:path w="48" h="16" extrusionOk="0">
                  <a:moveTo>
                    <a:pt x="20" y="14"/>
                  </a:moveTo>
                  <a:cubicBezTo>
                    <a:pt x="20" y="14"/>
                    <a:pt x="21" y="15"/>
                    <a:pt x="21" y="15"/>
                  </a:cubicBezTo>
                  <a:cubicBezTo>
                    <a:pt x="21" y="15"/>
                    <a:pt x="20" y="14"/>
                    <a:pt x="20" y="14"/>
                  </a:cubicBezTo>
                  <a:close/>
                  <a:moveTo>
                    <a:pt x="15" y="0"/>
                  </a:moveTo>
                  <a:cubicBezTo>
                    <a:pt x="6" y="0"/>
                    <a:pt x="0" y="3"/>
                    <a:pt x="0" y="3"/>
                  </a:cubicBezTo>
                  <a:cubicBezTo>
                    <a:pt x="12" y="9"/>
                    <a:pt x="18" y="12"/>
                    <a:pt x="20" y="14"/>
                  </a:cubicBezTo>
                  <a:lnTo>
                    <a:pt x="20" y="14"/>
                  </a:lnTo>
                  <a:cubicBezTo>
                    <a:pt x="19" y="13"/>
                    <a:pt x="19" y="12"/>
                    <a:pt x="23" y="12"/>
                  </a:cubicBezTo>
                  <a:cubicBezTo>
                    <a:pt x="27" y="12"/>
                    <a:pt x="34" y="13"/>
                    <a:pt x="48" y="15"/>
                  </a:cubicBezTo>
                  <a:cubicBezTo>
                    <a:pt x="36" y="3"/>
                    <a:pt x="24" y="0"/>
                    <a:pt x="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2716;p34">
              <a:extLst>
                <a:ext uri="{FF2B5EF4-FFF2-40B4-BE49-F238E27FC236}">
                  <a16:creationId xmlns:a16="http://schemas.microsoft.com/office/drawing/2014/main" id="{7A32D0E3-B567-4C3F-B1B7-29E6F4167A6A}"/>
                </a:ext>
              </a:extLst>
            </p:cNvPr>
            <p:cNvSpPr/>
            <p:nvPr/>
          </p:nvSpPr>
          <p:spPr>
            <a:xfrm>
              <a:off x="6233200" y="2334350"/>
              <a:ext cx="625" cy="325"/>
            </a:xfrm>
            <a:custGeom>
              <a:avLst/>
              <a:gdLst/>
              <a:ahLst/>
              <a:cxnLst/>
              <a:rect l="l" t="t" r="r" b="b"/>
              <a:pathLst>
                <a:path w="25" h="13" extrusionOk="0">
                  <a:moveTo>
                    <a:pt x="25" y="12"/>
                  </a:moveTo>
                  <a:cubicBezTo>
                    <a:pt x="25" y="12"/>
                    <a:pt x="1" y="0"/>
                    <a:pt x="25"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2717;p34">
              <a:extLst>
                <a:ext uri="{FF2B5EF4-FFF2-40B4-BE49-F238E27FC236}">
                  <a16:creationId xmlns:a16="http://schemas.microsoft.com/office/drawing/2014/main" id="{4573DEAE-2404-43B1-94C9-8F63C32B586E}"/>
                </a:ext>
              </a:extLst>
            </p:cNvPr>
            <p:cNvSpPr/>
            <p:nvPr/>
          </p:nvSpPr>
          <p:spPr>
            <a:xfrm>
              <a:off x="6233600" y="2334500"/>
              <a:ext cx="325" cy="175"/>
            </a:xfrm>
            <a:custGeom>
              <a:avLst/>
              <a:gdLst/>
              <a:ahLst/>
              <a:cxnLst/>
              <a:rect l="l" t="t" r="r" b="b"/>
              <a:pathLst>
                <a:path w="13" h="7" extrusionOk="0">
                  <a:moveTo>
                    <a:pt x="11" y="1"/>
                  </a:moveTo>
                  <a:cubicBezTo>
                    <a:pt x="9" y="1"/>
                    <a:pt x="1" y="6"/>
                    <a:pt x="9" y="6"/>
                  </a:cubicBezTo>
                  <a:cubicBezTo>
                    <a:pt x="13" y="2"/>
                    <a:pt x="13"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2718;p34">
              <a:extLst>
                <a:ext uri="{FF2B5EF4-FFF2-40B4-BE49-F238E27FC236}">
                  <a16:creationId xmlns:a16="http://schemas.microsoft.com/office/drawing/2014/main" id="{BBD20022-CCEF-457D-B891-A2D7CB32C65D}"/>
                </a:ext>
              </a:extLst>
            </p:cNvPr>
            <p:cNvSpPr/>
            <p:nvPr/>
          </p:nvSpPr>
          <p:spPr>
            <a:xfrm>
              <a:off x="6233200" y="2333575"/>
              <a:ext cx="925" cy="500"/>
            </a:xfrm>
            <a:custGeom>
              <a:avLst/>
              <a:gdLst/>
              <a:ahLst/>
              <a:cxnLst/>
              <a:rect l="l" t="t" r="r" b="b"/>
              <a:pathLst>
                <a:path w="37" h="20" extrusionOk="0">
                  <a:moveTo>
                    <a:pt x="30" y="1"/>
                  </a:moveTo>
                  <a:cubicBezTo>
                    <a:pt x="25" y="1"/>
                    <a:pt x="15" y="5"/>
                    <a:pt x="1" y="19"/>
                  </a:cubicBezTo>
                  <a:cubicBezTo>
                    <a:pt x="30" y="12"/>
                    <a:pt x="37"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2719;p34">
              <a:extLst>
                <a:ext uri="{FF2B5EF4-FFF2-40B4-BE49-F238E27FC236}">
                  <a16:creationId xmlns:a16="http://schemas.microsoft.com/office/drawing/2014/main" id="{E306DC35-6BD3-45DF-8930-AC1654BB97DB}"/>
                </a:ext>
              </a:extLst>
            </p:cNvPr>
            <p:cNvSpPr/>
            <p:nvPr/>
          </p:nvSpPr>
          <p:spPr>
            <a:xfrm>
              <a:off x="6232325" y="2334050"/>
              <a:ext cx="300" cy="25"/>
            </a:xfrm>
            <a:custGeom>
              <a:avLst/>
              <a:gdLst/>
              <a:ahLst/>
              <a:cxnLst/>
              <a:rect l="l" t="t" r="r" b="b"/>
              <a:pathLst>
                <a:path w="12" h="1" extrusionOk="0">
                  <a:moveTo>
                    <a:pt x="0" y="0"/>
                  </a:moveTo>
                  <a:lnTo>
                    <a:pt x="12" y="0"/>
                  </a:lnTo>
                  <a:cubicBezTo>
                    <a:pt x="12" y="0"/>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2720;p34">
              <a:extLst>
                <a:ext uri="{FF2B5EF4-FFF2-40B4-BE49-F238E27FC236}">
                  <a16:creationId xmlns:a16="http://schemas.microsoft.com/office/drawing/2014/main" id="{AB2DD3C8-F33E-4A54-8605-2A87A02FF353}"/>
                </a:ext>
              </a:extLst>
            </p:cNvPr>
            <p:cNvSpPr/>
            <p:nvPr/>
          </p:nvSpPr>
          <p:spPr>
            <a:xfrm>
              <a:off x="6232450" y="2334050"/>
              <a:ext cx="450" cy="375"/>
            </a:xfrm>
            <a:custGeom>
              <a:avLst/>
              <a:gdLst/>
              <a:ahLst/>
              <a:cxnLst/>
              <a:rect l="l" t="t" r="r" b="b"/>
              <a:pathLst>
                <a:path w="18" h="15" extrusionOk="0">
                  <a:moveTo>
                    <a:pt x="7" y="0"/>
                  </a:moveTo>
                  <a:cubicBezTo>
                    <a:pt x="0" y="7"/>
                    <a:pt x="9" y="14"/>
                    <a:pt x="13" y="14"/>
                  </a:cubicBezTo>
                  <a:cubicBezTo>
                    <a:pt x="16" y="14"/>
                    <a:pt x="17" y="1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2721;p34">
              <a:extLst>
                <a:ext uri="{FF2B5EF4-FFF2-40B4-BE49-F238E27FC236}">
                  <a16:creationId xmlns:a16="http://schemas.microsoft.com/office/drawing/2014/main" id="{77CCCD2D-45D4-4B85-88FD-8E9EE72C2B5C}"/>
                </a:ext>
              </a:extLst>
            </p:cNvPr>
            <p:cNvSpPr/>
            <p:nvPr/>
          </p:nvSpPr>
          <p:spPr>
            <a:xfrm>
              <a:off x="6232025" y="2334350"/>
              <a:ext cx="1125" cy="725"/>
            </a:xfrm>
            <a:custGeom>
              <a:avLst/>
              <a:gdLst/>
              <a:ahLst/>
              <a:cxnLst/>
              <a:rect l="l" t="t" r="r" b="b"/>
              <a:pathLst>
                <a:path w="45" h="29" extrusionOk="0">
                  <a:moveTo>
                    <a:pt x="36" y="0"/>
                  </a:moveTo>
                  <a:lnTo>
                    <a:pt x="36" y="0"/>
                  </a:lnTo>
                  <a:cubicBezTo>
                    <a:pt x="24" y="12"/>
                    <a:pt x="24" y="24"/>
                    <a:pt x="0" y="24"/>
                  </a:cubicBezTo>
                  <a:cubicBezTo>
                    <a:pt x="3" y="27"/>
                    <a:pt x="8" y="29"/>
                    <a:pt x="13" y="29"/>
                  </a:cubicBezTo>
                  <a:cubicBezTo>
                    <a:pt x="28" y="29"/>
                    <a:pt x="45" y="18"/>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2722;p34">
              <a:extLst>
                <a:ext uri="{FF2B5EF4-FFF2-40B4-BE49-F238E27FC236}">
                  <a16:creationId xmlns:a16="http://schemas.microsoft.com/office/drawing/2014/main" id="{4544A9EC-7EF7-41DB-A780-C824AC9801DC}"/>
                </a:ext>
              </a:extLst>
            </p:cNvPr>
            <p:cNvSpPr/>
            <p:nvPr/>
          </p:nvSpPr>
          <p:spPr>
            <a:xfrm>
              <a:off x="6232325" y="2332250"/>
              <a:ext cx="1025" cy="625"/>
            </a:xfrm>
            <a:custGeom>
              <a:avLst/>
              <a:gdLst/>
              <a:ahLst/>
              <a:cxnLst/>
              <a:rect l="l" t="t" r="r" b="b"/>
              <a:pathLst>
                <a:path w="41" h="25" extrusionOk="0">
                  <a:moveTo>
                    <a:pt x="40" y="1"/>
                  </a:moveTo>
                  <a:lnTo>
                    <a:pt x="40" y="1"/>
                  </a:lnTo>
                  <a:cubicBezTo>
                    <a:pt x="38" y="1"/>
                    <a:pt x="7" y="17"/>
                    <a:pt x="0" y="25"/>
                  </a:cubicBezTo>
                  <a:cubicBezTo>
                    <a:pt x="32" y="7"/>
                    <a:pt x="41" y="1"/>
                    <a:pt x="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2723;p34">
              <a:extLst>
                <a:ext uri="{FF2B5EF4-FFF2-40B4-BE49-F238E27FC236}">
                  <a16:creationId xmlns:a16="http://schemas.microsoft.com/office/drawing/2014/main" id="{729D8393-1B73-48A5-A8E3-4ADCF330AF2A}"/>
                </a:ext>
              </a:extLst>
            </p:cNvPr>
            <p:cNvSpPr/>
            <p:nvPr/>
          </p:nvSpPr>
          <p:spPr>
            <a:xfrm>
              <a:off x="6231725" y="2332550"/>
              <a:ext cx="625" cy="325"/>
            </a:xfrm>
            <a:custGeom>
              <a:avLst/>
              <a:gdLst/>
              <a:ahLst/>
              <a:cxnLst/>
              <a:rect l="l" t="t" r="r" b="b"/>
              <a:pathLst>
                <a:path w="25" h="13" extrusionOk="0">
                  <a:moveTo>
                    <a:pt x="0" y="1"/>
                  </a:moveTo>
                  <a:cubicBezTo>
                    <a:pt x="0" y="13"/>
                    <a:pt x="12" y="13"/>
                    <a:pt x="24" y="13"/>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2724;p34">
              <a:extLst>
                <a:ext uri="{FF2B5EF4-FFF2-40B4-BE49-F238E27FC236}">
                  <a16:creationId xmlns:a16="http://schemas.microsoft.com/office/drawing/2014/main" id="{ED09585A-C236-403E-9262-F693003F3A01}"/>
                </a:ext>
              </a:extLst>
            </p:cNvPr>
            <p:cNvSpPr/>
            <p:nvPr/>
          </p:nvSpPr>
          <p:spPr>
            <a:xfrm>
              <a:off x="6230825" y="2334650"/>
              <a:ext cx="1225" cy="25"/>
            </a:xfrm>
            <a:custGeom>
              <a:avLst/>
              <a:gdLst/>
              <a:ahLst/>
              <a:cxnLst/>
              <a:rect l="l" t="t" r="r" b="b"/>
              <a:pathLst>
                <a:path w="49" h="1" extrusionOk="0">
                  <a:moveTo>
                    <a:pt x="48" y="0"/>
                  </a:moveTo>
                  <a:cubicBezTo>
                    <a:pt x="1" y="0"/>
                    <a:pt x="1" y="0"/>
                    <a:pt x="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2725;p34">
              <a:extLst>
                <a:ext uri="{FF2B5EF4-FFF2-40B4-BE49-F238E27FC236}">
                  <a16:creationId xmlns:a16="http://schemas.microsoft.com/office/drawing/2014/main" id="{B026FF98-3612-4355-BCAB-04B5BFBEE2C3}"/>
                </a:ext>
              </a:extLst>
            </p:cNvPr>
            <p:cNvSpPr/>
            <p:nvPr/>
          </p:nvSpPr>
          <p:spPr>
            <a:xfrm>
              <a:off x="6232325" y="2330950"/>
              <a:ext cx="1200" cy="150"/>
            </a:xfrm>
            <a:custGeom>
              <a:avLst/>
              <a:gdLst/>
              <a:ahLst/>
              <a:cxnLst/>
              <a:rect l="l" t="t" r="r" b="b"/>
              <a:pathLst>
                <a:path w="48" h="6" extrusionOk="0">
                  <a:moveTo>
                    <a:pt x="42" y="0"/>
                  </a:moveTo>
                  <a:cubicBezTo>
                    <a:pt x="40" y="0"/>
                    <a:pt x="28" y="1"/>
                    <a:pt x="0" y="5"/>
                  </a:cubicBezTo>
                  <a:cubicBezTo>
                    <a:pt x="16" y="5"/>
                    <a:pt x="48" y="0"/>
                    <a:pt x="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2726;p34">
              <a:extLst>
                <a:ext uri="{FF2B5EF4-FFF2-40B4-BE49-F238E27FC236}">
                  <a16:creationId xmlns:a16="http://schemas.microsoft.com/office/drawing/2014/main" id="{143CF9C0-C97F-4998-B41D-24B1621AE3EE}"/>
                </a:ext>
              </a:extLst>
            </p:cNvPr>
            <p:cNvSpPr/>
            <p:nvPr/>
          </p:nvSpPr>
          <p:spPr>
            <a:xfrm>
              <a:off x="6232325" y="2330000"/>
              <a:ext cx="1100" cy="500"/>
            </a:xfrm>
            <a:custGeom>
              <a:avLst/>
              <a:gdLst/>
              <a:ahLst/>
              <a:cxnLst/>
              <a:rect l="l" t="t" r="r" b="b"/>
              <a:pathLst>
                <a:path w="44" h="20" extrusionOk="0">
                  <a:moveTo>
                    <a:pt x="30" y="1"/>
                  </a:moveTo>
                  <a:cubicBezTo>
                    <a:pt x="22" y="1"/>
                    <a:pt x="9" y="6"/>
                    <a:pt x="0" y="20"/>
                  </a:cubicBezTo>
                  <a:cubicBezTo>
                    <a:pt x="43" y="12"/>
                    <a:pt x="43"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2727;p34">
              <a:extLst>
                <a:ext uri="{FF2B5EF4-FFF2-40B4-BE49-F238E27FC236}">
                  <a16:creationId xmlns:a16="http://schemas.microsoft.com/office/drawing/2014/main" id="{04F37C2A-8AF3-4916-96DF-D93D408AEF7C}"/>
                </a:ext>
              </a:extLst>
            </p:cNvPr>
            <p:cNvSpPr/>
            <p:nvPr/>
          </p:nvSpPr>
          <p:spPr>
            <a:xfrm>
              <a:off x="6231400" y="2331675"/>
              <a:ext cx="950" cy="550"/>
            </a:xfrm>
            <a:custGeom>
              <a:avLst/>
              <a:gdLst/>
              <a:ahLst/>
              <a:cxnLst/>
              <a:rect l="l" t="t" r="r" b="b"/>
              <a:pathLst>
                <a:path w="38" h="22" extrusionOk="0">
                  <a:moveTo>
                    <a:pt x="37" y="0"/>
                  </a:moveTo>
                  <a:cubicBezTo>
                    <a:pt x="29" y="0"/>
                    <a:pt x="0" y="21"/>
                    <a:pt x="3" y="21"/>
                  </a:cubicBezTo>
                  <a:cubicBezTo>
                    <a:pt x="4" y="21"/>
                    <a:pt x="13" y="16"/>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2728;p34">
              <a:extLst>
                <a:ext uri="{FF2B5EF4-FFF2-40B4-BE49-F238E27FC236}">
                  <a16:creationId xmlns:a16="http://schemas.microsoft.com/office/drawing/2014/main" id="{F013E6AF-3CF1-435D-B1A5-7AEE33809493}"/>
                </a:ext>
              </a:extLst>
            </p:cNvPr>
            <p:cNvSpPr/>
            <p:nvPr/>
          </p:nvSpPr>
          <p:spPr>
            <a:xfrm>
              <a:off x="6231425" y="2331375"/>
              <a:ext cx="25" cy="900"/>
            </a:xfrm>
            <a:custGeom>
              <a:avLst/>
              <a:gdLst/>
              <a:ahLst/>
              <a:cxnLst/>
              <a:rect l="l" t="t" r="r" b="b"/>
              <a:pathLst>
                <a:path w="1" h="36" extrusionOk="0">
                  <a:moveTo>
                    <a:pt x="0" y="24"/>
                  </a:moveTo>
                  <a:cubicBezTo>
                    <a:pt x="0" y="36"/>
                    <a:pt x="0" y="0"/>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2729;p34">
              <a:extLst>
                <a:ext uri="{FF2B5EF4-FFF2-40B4-BE49-F238E27FC236}">
                  <a16:creationId xmlns:a16="http://schemas.microsoft.com/office/drawing/2014/main" id="{231EFC48-2775-4CAD-81D4-8543780E8E1E}"/>
                </a:ext>
              </a:extLst>
            </p:cNvPr>
            <p:cNvSpPr/>
            <p:nvPr/>
          </p:nvSpPr>
          <p:spPr>
            <a:xfrm>
              <a:off x="6229625" y="2333675"/>
              <a:ext cx="1525" cy="400"/>
            </a:xfrm>
            <a:custGeom>
              <a:avLst/>
              <a:gdLst/>
              <a:ahLst/>
              <a:cxnLst/>
              <a:rect l="l" t="t" r="r" b="b"/>
              <a:pathLst>
                <a:path w="61" h="16" extrusionOk="0">
                  <a:moveTo>
                    <a:pt x="35" y="1"/>
                  </a:moveTo>
                  <a:cubicBezTo>
                    <a:pt x="25" y="1"/>
                    <a:pt x="13" y="4"/>
                    <a:pt x="1" y="15"/>
                  </a:cubicBezTo>
                  <a:cubicBezTo>
                    <a:pt x="25" y="15"/>
                    <a:pt x="37" y="4"/>
                    <a:pt x="60" y="4"/>
                  </a:cubicBezTo>
                  <a:cubicBezTo>
                    <a:pt x="54" y="4"/>
                    <a:pt x="46"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2730;p34">
              <a:extLst>
                <a:ext uri="{FF2B5EF4-FFF2-40B4-BE49-F238E27FC236}">
                  <a16:creationId xmlns:a16="http://schemas.microsoft.com/office/drawing/2014/main" id="{70AE4DAA-13D0-476B-AC04-E94A7995E60A}"/>
                </a:ext>
              </a:extLst>
            </p:cNvPr>
            <p:cNvSpPr/>
            <p:nvPr/>
          </p:nvSpPr>
          <p:spPr>
            <a:xfrm>
              <a:off x="6230525" y="2332850"/>
              <a:ext cx="925" cy="25"/>
            </a:xfrm>
            <a:custGeom>
              <a:avLst/>
              <a:gdLst/>
              <a:ahLst/>
              <a:cxnLst/>
              <a:rect l="l" t="t" r="r" b="b"/>
              <a:pathLst>
                <a:path w="37" h="1" extrusionOk="0">
                  <a:moveTo>
                    <a:pt x="36" y="1"/>
                  </a:moveTo>
                  <a:cubicBezTo>
                    <a:pt x="1" y="1"/>
                    <a:pt x="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2731;p34">
              <a:extLst>
                <a:ext uri="{FF2B5EF4-FFF2-40B4-BE49-F238E27FC236}">
                  <a16:creationId xmlns:a16="http://schemas.microsoft.com/office/drawing/2014/main" id="{3A621A6C-C34F-43ED-B256-C858EFCD1C80}"/>
                </a:ext>
              </a:extLst>
            </p:cNvPr>
            <p:cNvSpPr/>
            <p:nvPr/>
          </p:nvSpPr>
          <p:spPr>
            <a:xfrm>
              <a:off x="6229625" y="2330775"/>
              <a:ext cx="1825" cy="25"/>
            </a:xfrm>
            <a:custGeom>
              <a:avLst/>
              <a:gdLst/>
              <a:ahLst/>
              <a:cxnLst/>
              <a:rect l="l" t="t" r="r" b="b"/>
              <a:pathLst>
                <a:path w="73" h="1" extrusionOk="0">
                  <a:moveTo>
                    <a:pt x="60" y="0"/>
                  </a:moveTo>
                  <a:cubicBezTo>
                    <a:pt x="1" y="0"/>
                    <a:pt x="72" y="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2732;p34">
              <a:extLst>
                <a:ext uri="{FF2B5EF4-FFF2-40B4-BE49-F238E27FC236}">
                  <a16:creationId xmlns:a16="http://schemas.microsoft.com/office/drawing/2014/main" id="{5CFC8171-431D-4ECF-A743-E1601D080C87}"/>
                </a:ext>
              </a:extLst>
            </p:cNvPr>
            <p:cNvSpPr/>
            <p:nvPr/>
          </p:nvSpPr>
          <p:spPr>
            <a:xfrm>
              <a:off x="6230225" y="2330775"/>
              <a:ext cx="625" cy="625"/>
            </a:xfrm>
            <a:custGeom>
              <a:avLst/>
              <a:gdLst/>
              <a:ahLst/>
              <a:cxnLst/>
              <a:rect l="l" t="t" r="r" b="b"/>
              <a:pathLst>
                <a:path w="25" h="25" extrusionOk="0">
                  <a:moveTo>
                    <a:pt x="25" y="24"/>
                  </a:moveTo>
                  <a:cubicBezTo>
                    <a:pt x="1" y="0"/>
                    <a:pt x="25" y="24"/>
                    <a:pt x="25"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2733;p34">
              <a:extLst>
                <a:ext uri="{FF2B5EF4-FFF2-40B4-BE49-F238E27FC236}">
                  <a16:creationId xmlns:a16="http://schemas.microsoft.com/office/drawing/2014/main" id="{CDAC5C85-5490-4B09-B329-939D61757032}"/>
                </a:ext>
              </a:extLst>
            </p:cNvPr>
            <p:cNvSpPr/>
            <p:nvPr/>
          </p:nvSpPr>
          <p:spPr>
            <a:xfrm>
              <a:off x="6230825" y="2329575"/>
              <a:ext cx="625" cy="625"/>
            </a:xfrm>
            <a:custGeom>
              <a:avLst/>
              <a:gdLst/>
              <a:ahLst/>
              <a:cxnLst/>
              <a:rect l="l" t="t" r="r" b="b"/>
              <a:pathLst>
                <a:path w="25" h="25" extrusionOk="0">
                  <a:moveTo>
                    <a:pt x="12" y="1"/>
                  </a:moveTo>
                  <a:cubicBezTo>
                    <a:pt x="12" y="13"/>
                    <a:pt x="1" y="13"/>
                    <a:pt x="1" y="25"/>
                  </a:cubicBezTo>
                  <a:cubicBezTo>
                    <a:pt x="12" y="13"/>
                    <a:pt x="24"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2734;p34">
              <a:extLst>
                <a:ext uri="{FF2B5EF4-FFF2-40B4-BE49-F238E27FC236}">
                  <a16:creationId xmlns:a16="http://schemas.microsoft.com/office/drawing/2014/main" id="{7D0BD8B3-C005-4C63-8A12-DACAD13AAA52}"/>
                </a:ext>
              </a:extLst>
            </p:cNvPr>
            <p:cNvSpPr/>
            <p:nvPr/>
          </p:nvSpPr>
          <p:spPr>
            <a:xfrm>
              <a:off x="6230900" y="2331225"/>
              <a:ext cx="550" cy="175"/>
            </a:xfrm>
            <a:custGeom>
              <a:avLst/>
              <a:gdLst/>
              <a:ahLst/>
              <a:cxnLst/>
              <a:rect l="l" t="t" r="r" b="b"/>
              <a:pathLst>
                <a:path w="22" h="7" extrusionOk="0">
                  <a:moveTo>
                    <a:pt x="3" y="1"/>
                  </a:moveTo>
                  <a:lnTo>
                    <a:pt x="3" y="1"/>
                  </a:lnTo>
                  <a:cubicBezTo>
                    <a:pt x="0" y="1"/>
                    <a:pt x="13" y="6"/>
                    <a:pt x="21" y="6"/>
                  </a:cubicBezTo>
                  <a:cubicBezTo>
                    <a:pt x="9" y="2"/>
                    <a:pt x="4"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2735;p34">
              <a:extLst>
                <a:ext uri="{FF2B5EF4-FFF2-40B4-BE49-F238E27FC236}">
                  <a16:creationId xmlns:a16="http://schemas.microsoft.com/office/drawing/2014/main" id="{00B2E037-4D3E-4FF1-8F21-FA857776FC78}"/>
                </a:ext>
              </a:extLst>
            </p:cNvPr>
            <p:cNvSpPr/>
            <p:nvPr/>
          </p:nvSpPr>
          <p:spPr>
            <a:xfrm>
              <a:off x="6225175" y="2329275"/>
              <a:ext cx="6475" cy="1525"/>
            </a:xfrm>
            <a:custGeom>
              <a:avLst/>
              <a:gdLst/>
              <a:ahLst/>
              <a:cxnLst/>
              <a:rect l="l" t="t" r="r" b="b"/>
              <a:pathLst>
                <a:path w="259" h="61" extrusionOk="0">
                  <a:moveTo>
                    <a:pt x="143" y="1"/>
                  </a:moveTo>
                  <a:cubicBezTo>
                    <a:pt x="111" y="26"/>
                    <a:pt x="96" y="38"/>
                    <a:pt x="93" y="38"/>
                  </a:cubicBezTo>
                  <a:cubicBezTo>
                    <a:pt x="91" y="38"/>
                    <a:pt x="96" y="29"/>
                    <a:pt x="107" y="13"/>
                  </a:cubicBezTo>
                  <a:lnTo>
                    <a:pt x="107" y="13"/>
                  </a:lnTo>
                  <a:cubicBezTo>
                    <a:pt x="72" y="25"/>
                    <a:pt x="36" y="37"/>
                    <a:pt x="12" y="37"/>
                  </a:cubicBezTo>
                  <a:cubicBezTo>
                    <a:pt x="32" y="47"/>
                    <a:pt x="35" y="48"/>
                    <a:pt x="15" y="56"/>
                  </a:cubicBezTo>
                  <a:lnTo>
                    <a:pt x="15" y="56"/>
                  </a:lnTo>
                  <a:cubicBezTo>
                    <a:pt x="70" y="43"/>
                    <a:pt x="258" y="22"/>
                    <a:pt x="143" y="1"/>
                  </a:cubicBezTo>
                  <a:close/>
                  <a:moveTo>
                    <a:pt x="15" y="56"/>
                  </a:moveTo>
                  <a:cubicBezTo>
                    <a:pt x="7" y="57"/>
                    <a:pt x="2" y="59"/>
                    <a:pt x="0" y="60"/>
                  </a:cubicBezTo>
                  <a:cubicBezTo>
                    <a:pt x="6" y="59"/>
                    <a:pt x="11" y="57"/>
                    <a:pt x="15" y="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2736;p34">
              <a:extLst>
                <a:ext uri="{FF2B5EF4-FFF2-40B4-BE49-F238E27FC236}">
                  <a16:creationId xmlns:a16="http://schemas.microsoft.com/office/drawing/2014/main" id="{66D32517-26A4-4D2C-AA32-E3FEEF4537FA}"/>
                </a:ext>
              </a:extLst>
            </p:cNvPr>
            <p:cNvSpPr/>
            <p:nvPr/>
          </p:nvSpPr>
          <p:spPr>
            <a:xfrm>
              <a:off x="6229775" y="2329000"/>
              <a:ext cx="1075" cy="625"/>
            </a:xfrm>
            <a:custGeom>
              <a:avLst/>
              <a:gdLst/>
              <a:ahLst/>
              <a:cxnLst/>
              <a:rect l="l" t="t" r="r" b="b"/>
              <a:pathLst>
                <a:path w="43" h="25" extrusionOk="0">
                  <a:moveTo>
                    <a:pt x="31" y="0"/>
                  </a:moveTo>
                  <a:cubicBezTo>
                    <a:pt x="16" y="7"/>
                    <a:pt x="1" y="24"/>
                    <a:pt x="6" y="24"/>
                  </a:cubicBezTo>
                  <a:cubicBezTo>
                    <a:pt x="9" y="24"/>
                    <a:pt x="20" y="18"/>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2737;p34">
              <a:extLst>
                <a:ext uri="{FF2B5EF4-FFF2-40B4-BE49-F238E27FC236}">
                  <a16:creationId xmlns:a16="http://schemas.microsoft.com/office/drawing/2014/main" id="{2909BECD-E23C-472B-96C4-818356FE09DA}"/>
                </a:ext>
              </a:extLst>
            </p:cNvPr>
            <p:cNvSpPr/>
            <p:nvPr/>
          </p:nvSpPr>
          <p:spPr>
            <a:xfrm>
              <a:off x="6228450" y="2329775"/>
              <a:ext cx="2400" cy="1200"/>
            </a:xfrm>
            <a:custGeom>
              <a:avLst/>
              <a:gdLst/>
              <a:ahLst/>
              <a:cxnLst/>
              <a:rect l="l" t="t" r="r" b="b"/>
              <a:pathLst>
                <a:path w="96" h="48" extrusionOk="0">
                  <a:moveTo>
                    <a:pt x="71" y="1"/>
                  </a:moveTo>
                  <a:cubicBezTo>
                    <a:pt x="58" y="1"/>
                    <a:pt x="35" y="13"/>
                    <a:pt x="0" y="40"/>
                  </a:cubicBezTo>
                  <a:cubicBezTo>
                    <a:pt x="5" y="45"/>
                    <a:pt x="12" y="47"/>
                    <a:pt x="19" y="47"/>
                  </a:cubicBezTo>
                  <a:cubicBezTo>
                    <a:pt x="50" y="47"/>
                    <a:pt x="96" y="17"/>
                    <a:pt x="96" y="17"/>
                  </a:cubicBezTo>
                  <a:lnTo>
                    <a:pt x="84" y="17"/>
                  </a:lnTo>
                  <a:cubicBezTo>
                    <a:pt x="84" y="7"/>
                    <a:pt x="80" y="1"/>
                    <a:pt x="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2738;p34">
              <a:extLst>
                <a:ext uri="{FF2B5EF4-FFF2-40B4-BE49-F238E27FC236}">
                  <a16:creationId xmlns:a16="http://schemas.microsoft.com/office/drawing/2014/main" id="{A8F6C235-9B54-4476-9476-B9F6FAE1C495}"/>
                </a:ext>
              </a:extLst>
            </p:cNvPr>
            <p:cNvSpPr/>
            <p:nvPr/>
          </p:nvSpPr>
          <p:spPr>
            <a:xfrm>
              <a:off x="6227250" y="2333150"/>
              <a:ext cx="2700" cy="925"/>
            </a:xfrm>
            <a:custGeom>
              <a:avLst/>
              <a:gdLst/>
              <a:ahLst/>
              <a:cxnLst/>
              <a:rect l="l" t="t" r="r" b="b"/>
              <a:pathLst>
                <a:path w="108" h="37" extrusionOk="0">
                  <a:moveTo>
                    <a:pt x="108" y="1"/>
                  </a:moveTo>
                  <a:lnTo>
                    <a:pt x="108" y="1"/>
                  </a:lnTo>
                  <a:cubicBezTo>
                    <a:pt x="1" y="13"/>
                    <a:pt x="36" y="25"/>
                    <a:pt x="60" y="36"/>
                  </a:cubicBezTo>
                  <a:cubicBezTo>
                    <a:pt x="84" y="25"/>
                    <a:pt x="96" y="13"/>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2739;p34">
              <a:extLst>
                <a:ext uri="{FF2B5EF4-FFF2-40B4-BE49-F238E27FC236}">
                  <a16:creationId xmlns:a16="http://schemas.microsoft.com/office/drawing/2014/main" id="{B7C056CA-78EA-45D8-9845-0FCC0BCC92ED}"/>
                </a:ext>
              </a:extLst>
            </p:cNvPr>
            <p:cNvSpPr/>
            <p:nvPr/>
          </p:nvSpPr>
          <p:spPr>
            <a:xfrm>
              <a:off x="6228150" y="2334050"/>
              <a:ext cx="1800" cy="625"/>
            </a:xfrm>
            <a:custGeom>
              <a:avLst/>
              <a:gdLst/>
              <a:ahLst/>
              <a:cxnLst/>
              <a:rect l="l" t="t" r="r" b="b"/>
              <a:pathLst>
                <a:path w="72" h="25" extrusionOk="0">
                  <a:moveTo>
                    <a:pt x="12" y="0"/>
                  </a:moveTo>
                  <a:cubicBezTo>
                    <a:pt x="36" y="0"/>
                    <a:pt x="36" y="12"/>
                    <a:pt x="0" y="24"/>
                  </a:cubicBezTo>
                  <a:cubicBezTo>
                    <a:pt x="72" y="12"/>
                    <a:pt x="48"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2740;p34">
              <a:extLst>
                <a:ext uri="{FF2B5EF4-FFF2-40B4-BE49-F238E27FC236}">
                  <a16:creationId xmlns:a16="http://schemas.microsoft.com/office/drawing/2014/main" id="{6C374A0C-B7A9-480B-A717-97577ED016D3}"/>
                </a:ext>
              </a:extLst>
            </p:cNvPr>
            <p:cNvSpPr/>
            <p:nvPr/>
          </p:nvSpPr>
          <p:spPr>
            <a:xfrm>
              <a:off x="6228150" y="2332250"/>
              <a:ext cx="1200" cy="300"/>
            </a:xfrm>
            <a:custGeom>
              <a:avLst/>
              <a:gdLst/>
              <a:ahLst/>
              <a:cxnLst/>
              <a:rect l="l" t="t" r="r" b="b"/>
              <a:pathLst>
                <a:path w="48" h="12" extrusionOk="0">
                  <a:moveTo>
                    <a:pt x="48" y="1"/>
                  </a:moveTo>
                  <a:cubicBezTo>
                    <a:pt x="16" y="1"/>
                    <a:pt x="0" y="12"/>
                    <a:pt x="11" y="12"/>
                  </a:cubicBezTo>
                  <a:cubicBezTo>
                    <a:pt x="16" y="12"/>
                    <a:pt x="28" y="9"/>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2741;p34">
              <a:extLst>
                <a:ext uri="{FF2B5EF4-FFF2-40B4-BE49-F238E27FC236}">
                  <a16:creationId xmlns:a16="http://schemas.microsoft.com/office/drawing/2014/main" id="{3EF40DD2-A2C1-4E4A-8B7A-E512E0F1EEB3}"/>
                </a:ext>
              </a:extLst>
            </p:cNvPr>
            <p:cNvSpPr/>
            <p:nvPr/>
          </p:nvSpPr>
          <p:spPr>
            <a:xfrm>
              <a:off x="6230025" y="2328300"/>
              <a:ext cx="1100" cy="650"/>
            </a:xfrm>
            <a:custGeom>
              <a:avLst/>
              <a:gdLst/>
              <a:ahLst/>
              <a:cxnLst/>
              <a:rect l="l" t="t" r="r" b="b"/>
              <a:pathLst>
                <a:path w="44" h="26" extrusionOk="0">
                  <a:moveTo>
                    <a:pt x="39" y="1"/>
                  </a:moveTo>
                  <a:cubicBezTo>
                    <a:pt x="37" y="1"/>
                    <a:pt x="28" y="5"/>
                    <a:pt x="9" y="16"/>
                  </a:cubicBezTo>
                  <a:cubicBezTo>
                    <a:pt x="2" y="23"/>
                    <a:pt x="1" y="25"/>
                    <a:pt x="3" y="25"/>
                  </a:cubicBezTo>
                  <a:cubicBezTo>
                    <a:pt x="8" y="25"/>
                    <a:pt x="43"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2742;p34">
              <a:extLst>
                <a:ext uri="{FF2B5EF4-FFF2-40B4-BE49-F238E27FC236}">
                  <a16:creationId xmlns:a16="http://schemas.microsoft.com/office/drawing/2014/main" id="{8E2F7257-09E4-43CF-A288-19E337E7864F}"/>
                </a:ext>
              </a:extLst>
            </p:cNvPr>
            <p:cNvSpPr/>
            <p:nvPr/>
          </p:nvSpPr>
          <p:spPr>
            <a:xfrm>
              <a:off x="6229925" y="2328100"/>
              <a:ext cx="625" cy="25"/>
            </a:xfrm>
            <a:custGeom>
              <a:avLst/>
              <a:gdLst/>
              <a:ahLst/>
              <a:cxnLst/>
              <a:rect l="l" t="t" r="r" b="b"/>
              <a:pathLst>
                <a:path w="25" h="1" extrusionOk="0">
                  <a:moveTo>
                    <a:pt x="25" y="0"/>
                  </a:moveTo>
                  <a:cubicBezTo>
                    <a:pt x="13" y="0"/>
                    <a:pt x="13" y="0"/>
                    <a:pt x="1" y="0"/>
                  </a:cubicBezTo>
                  <a:cubicBezTo>
                    <a:pt x="13" y="0"/>
                    <a:pt x="25"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2743;p34">
              <a:extLst>
                <a:ext uri="{FF2B5EF4-FFF2-40B4-BE49-F238E27FC236}">
                  <a16:creationId xmlns:a16="http://schemas.microsoft.com/office/drawing/2014/main" id="{B3CCFFEA-ECE3-4860-9B61-07E2C1A6A583}"/>
                </a:ext>
              </a:extLst>
            </p:cNvPr>
            <p:cNvSpPr/>
            <p:nvPr/>
          </p:nvSpPr>
          <p:spPr>
            <a:xfrm>
              <a:off x="6229925" y="2328100"/>
              <a:ext cx="25" cy="25"/>
            </a:xfrm>
            <a:custGeom>
              <a:avLst/>
              <a:gdLst/>
              <a:ahLst/>
              <a:cxnLst/>
              <a:rect l="l" t="t" r="r" b="b"/>
              <a:pathLst>
                <a:path w="1" h="1" extrusionOk="0">
                  <a:moveTo>
                    <a:pt x="1" y="0"/>
                  </a:move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2744;p34">
              <a:extLst>
                <a:ext uri="{FF2B5EF4-FFF2-40B4-BE49-F238E27FC236}">
                  <a16:creationId xmlns:a16="http://schemas.microsoft.com/office/drawing/2014/main" id="{0414A327-762A-4C91-84E6-0AF620DB701A}"/>
                </a:ext>
              </a:extLst>
            </p:cNvPr>
            <p:cNvSpPr/>
            <p:nvPr/>
          </p:nvSpPr>
          <p:spPr>
            <a:xfrm>
              <a:off x="6223075" y="2313200"/>
              <a:ext cx="925" cy="625"/>
            </a:xfrm>
            <a:custGeom>
              <a:avLst/>
              <a:gdLst/>
              <a:ahLst/>
              <a:cxnLst/>
              <a:rect l="l" t="t" r="r" b="b"/>
              <a:pathLst>
                <a:path w="37" h="25" extrusionOk="0">
                  <a:moveTo>
                    <a:pt x="34" y="1"/>
                  </a:moveTo>
                  <a:cubicBezTo>
                    <a:pt x="32" y="1"/>
                    <a:pt x="23" y="7"/>
                    <a:pt x="1" y="25"/>
                  </a:cubicBezTo>
                  <a:lnTo>
                    <a:pt x="13" y="25"/>
                  </a:lnTo>
                  <a:cubicBezTo>
                    <a:pt x="20" y="17"/>
                    <a:pt x="37" y="1"/>
                    <a:pt x="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2745;p34">
              <a:extLst>
                <a:ext uri="{FF2B5EF4-FFF2-40B4-BE49-F238E27FC236}">
                  <a16:creationId xmlns:a16="http://schemas.microsoft.com/office/drawing/2014/main" id="{199AA08F-4C50-4CB1-8099-C3CD1562C224}"/>
                </a:ext>
              </a:extLst>
            </p:cNvPr>
            <p:cNvSpPr/>
            <p:nvPr/>
          </p:nvSpPr>
          <p:spPr>
            <a:xfrm>
              <a:off x="6213550" y="2306075"/>
              <a:ext cx="2425" cy="25"/>
            </a:xfrm>
            <a:custGeom>
              <a:avLst/>
              <a:gdLst/>
              <a:ahLst/>
              <a:cxnLst/>
              <a:rect l="l" t="t" r="r" b="b"/>
              <a:pathLst>
                <a:path w="97" h="1" extrusionOk="0">
                  <a:moveTo>
                    <a:pt x="37" y="0"/>
                  </a:moveTo>
                  <a:cubicBezTo>
                    <a:pt x="96" y="0"/>
                    <a:pt x="1"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2746;p34">
              <a:extLst>
                <a:ext uri="{FF2B5EF4-FFF2-40B4-BE49-F238E27FC236}">
                  <a16:creationId xmlns:a16="http://schemas.microsoft.com/office/drawing/2014/main" id="{D2B7342E-2750-4523-8F89-474ED8DB8F15}"/>
                </a:ext>
              </a:extLst>
            </p:cNvPr>
            <p:cNvSpPr/>
            <p:nvPr/>
          </p:nvSpPr>
          <p:spPr>
            <a:xfrm>
              <a:off x="6229350" y="2326000"/>
              <a:ext cx="0" cy="25"/>
            </a:xfrm>
            <a:custGeom>
              <a:avLst/>
              <a:gdLst/>
              <a:ahLst/>
              <a:cxnLst/>
              <a:rect l="l" t="t" r="r" b="b"/>
              <a:pathLst>
                <a:path h="1" extrusionOk="0">
                  <a:moveTo>
                    <a:pt x="0" y="1"/>
                  </a:moveTo>
                  <a:cubicBezTo>
                    <a:pt x="0" y="1"/>
                    <a:pt x="0" y="1"/>
                    <a:pt x="0" y="1"/>
                  </a:cubicBez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2747;p34">
              <a:extLst>
                <a:ext uri="{FF2B5EF4-FFF2-40B4-BE49-F238E27FC236}">
                  <a16:creationId xmlns:a16="http://schemas.microsoft.com/office/drawing/2014/main" id="{80013E5F-0A2E-409F-9AF5-0AACDDD7FF4C}"/>
                </a:ext>
              </a:extLst>
            </p:cNvPr>
            <p:cNvSpPr/>
            <p:nvPr/>
          </p:nvSpPr>
          <p:spPr>
            <a:xfrm>
              <a:off x="6201350" y="2284350"/>
              <a:ext cx="625" cy="25"/>
            </a:xfrm>
            <a:custGeom>
              <a:avLst/>
              <a:gdLst/>
              <a:ahLst/>
              <a:cxnLst/>
              <a:rect l="l" t="t" r="r" b="b"/>
              <a:pathLst>
                <a:path w="25" h="1" extrusionOk="0">
                  <a:moveTo>
                    <a:pt x="13" y="0"/>
                  </a:moveTo>
                  <a:lnTo>
                    <a:pt x="25" y="0"/>
                  </a:lnTo>
                  <a:cubicBezTo>
                    <a:pt x="1" y="0"/>
                    <a:pt x="1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2748;p34">
              <a:extLst>
                <a:ext uri="{FF2B5EF4-FFF2-40B4-BE49-F238E27FC236}">
                  <a16:creationId xmlns:a16="http://schemas.microsoft.com/office/drawing/2014/main" id="{E78EED52-E890-45ED-AB90-38464245118F}"/>
                </a:ext>
              </a:extLst>
            </p:cNvPr>
            <p:cNvSpPr/>
            <p:nvPr/>
          </p:nvSpPr>
          <p:spPr>
            <a:xfrm>
              <a:off x="6213550" y="2312925"/>
              <a:ext cx="2725" cy="1200"/>
            </a:xfrm>
            <a:custGeom>
              <a:avLst/>
              <a:gdLst/>
              <a:ahLst/>
              <a:cxnLst/>
              <a:rect l="l" t="t" r="r" b="b"/>
              <a:pathLst>
                <a:path w="109" h="48" extrusionOk="0">
                  <a:moveTo>
                    <a:pt x="108" y="0"/>
                  </a:moveTo>
                  <a:lnTo>
                    <a:pt x="108" y="0"/>
                  </a:lnTo>
                  <a:cubicBezTo>
                    <a:pt x="72" y="12"/>
                    <a:pt x="37" y="36"/>
                    <a:pt x="1" y="48"/>
                  </a:cubicBezTo>
                  <a:cubicBezTo>
                    <a:pt x="37" y="36"/>
                    <a:pt x="61" y="48"/>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2749;p34">
              <a:extLst>
                <a:ext uri="{FF2B5EF4-FFF2-40B4-BE49-F238E27FC236}">
                  <a16:creationId xmlns:a16="http://schemas.microsoft.com/office/drawing/2014/main" id="{0BE1CE24-EED1-4243-9E3B-AC68F9D51F5C}"/>
                </a:ext>
              </a:extLst>
            </p:cNvPr>
            <p:cNvSpPr/>
            <p:nvPr/>
          </p:nvSpPr>
          <p:spPr>
            <a:xfrm>
              <a:off x="6206425" y="2280475"/>
              <a:ext cx="25" cy="25"/>
            </a:xfrm>
            <a:custGeom>
              <a:avLst/>
              <a:gdLst/>
              <a:ahLst/>
              <a:cxnLst/>
              <a:rect l="l" t="t" r="r" b="b"/>
              <a:pathLst>
                <a:path w="1" h="1" extrusionOk="0">
                  <a:moveTo>
                    <a:pt x="0" y="0"/>
                  </a:moveTo>
                  <a:lnTo>
                    <a:pt x="0" y="0"/>
                  </a:ln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2750;p34">
              <a:extLst>
                <a:ext uri="{FF2B5EF4-FFF2-40B4-BE49-F238E27FC236}">
                  <a16:creationId xmlns:a16="http://schemas.microsoft.com/office/drawing/2014/main" id="{24E31F79-E217-4291-B2B0-3299ADACCEBD}"/>
                </a:ext>
              </a:extLst>
            </p:cNvPr>
            <p:cNvSpPr/>
            <p:nvPr/>
          </p:nvSpPr>
          <p:spPr>
            <a:xfrm>
              <a:off x="6227850" y="2324475"/>
              <a:ext cx="175" cy="375"/>
            </a:xfrm>
            <a:custGeom>
              <a:avLst/>
              <a:gdLst/>
              <a:ahLst/>
              <a:cxnLst/>
              <a:rect l="l" t="t" r="r" b="b"/>
              <a:pathLst>
                <a:path w="7" h="15" extrusionOk="0">
                  <a:moveTo>
                    <a:pt x="6" y="1"/>
                  </a:moveTo>
                  <a:lnTo>
                    <a:pt x="6" y="1"/>
                  </a:lnTo>
                  <a:cubicBezTo>
                    <a:pt x="4" y="1"/>
                    <a:pt x="0" y="7"/>
                    <a:pt x="0" y="14"/>
                  </a:cubicBezTo>
                  <a:cubicBezTo>
                    <a:pt x="6" y="4"/>
                    <a:pt x="6" y="1"/>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2751;p34">
              <a:extLst>
                <a:ext uri="{FF2B5EF4-FFF2-40B4-BE49-F238E27FC236}">
                  <a16:creationId xmlns:a16="http://schemas.microsoft.com/office/drawing/2014/main" id="{A98E00BD-971A-4D87-9CA8-717791F88D40}"/>
                </a:ext>
              </a:extLst>
            </p:cNvPr>
            <p:cNvSpPr/>
            <p:nvPr/>
          </p:nvSpPr>
          <p:spPr>
            <a:xfrm>
              <a:off x="6194225" y="2265300"/>
              <a:ext cx="36025" cy="62875"/>
            </a:xfrm>
            <a:custGeom>
              <a:avLst/>
              <a:gdLst/>
              <a:ahLst/>
              <a:cxnLst/>
              <a:rect l="l" t="t" r="r" b="b"/>
              <a:pathLst>
                <a:path w="1441" h="2515" extrusionOk="0">
                  <a:moveTo>
                    <a:pt x="46" y="292"/>
                  </a:moveTo>
                  <a:lnTo>
                    <a:pt x="46" y="292"/>
                  </a:lnTo>
                  <a:cubicBezTo>
                    <a:pt x="43" y="297"/>
                    <a:pt x="39" y="303"/>
                    <a:pt x="36" y="310"/>
                  </a:cubicBezTo>
                  <a:cubicBezTo>
                    <a:pt x="41" y="302"/>
                    <a:pt x="44" y="296"/>
                    <a:pt x="46" y="292"/>
                  </a:cubicBezTo>
                  <a:close/>
                  <a:moveTo>
                    <a:pt x="83" y="357"/>
                  </a:moveTo>
                  <a:cubicBezTo>
                    <a:pt x="66" y="363"/>
                    <a:pt x="60" y="366"/>
                    <a:pt x="61" y="366"/>
                  </a:cubicBezTo>
                  <a:cubicBezTo>
                    <a:pt x="63" y="366"/>
                    <a:pt x="72" y="363"/>
                    <a:pt x="83" y="357"/>
                  </a:cubicBezTo>
                  <a:close/>
                  <a:moveTo>
                    <a:pt x="223" y="679"/>
                  </a:moveTo>
                  <a:cubicBezTo>
                    <a:pt x="215" y="686"/>
                    <a:pt x="212" y="691"/>
                    <a:pt x="214" y="691"/>
                  </a:cubicBezTo>
                  <a:cubicBezTo>
                    <a:pt x="219" y="687"/>
                    <a:pt x="222" y="684"/>
                    <a:pt x="223" y="679"/>
                  </a:cubicBezTo>
                  <a:close/>
                  <a:moveTo>
                    <a:pt x="226" y="726"/>
                  </a:moveTo>
                  <a:cubicBezTo>
                    <a:pt x="227" y="728"/>
                    <a:pt x="228" y="729"/>
                    <a:pt x="229" y="729"/>
                  </a:cubicBezTo>
                  <a:lnTo>
                    <a:pt x="229" y="729"/>
                  </a:lnTo>
                  <a:cubicBezTo>
                    <a:pt x="228" y="728"/>
                    <a:pt x="227" y="727"/>
                    <a:pt x="226" y="726"/>
                  </a:cubicBezTo>
                  <a:close/>
                  <a:moveTo>
                    <a:pt x="243" y="782"/>
                  </a:moveTo>
                  <a:cubicBezTo>
                    <a:pt x="239" y="783"/>
                    <a:pt x="233" y="784"/>
                    <a:pt x="226" y="786"/>
                  </a:cubicBezTo>
                  <a:cubicBezTo>
                    <a:pt x="235" y="786"/>
                    <a:pt x="241" y="784"/>
                    <a:pt x="243" y="782"/>
                  </a:cubicBezTo>
                  <a:close/>
                  <a:moveTo>
                    <a:pt x="393" y="1000"/>
                  </a:moveTo>
                  <a:cubicBezTo>
                    <a:pt x="391" y="1002"/>
                    <a:pt x="386" y="1005"/>
                    <a:pt x="381" y="1007"/>
                  </a:cubicBezTo>
                  <a:lnTo>
                    <a:pt x="381" y="1007"/>
                  </a:lnTo>
                  <a:cubicBezTo>
                    <a:pt x="385" y="1005"/>
                    <a:pt x="389" y="1003"/>
                    <a:pt x="393" y="1000"/>
                  </a:cubicBezTo>
                  <a:close/>
                  <a:moveTo>
                    <a:pt x="430" y="1243"/>
                  </a:moveTo>
                  <a:cubicBezTo>
                    <a:pt x="424" y="1244"/>
                    <a:pt x="415" y="1247"/>
                    <a:pt x="405" y="1250"/>
                  </a:cubicBezTo>
                  <a:cubicBezTo>
                    <a:pt x="415" y="1250"/>
                    <a:pt x="423" y="1248"/>
                    <a:pt x="430" y="1243"/>
                  </a:cubicBezTo>
                  <a:close/>
                  <a:moveTo>
                    <a:pt x="799" y="1413"/>
                  </a:moveTo>
                  <a:lnTo>
                    <a:pt x="799" y="1413"/>
                  </a:lnTo>
                  <a:cubicBezTo>
                    <a:pt x="797" y="1415"/>
                    <a:pt x="794" y="1419"/>
                    <a:pt x="790" y="1419"/>
                  </a:cubicBezTo>
                  <a:cubicBezTo>
                    <a:pt x="789" y="1419"/>
                    <a:pt x="787" y="1418"/>
                    <a:pt x="786" y="1417"/>
                  </a:cubicBezTo>
                  <a:cubicBezTo>
                    <a:pt x="791" y="1417"/>
                    <a:pt x="795" y="1416"/>
                    <a:pt x="799" y="1413"/>
                  </a:cubicBezTo>
                  <a:close/>
                  <a:moveTo>
                    <a:pt x="834" y="1429"/>
                  </a:moveTo>
                  <a:cubicBezTo>
                    <a:pt x="833" y="1430"/>
                    <a:pt x="833" y="1431"/>
                    <a:pt x="832" y="1432"/>
                  </a:cubicBezTo>
                  <a:lnTo>
                    <a:pt x="832" y="1432"/>
                  </a:lnTo>
                  <a:cubicBezTo>
                    <a:pt x="833" y="1431"/>
                    <a:pt x="833" y="1430"/>
                    <a:pt x="834" y="1429"/>
                  </a:cubicBezTo>
                  <a:close/>
                  <a:moveTo>
                    <a:pt x="556" y="1424"/>
                  </a:moveTo>
                  <a:cubicBezTo>
                    <a:pt x="565" y="1424"/>
                    <a:pt x="556" y="1432"/>
                    <a:pt x="548" y="1441"/>
                  </a:cubicBezTo>
                  <a:cubicBezTo>
                    <a:pt x="536" y="1441"/>
                    <a:pt x="512" y="1441"/>
                    <a:pt x="536" y="1429"/>
                  </a:cubicBezTo>
                  <a:cubicBezTo>
                    <a:pt x="546" y="1425"/>
                    <a:pt x="553" y="1424"/>
                    <a:pt x="556" y="1424"/>
                  </a:cubicBezTo>
                  <a:close/>
                  <a:moveTo>
                    <a:pt x="762" y="1679"/>
                  </a:moveTo>
                  <a:cubicBezTo>
                    <a:pt x="762" y="1679"/>
                    <a:pt x="762" y="1679"/>
                    <a:pt x="762" y="1691"/>
                  </a:cubicBezTo>
                  <a:cubicBezTo>
                    <a:pt x="750" y="1691"/>
                    <a:pt x="750" y="1679"/>
                    <a:pt x="762" y="1679"/>
                  </a:cubicBezTo>
                  <a:close/>
                  <a:moveTo>
                    <a:pt x="1068" y="1868"/>
                  </a:moveTo>
                  <a:cubicBezTo>
                    <a:pt x="1066" y="1868"/>
                    <a:pt x="1064" y="1868"/>
                    <a:pt x="1062" y="1869"/>
                  </a:cubicBezTo>
                  <a:lnTo>
                    <a:pt x="1072" y="1869"/>
                  </a:lnTo>
                  <a:cubicBezTo>
                    <a:pt x="1071" y="1868"/>
                    <a:pt x="1069" y="1868"/>
                    <a:pt x="1068" y="1868"/>
                  </a:cubicBezTo>
                  <a:close/>
                  <a:moveTo>
                    <a:pt x="872" y="2137"/>
                  </a:moveTo>
                  <a:cubicBezTo>
                    <a:pt x="867" y="2139"/>
                    <a:pt x="862" y="2141"/>
                    <a:pt x="857" y="2143"/>
                  </a:cubicBezTo>
                  <a:cubicBezTo>
                    <a:pt x="859" y="2144"/>
                    <a:pt x="860" y="2144"/>
                    <a:pt x="861" y="2145"/>
                  </a:cubicBezTo>
                  <a:lnTo>
                    <a:pt x="861" y="2145"/>
                  </a:lnTo>
                  <a:cubicBezTo>
                    <a:pt x="865" y="2142"/>
                    <a:pt x="868" y="2139"/>
                    <a:pt x="872" y="2137"/>
                  </a:cubicBezTo>
                  <a:close/>
                  <a:moveTo>
                    <a:pt x="861" y="2145"/>
                  </a:moveTo>
                  <a:lnTo>
                    <a:pt x="861" y="2145"/>
                  </a:lnTo>
                  <a:cubicBezTo>
                    <a:pt x="850" y="2155"/>
                    <a:pt x="841" y="2166"/>
                    <a:pt x="834" y="2179"/>
                  </a:cubicBezTo>
                  <a:cubicBezTo>
                    <a:pt x="857" y="2167"/>
                    <a:pt x="893" y="2167"/>
                    <a:pt x="917" y="2155"/>
                  </a:cubicBezTo>
                  <a:cubicBezTo>
                    <a:pt x="906" y="2155"/>
                    <a:pt x="884" y="2155"/>
                    <a:pt x="861" y="2145"/>
                  </a:cubicBezTo>
                  <a:close/>
                  <a:moveTo>
                    <a:pt x="930" y="2240"/>
                  </a:moveTo>
                  <a:lnTo>
                    <a:pt x="930" y="2240"/>
                  </a:lnTo>
                  <a:cubicBezTo>
                    <a:pt x="926" y="2243"/>
                    <a:pt x="921" y="2247"/>
                    <a:pt x="917" y="2250"/>
                  </a:cubicBezTo>
                  <a:cubicBezTo>
                    <a:pt x="923" y="2247"/>
                    <a:pt x="928" y="2244"/>
                    <a:pt x="930" y="2240"/>
                  </a:cubicBezTo>
                  <a:close/>
                  <a:moveTo>
                    <a:pt x="155" y="0"/>
                  </a:moveTo>
                  <a:cubicBezTo>
                    <a:pt x="0" y="95"/>
                    <a:pt x="36" y="143"/>
                    <a:pt x="24" y="191"/>
                  </a:cubicBezTo>
                  <a:cubicBezTo>
                    <a:pt x="24" y="191"/>
                    <a:pt x="24" y="286"/>
                    <a:pt x="24" y="298"/>
                  </a:cubicBezTo>
                  <a:cubicBezTo>
                    <a:pt x="35" y="287"/>
                    <a:pt x="43" y="281"/>
                    <a:pt x="47" y="281"/>
                  </a:cubicBezTo>
                  <a:lnTo>
                    <a:pt x="47" y="281"/>
                  </a:lnTo>
                  <a:cubicBezTo>
                    <a:pt x="49" y="281"/>
                    <a:pt x="50" y="285"/>
                    <a:pt x="46" y="292"/>
                  </a:cubicBezTo>
                  <a:lnTo>
                    <a:pt x="46" y="292"/>
                  </a:lnTo>
                  <a:cubicBezTo>
                    <a:pt x="55" y="279"/>
                    <a:pt x="66" y="271"/>
                    <a:pt x="83" y="262"/>
                  </a:cubicBezTo>
                  <a:lnTo>
                    <a:pt x="83" y="262"/>
                  </a:lnTo>
                  <a:cubicBezTo>
                    <a:pt x="72" y="298"/>
                    <a:pt x="60" y="333"/>
                    <a:pt x="36" y="369"/>
                  </a:cubicBezTo>
                  <a:cubicBezTo>
                    <a:pt x="48" y="357"/>
                    <a:pt x="60" y="357"/>
                    <a:pt x="83" y="357"/>
                  </a:cubicBezTo>
                  <a:cubicBezTo>
                    <a:pt x="74" y="384"/>
                    <a:pt x="66" y="397"/>
                    <a:pt x="52" y="397"/>
                  </a:cubicBezTo>
                  <a:cubicBezTo>
                    <a:pt x="47" y="397"/>
                    <a:pt x="42" y="396"/>
                    <a:pt x="36" y="393"/>
                  </a:cubicBezTo>
                  <a:lnTo>
                    <a:pt x="36" y="393"/>
                  </a:lnTo>
                  <a:cubicBezTo>
                    <a:pt x="36" y="393"/>
                    <a:pt x="274" y="583"/>
                    <a:pt x="155" y="583"/>
                  </a:cubicBezTo>
                  <a:cubicBezTo>
                    <a:pt x="167" y="589"/>
                    <a:pt x="182" y="592"/>
                    <a:pt x="198" y="592"/>
                  </a:cubicBezTo>
                  <a:cubicBezTo>
                    <a:pt x="206" y="592"/>
                    <a:pt x="215" y="592"/>
                    <a:pt x="224" y="590"/>
                  </a:cubicBezTo>
                  <a:lnTo>
                    <a:pt x="224" y="590"/>
                  </a:lnTo>
                  <a:cubicBezTo>
                    <a:pt x="220" y="593"/>
                    <a:pt x="221" y="595"/>
                    <a:pt x="226" y="595"/>
                  </a:cubicBezTo>
                  <a:cubicBezTo>
                    <a:pt x="175" y="606"/>
                    <a:pt x="230" y="652"/>
                    <a:pt x="223" y="679"/>
                  </a:cubicBezTo>
                  <a:lnTo>
                    <a:pt x="223" y="679"/>
                  </a:lnTo>
                  <a:cubicBezTo>
                    <a:pt x="242" y="663"/>
                    <a:pt x="283" y="634"/>
                    <a:pt x="301" y="634"/>
                  </a:cubicBezTo>
                  <a:cubicBezTo>
                    <a:pt x="306" y="634"/>
                    <a:pt x="310" y="637"/>
                    <a:pt x="310" y="643"/>
                  </a:cubicBezTo>
                  <a:cubicBezTo>
                    <a:pt x="309" y="642"/>
                    <a:pt x="308" y="642"/>
                    <a:pt x="308" y="642"/>
                  </a:cubicBezTo>
                  <a:cubicBezTo>
                    <a:pt x="294" y="642"/>
                    <a:pt x="248" y="730"/>
                    <a:pt x="231" y="730"/>
                  </a:cubicBezTo>
                  <a:cubicBezTo>
                    <a:pt x="230" y="730"/>
                    <a:pt x="230" y="729"/>
                    <a:pt x="229" y="729"/>
                  </a:cubicBezTo>
                  <a:lnTo>
                    <a:pt x="229" y="729"/>
                  </a:lnTo>
                  <a:cubicBezTo>
                    <a:pt x="238" y="738"/>
                    <a:pt x="238" y="739"/>
                    <a:pt x="238" y="750"/>
                  </a:cubicBezTo>
                  <a:cubicBezTo>
                    <a:pt x="246" y="750"/>
                    <a:pt x="296" y="740"/>
                    <a:pt x="326" y="740"/>
                  </a:cubicBezTo>
                  <a:cubicBezTo>
                    <a:pt x="340" y="740"/>
                    <a:pt x="349" y="742"/>
                    <a:pt x="345" y="750"/>
                  </a:cubicBezTo>
                  <a:cubicBezTo>
                    <a:pt x="316" y="762"/>
                    <a:pt x="304" y="765"/>
                    <a:pt x="292" y="765"/>
                  </a:cubicBezTo>
                  <a:cubicBezTo>
                    <a:pt x="280" y="765"/>
                    <a:pt x="268" y="762"/>
                    <a:pt x="238" y="762"/>
                  </a:cubicBezTo>
                  <a:cubicBezTo>
                    <a:pt x="246" y="770"/>
                    <a:pt x="248" y="777"/>
                    <a:pt x="243" y="782"/>
                  </a:cubicBezTo>
                  <a:lnTo>
                    <a:pt x="243" y="782"/>
                  </a:lnTo>
                  <a:cubicBezTo>
                    <a:pt x="249" y="781"/>
                    <a:pt x="253" y="780"/>
                    <a:pt x="256" y="780"/>
                  </a:cubicBezTo>
                  <a:cubicBezTo>
                    <a:pt x="282" y="780"/>
                    <a:pt x="246" y="811"/>
                    <a:pt x="273" y="811"/>
                  </a:cubicBezTo>
                  <a:cubicBezTo>
                    <a:pt x="276" y="811"/>
                    <a:pt x="280" y="811"/>
                    <a:pt x="286" y="810"/>
                  </a:cubicBezTo>
                  <a:lnTo>
                    <a:pt x="286" y="810"/>
                  </a:lnTo>
                  <a:cubicBezTo>
                    <a:pt x="250" y="822"/>
                    <a:pt x="250" y="822"/>
                    <a:pt x="286" y="822"/>
                  </a:cubicBezTo>
                  <a:cubicBezTo>
                    <a:pt x="274" y="834"/>
                    <a:pt x="250" y="834"/>
                    <a:pt x="238" y="834"/>
                  </a:cubicBezTo>
                  <a:cubicBezTo>
                    <a:pt x="250" y="845"/>
                    <a:pt x="250" y="857"/>
                    <a:pt x="250" y="881"/>
                  </a:cubicBezTo>
                  <a:cubicBezTo>
                    <a:pt x="250" y="857"/>
                    <a:pt x="274" y="845"/>
                    <a:pt x="298" y="834"/>
                  </a:cubicBezTo>
                  <a:lnTo>
                    <a:pt x="298" y="834"/>
                  </a:lnTo>
                  <a:cubicBezTo>
                    <a:pt x="345" y="845"/>
                    <a:pt x="226" y="893"/>
                    <a:pt x="262" y="917"/>
                  </a:cubicBezTo>
                  <a:cubicBezTo>
                    <a:pt x="279" y="900"/>
                    <a:pt x="287" y="891"/>
                    <a:pt x="289" y="891"/>
                  </a:cubicBezTo>
                  <a:lnTo>
                    <a:pt x="289" y="891"/>
                  </a:lnTo>
                  <a:cubicBezTo>
                    <a:pt x="290" y="891"/>
                    <a:pt x="281" y="903"/>
                    <a:pt x="262" y="929"/>
                  </a:cubicBezTo>
                  <a:cubicBezTo>
                    <a:pt x="262" y="929"/>
                    <a:pt x="333" y="917"/>
                    <a:pt x="357" y="917"/>
                  </a:cubicBezTo>
                  <a:cubicBezTo>
                    <a:pt x="329" y="945"/>
                    <a:pt x="324" y="953"/>
                    <a:pt x="329" y="953"/>
                  </a:cubicBezTo>
                  <a:cubicBezTo>
                    <a:pt x="336" y="953"/>
                    <a:pt x="360" y="938"/>
                    <a:pt x="373" y="938"/>
                  </a:cubicBezTo>
                  <a:cubicBezTo>
                    <a:pt x="380" y="938"/>
                    <a:pt x="384" y="942"/>
                    <a:pt x="381" y="953"/>
                  </a:cubicBezTo>
                  <a:cubicBezTo>
                    <a:pt x="369" y="964"/>
                    <a:pt x="322" y="976"/>
                    <a:pt x="310" y="976"/>
                  </a:cubicBezTo>
                  <a:cubicBezTo>
                    <a:pt x="317" y="999"/>
                    <a:pt x="335" y="1013"/>
                    <a:pt x="356" y="1013"/>
                  </a:cubicBezTo>
                  <a:cubicBezTo>
                    <a:pt x="361" y="1013"/>
                    <a:pt x="367" y="1012"/>
                    <a:pt x="372" y="1010"/>
                  </a:cubicBezTo>
                  <a:lnTo>
                    <a:pt x="372" y="1010"/>
                  </a:lnTo>
                  <a:cubicBezTo>
                    <a:pt x="348" y="1019"/>
                    <a:pt x="313" y="1027"/>
                    <a:pt x="322" y="1036"/>
                  </a:cubicBezTo>
                  <a:cubicBezTo>
                    <a:pt x="326" y="1045"/>
                    <a:pt x="332" y="1047"/>
                    <a:pt x="340" y="1047"/>
                  </a:cubicBezTo>
                  <a:cubicBezTo>
                    <a:pt x="348" y="1047"/>
                    <a:pt x="358" y="1044"/>
                    <a:pt x="371" y="1044"/>
                  </a:cubicBezTo>
                  <a:cubicBezTo>
                    <a:pt x="377" y="1044"/>
                    <a:pt x="385" y="1045"/>
                    <a:pt x="393" y="1048"/>
                  </a:cubicBezTo>
                  <a:cubicBezTo>
                    <a:pt x="372" y="1058"/>
                    <a:pt x="378" y="1086"/>
                    <a:pt x="343" y="1086"/>
                  </a:cubicBezTo>
                  <a:cubicBezTo>
                    <a:pt x="337" y="1086"/>
                    <a:pt x="330" y="1085"/>
                    <a:pt x="322" y="1084"/>
                  </a:cubicBezTo>
                  <a:lnTo>
                    <a:pt x="322" y="1084"/>
                  </a:lnTo>
                  <a:cubicBezTo>
                    <a:pt x="333" y="1107"/>
                    <a:pt x="345" y="1131"/>
                    <a:pt x="357" y="1155"/>
                  </a:cubicBezTo>
                  <a:lnTo>
                    <a:pt x="333" y="1167"/>
                  </a:lnTo>
                  <a:lnTo>
                    <a:pt x="357" y="1167"/>
                  </a:lnTo>
                  <a:cubicBezTo>
                    <a:pt x="357" y="1191"/>
                    <a:pt x="357" y="1215"/>
                    <a:pt x="369" y="1238"/>
                  </a:cubicBezTo>
                  <a:cubicBezTo>
                    <a:pt x="393" y="1226"/>
                    <a:pt x="417" y="1215"/>
                    <a:pt x="453" y="1215"/>
                  </a:cubicBezTo>
                  <a:cubicBezTo>
                    <a:pt x="446" y="1228"/>
                    <a:pt x="439" y="1238"/>
                    <a:pt x="430" y="1243"/>
                  </a:cubicBezTo>
                  <a:lnTo>
                    <a:pt x="430" y="1243"/>
                  </a:lnTo>
                  <a:cubicBezTo>
                    <a:pt x="432" y="1243"/>
                    <a:pt x="434" y="1243"/>
                    <a:pt x="435" y="1243"/>
                  </a:cubicBezTo>
                  <a:cubicBezTo>
                    <a:pt x="448" y="1243"/>
                    <a:pt x="453" y="1251"/>
                    <a:pt x="453" y="1274"/>
                  </a:cubicBezTo>
                  <a:cubicBezTo>
                    <a:pt x="441" y="1274"/>
                    <a:pt x="381" y="1286"/>
                    <a:pt x="357" y="1298"/>
                  </a:cubicBezTo>
                  <a:cubicBezTo>
                    <a:pt x="368" y="1294"/>
                    <a:pt x="376" y="1293"/>
                    <a:pt x="383" y="1293"/>
                  </a:cubicBezTo>
                  <a:cubicBezTo>
                    <a:pt x="414" y="1293"/>
                    <a:pt x="417" y="1320"/>
                    <a:pt x="442" y="1320"/>
                  </a:cubicBezTo>
                  <a:cubicBezTo>
                    <a:pt x="451" y="1320"/>
                    <a:pt x="462" y="1317"/>
                    <a:pt x="476" y="1310"/>
                  </a:cubicBezTo>
                  <a:lnTo>
                    <a:pt x="476" y="1310"/>
                  </a:lnTo>
                  <a:cubicBezTo>
                    <a:pt x="468" y="1318"/>
                    <a:pt x="465" y="1327"/>
                    <a:pt x="461" y="1327"/>
                  </a:cubicBezTo>
                  <a:cubicBezTo>
                    <a:pt x="458" y="1327"/>
                    <a:pt x="456" y="1325"/>
                    <a:pt x="453" y="1322"/>
                  </a:cubicBezTo>
                  <a:lnTo>
                    <a:pt x="453" y="1322"/>
                  </a:lnTo>
                  <a:cubicBezTo>
                    <a:pt x="446" y="1328"/>
                    <a:pt x="448" y="1330"/>
                    <a:pt x="456" y="1330"/>
                  </a:cubicBezTo>
                  <a:cubicBezTo>
                    <a:pt x="467" y="1330"/>
                    <a:pt x="490" y="1325"/>
                    <a:pt x="507" y="1325"/>
                  </a:cubicBezTo>
                  <a:cubicBezTo>
                    <a:pt x="517" y="1325"/>
                    <a:pt x="524" y="1327"/>
                    <a:pt x="524" y="1334"/>
                  </a:cubicBezTo>
                  <a:cubicBezTo>
                    <a:pt x="512" y="1369"/>
                    <a:pt x="500" y="1381"/>
                    <a:pt x="572" y="1381"/>
                  </a:cubicBezTo>
                  <a:cubicBezTo>
                    <a:pt x="548" y="1393"/>
                    <a:pt x="548" y="1393"/>
                    <a:pt x="583" y="1393"/>
                  </a:cubicBezTo>
                  <a:cubicBezTo>
                    <a:pt x="500" y="1453"/>
                    <a:pt x="536" y="1405"/>
                    <a:pt x="453" y="1500"/>
                  </a:cubicBezTo>
                  <a:cubicBezTo>
                    <a:pt x="500" y="1465"/>
                    <a:pt x="524" y="1453"/>
                    <a:pt x="572" y="1453"/>
                  </a:cubicBezTo>
                  <a:cubicBezTo>
                    <a:pt x="533" y="1472"/>
                    <a:pt x="494" y="1492"/>
                    <a:pt x="533" y="1492"/>
                  </a:cubicBezTo>
                  <a:cubicBezTo>
                    <a:pt x="541" y="1492"/>
                    <a:pt x="554" y="1491"/>
                    <a:pt x="572" y="1488"/>
                  </a:cubicBezTo>
                  <a:cubicBezTo>
                    <a:pt x="572" y="1500"/>
                    <a:pt x="583" y="1572"/>
                    <a:pt x="583" y="1572"/>
                  </a:cubicBezTo>
                  <a:cubicBezTo>
                    <a:pt x="607" y="1566"/>
                    <a:pt x="622" y="1563"/>
                    <a:pt x="627" y="1563"/>
                  </a:cubicBezTo>
                  <a:cubicBezTo>
                    <a:pt x="631" y="1563"/>
                    <a:pt x="625" y="1566"/>
                    <a:pt x="607" y="1572"/>
                  </a:cubicBezTo>
                  <a:cubicBezTo>
                    <a:pt x="625" y="1566"/>
                    <a:pt x="637" y="1563"/>
                    <a:pt x="647" y="1563"/>
                  </a:cubicBezTo>
                  <a:cubicBezTo>
                    <a:pt x="658" y="1563"/>
                    <a:pt x="667" y="1566"/>
                    <a:pt x="679" y="1572"/>
                  </a:cubicBezTo>
                  <a:cubicBezTo>
                    <a:pt x="631" y="1631"/>
                    <a:pt x="714" y="1584"/>
                    <a:pt x="631" y="1631"/>
                  </a:cubicBezTo>
                  <a:cubicBezTo>
                    <a:pt x="703" y="1643"/>
                    <a:pt x="691" y="1619"/>
                    <a:pt x="703" y="1667"/>
                  </a:cubicBezTo>
                  <a:cubicBezTo>
                    <a:pt x="738" y="1619"/>
                    <a:pt x="834" y="1631"/>
                    <a:pt x="869" y="1619"/>
                  </a:cubicBezTo>
                  <a:lnTo>
                    <a:pt x="869" y="1619"/>
                  </a:lnTo>
                  <a:cubicBezTo>
                    <a:pt x="857" y="1631"/>
                    <a:pt x="798" y="1655"/>
                    <a:pt x="774" y="1655"/>
                  </a:cubicBezTo>
                  <a:cubicBezTo>
                    <a:pt x="794" y="1640"/>
                    <a:pt x="801" y="1633"/>
                    <a:pt x="797" y="1633"/>
                  </a:cubicBezTo>
                  <a:lnTo>
                    <a:pt x="797" y="1633"/>
                  </a:lnTo>
                  <a:cubicBezTo>
                    <a:pt x="791" y="1633"/>
                    <a:pt x="763" y="1646"/>
                    <a:pt x="714" y="1667"/>
                  </a:cubicBezTo>
                  <a:cubicBezTo>
                    <a:pt x="738" y="1667"/>
                    <a:pt x="714" y="1679"/>
                    <a:pt x="691" y="1703"/>
                  </a:cubicBezTo>
                  <a:cubicBezTo>
                    <a:pt x="699" y="1703"/>
                    <a:pt x="703" y="1701"/>
                    <a:pt x="704" y="1701"/>
                  </a:cubicBezTo>
                  <a:lnTo>
                    <a:pt x="704" y="1701"/>
                  </a:lnTo>
                  <a:cubicBezTo>
                    <a:pt x="707" y="1701"/>
                    <a:pt x="699" y="1707"/>
                    <a:pt x="691" y="1738"/>
                  </a:cubicBezTo>
                  <a:cubicBezTo>
                    <a:pt x="720" y="1732"/>
                    <a:pt x="747" y="1729"/>
                    <a:pt x="774" y="1729"/>
                  </a:cubicBezTo>
                  <a:cubicBezTo>
                    <a:pt x="801" y="1729"/>
                    <a:pt x="828" y="1732"/>
                    <a:pt x="857" y="1738"/>
                  </a:cubicBezTo>
                  <a:cubicBezTo>
                    <a:pt x="780" y="1756"/>
                    <a:pt x="765" y="1759"/>
                    <a:pt x="758" y="1759"/>
                  </a:cubicBezTo>
                  <a:cubicBezTo>
                    <a:pt x="754" y="1759"/>
                    <a:pt x="752" y="1758"/>
                    <a:pt x="745" y="1758"/>
                  </a:cubicBezTo>
                  <a:cubicBezTo>
                    <a:pt x="738" y="1758"/>
                    <a:pt x="726" y="1759"/>
                    <a:pt x="703" y="1762"/>
                  </a:cubicBezTo>
                  <a:cubicBezTo>
                    <a:pt x="714" y="1762"/>
                    <a:pt x="738" y="1762"/>
                    <a:pt x="750" y="1774"/>
                  </a:cubicBezTo>
                  <a:cubicBezTo>
                    <a:pt x="738" y="1774"/>
                    <a:pt x="726" y="1786"/>
                    <a:pt x="714" y="1798"/>
                  </a:cubicBezTo>
                  <a:cubicBezTo>
                    <a:pt x="732" y="1792"/>
                    <a:pt x="747" y="1789"/>
                    <a:pt x="761" y="1789"/>
                  </a:cubicBezTo>
                  <a:cubicBezTo>
                    <a:pt x="774" y="1789"/>
                    <a:pt x="786" y="1792"/>
                    <a:pt x="798" y="1798"/>
                  </a:cubicBezTo>
                  <a:cubicBezTo>
                    <a:pt x="777" y="1808"/>
                    <a:pt x="783" y="1900"/>
                    <a:pt x="840" y="1900"/>
                  </a:cubicBezTo>
                  <a:cubicBezTo>
                    <a:pt x="849" y="1900"/>
                    <a:pt x="858" y="1898"/>
                    <a:pt x="869" y="1893"/>
                  </a:cubicBezTo>
                  <a:lnTo>
                    <a:pt x="869" y="1893"/>
                  </a:lnTo>
                  <a:cubicBezTo>
                    <a:pt x="845" y="1905"/>
                    <a:pt x="822" y="1917"/>
                    <a:pt x="798" y="1929"/>
                  </a:cubicBezTo>
                  <a:cubicBezTo>
                    <a:pt x="857" y="1905"/>
                    <a:pt x="929" y="1893"/>
                    <a:pt x="1000" y="1881"/>
                  </a:cubicBezTo>
                  <a:lnTo>
                    <a:pt x="1000" y="1881"/>
                  </a:lnTo>
                  <a:cubicBezTo>
                    <a:pt x="941" y="1905"/>
                    <a:pt x="869" y="1941"/>
                    <a:pt x="810" y="1953"/>
                  </a:cubicBezTo>
                  <a:cubicBezTo>
                    <a:pt x="803" y="1966"/>
                    <a:pt x="807" y="1971"/>
                    <a:pt x="816" y="1971"/>
                  </a:cubicBezTo>
                  <a:cubicBezTo>
                    <a:pt x="834" y="1971"/>
                    <a:pt x="873" y="1952"/>
                    <a:pt x="887" y="1944"/>
                  </a:cubicBezTo>
                  <a:lnTo>
                    <a:pt x="887" y="1944"/>
                  </a:lnTo>
                  <a:cubicBezTo>
                    <a:pt x="865" y="1956"/>
                    <a:pt x="844" y="1978"/>
                    <a:pt x="822" y="2000"/>
                  </a:cubicBezTo>
                  <a:cubicBezTo>
                    <a:pt x="857" y="1977"/>
                    <a:pt x="881" y="1977"/>
                    <a:pt x="917" y="1965"/>
                  </a:cubicBezTo>
                  <a:lnTo>
                    <a:pt x="917" y="1965"/>
                  </a:lnTo>
                  <a:cubicBezTo>
                    <a:pt x="893" y="1977"/>
                    <a:pt x="857" y="1988"/>
                    <a:pt x="834" y="2000"/>
                  </a:cubicBezTo>
                  <a:cubicBezTo>
                    <a:pt x="782" y="2021"/>
                    <a:pt x="873" y="2050"/>
                    <a:pt x="929" y="2050"/>
                  </a:cubicBezTo>
                  <a:cubicBezTo>
                    <a:pt x="938" y="2050"/>
                    <a:pt x="946" y="2050"/>
                    <a:pt x="953" y="2048"/>
                  </a:cubicBezTo>
                  <a:lnTo>
                    <a:pt x="953" y="2048"/>
                  </a:lnTo>
                  <a:cubicBezTo>
                    <a:pt x="929" y="2060"/>
                    <a:pt x="905" y="2072"/>
                    <a:pt x="881" y="2096"/>
                  </a:cubicBezTo>
                  <a:cubicBezTo>
                    <a:pt x="964" y="2060"/>
                    <a:pt x="1036" y="2048"/>
                    <a:pt x="1119" y="2036"/>
                  </a:cubicBezTo>
                  <a:lnTo>
                    <a:pt x="1119" y="2036"/>
                  </a:lnTo>
                  <a:cubicBezTo>
                    <a:pt x="1084" y="2048"/>
                    <a:pt x="1095" y="2060"/>
                    <a:pt x="1131" y="2060"/>
                  </a:cubicBezTo>
                  <a:cubicBezTo>
                    <a:pt x="1028" y="2088"/>
                    <a:pt x="931" y="2094"/>
                    <a:pt x="872" y="2137"/>
                  </a:cubicBezTo>
                  <a:lnTo>
                    <a:pt x="872" y="2137"/>
                  </a:lnTo>
                  <a:cubicBezTo>
                    <a:pt x="895" y="2127"/>
                    <a:pt x="918" y="2123"/>
                    <a:pt x="941" y="2123"/>
                  </a:cubicBezTo>
                  <a:cubicBezTo>
                    <a:pt x="961" y="2123"/>
                    <a:pt x="980" y="2126"/>
                    <a:pt x="1000" y="2131"/>
                  </a:cubicBezTo>
                  <a:cubicBezTo>
                    <a:pt x="964" y="2155"/>
                    <a:pt x="929" y="2167"/>
                    <a:pt x="905" y="2179"/>
                  </a:cubicBezTo>
                  <a:cubicBezTo>
                    <a:pt x="938" y="2190"/>
                    <a:pt x="940" y="2191"/>
                    <a:pt x="912" y="2191"/>
                  </a:cubicBezTo>
                  <a:lnTo>
                    <a:pt x="912" y="2191"/>
                  </a:lnTo>
                  <a:cubicBezTo>
                    <a:pt x="910" y="2190"/>
                    <a:pt x="908" y="2189"/>
                    <a:pt x="907" y="2189"/>
                  </a:cubicBezTo>
                  <a:cubicBezTo>
                    <a:pt x="906" y="2189"/>
                    <a:pt x="905" y="2190"/>
                    <a:pt x="905" y="2191"/>
                  </a:cubicBezTo>
                  <a:cubicBezTo>
                    <a:pt x="907" y="2191"/>
                    <a:pt x="910" y="2191"/>
                    <a:pt x="912" y="2191"/>
                  </a:cubicBezTo>
                  <a:lnTo>
                    <a:pt x="912" y="2191"/>
                  </a:lnTo>
                  <a:cubicBezTo>
                    <a:pt x="924" y="2198"/>
                    <a:pt x="945" y="2221"/>
                    <a:pt x="930" y="2240"/>
                  </a:cubicBezTo>
                  <a:lnTo>
                    <a:pt x="930" y="2240"/>
                  </a:lnTo>
                  <a:cubicBezTo>
                    <a:pt x="990" y="2196"/>
                    <a:pt x="1078" y="2153"/>
                    <a:pt x="1155" y="2131"/>
                  </a:cubicBezTo>
                  <a:lnTo>
                    <a:pt x="1155" y="2131"/>
                  </a:lnTo>
                  <a:cubicBezTo>
                    <a:pt x="1095" y="2215"/>
                    <a:pt x="1060" y="2179"/>
                    <a:pt x="964" y="2250"/>
                  </a:cubicBezTo>
                  <a:cubicBezTo>
                    <a:pt x="984" y="2245"/>
                    <a:pt x="996" y="2243"/>
                    <a:pt x="1000" y="2243"/>
                  </a:cubicBezTo>
                  <a:cubicBezTo>
                    <a:pt x="1006" y="2243"/>
                    <a:pt x="997" y="2248"/>
                    <a:pt x="976" y="2262"/>
                  </a:cubicBezTo>
                  <a:cubicBezTo>
                    <a:pt x="986" y="2262"/>
                    <a:pt x="1056" y="2247"/>
                    <a:pt x="1109" y="2247"/>
                  </a:cubicBezTo>
                  <a:cubicBezTo>
                    <a:pt x="1122" y="2247"/>
                    <a:pt x="1134" y="2248"/>
                    <a:pt x="1143" y="2250"/>
                  </a:cubicBezTo>
                  <a:cubicBezTo>
                    <a:pt x="1072" y="2274"/>
                    <a:pt x="1084" y="2358"/>
                    <a:pt x="1048" y="2393"/>
                  </a:cubicBezTo>
                  <a:cubicBezTo>
                    <a:pt x="1085" y="2375"/>
                    <a:pt x="1129" y="2334"/>
                    <a:pt x="1192" y="2334"/>
                  </a:cubicBezTo>
                  <a:cubicBezTo>
                    <a:pt x="1210" y="2334"/>
                    <a:pt x="1229" y="2338"/>
                    <a:pt x="1250" y="2346"/>
                  </a:cubicBezTo>
                  <a:cubicBezTo>
                    <a:pt x="1238" y="2358"/>
                    <a:pt x="1238" y="2358"/>
                    <a:pt x="1226" y="2369"/>
                  </a:cubicBezTo>
                  <a:cubicBezTo>
                    <a:pt x="1250" y="2369"/>
                    <a:pt x="1286" y="2381"/>
                    <a:pt x="1310" y="2393"/>
                  </a:cubicBezTo>
                  <a:cubicBezTo>
                    <a:pt x="1234" y="2460"/>
                    <a:pt x="1205" y="2482"/>
                    <a:pt x="1197" y="2482"/>
                  </a:cubicBezTo>
                  <a:cubicBezTo>
                    <a:pt x="1184" y="2482"/>
                    <a:pt x="1229" y="2420"/>
                    <a:pt x="1215" y="2405"/>
                  </a:cubicBezTo>
                  <a:lnTo>
                    <a:pt x="1215" y="2405"/>
                  </a:lnTo>
                  <a:cubicBezTo>
                    <a:pt x="1215" y="2417"/>
                    <a:pt x="1212" y="2423"/>
                    <a:pt x="1207" y="2423"/>
                  </a:cubicBezTo>
                  <a:cubicBezTo>
                    <a:pt x="1203" y="2423"/>
                    <a:pt x="1197" y="2417"/>
                    <a:pt x="1191" y="2405"/>
                  </a:cubicBezTo>
                  <a:cubicBezTo>
                    <a:pt x="1179" y="2441"/>
                    <a:pt x="1179" y="2477"/>
                    <a:pt x="1191" y="2500"/>
                  </a:cubicBezTo>
                  <a:cubicBezTo>
                    <a:pt x="1191" y="2500"/>
                    <a:pt x="1270" y="2470"/>
                    <a:pt x="1310" y="2470"/>
                  </a:cubicBezTo>
                  <a:cubicBezTo>
                    <a:pt x="1327" y="2470"/>
                    <a:pt x="1337" y="2475"/>
                    <a:pt x="1334" y="2488"/>
                  </a:cubicBezTo>
                  <a:cubicBezTo>
                    <a:pt x="1332" y="2487"/>
                    <a:pt x="1331" y="2487"/>
                    <a:pt x="1329" y="2487"/>
                  </a:cubicBezTo>
                  <a:cubicBezTo>
                    <a:pt x="1320" y="2487"/>
                    <a:pt x="1305" y="2500"/>
                    <a:pt x="1296" y="2509"/>
                  </a:cubicBezTo>
                  <a:lnTo>
                    <a:pt x="1296" y="2509"/>
                  </a:lnTo>
                  <a:cubicBezTo>
                    <a:pt x="1326" y="2503"/>
                    <a:pt x="1410" y="2509"/>
                    <a:pt x="1441" y="2488"/>
                  </a:cubicBezTo>
                  <a:lnTo>
                    <a:pt x="1369" y="2488"/>
                  </a:lnTo>
                  <a:cubicBezTo>
                    <a:pt x="1393" y="2477"/>
                    <a:pt x="1405" y="2453"/>
                    <a:pt x="1429" y="2429"/>
                  </a:cubicBezTo>
                  <a:lnTo>
                    <a:pt x="1429" y="2429"/>
                  </a:lnTo>
                  <a:cubicBezTo>
                    <a:pt x="1393" y="2441"/>
                    <a:pt x="1345" y="2441"/>
                    <a:pt x="1310" y="2441"/>
                  </a:cubicBezTo>
                  <a:cubicBezTo>
                    <a:pt x="1335" y="2432"/>
                    <a:pt x="1342" y="2424"/>
                    <a:pt x="1332" y="2424"/>
                  </a:cubicBezTo>
                  <a:cubicBezTo>
                    <a:pt x="1328" y="2424"/>
                    <a:pt x="1320" y="2425"/>
                    <a:pt x="1310" y="2429"/>
                  </a:cubicBezTo>
                  <a:cubicBezTo>
                    <a:pt x="1417" y="2369"/>
                    <a:pt x="1286" y="2096"/>
                    <a:pt x="1191" y="2096"/>
                  </a:cubicBezTo>
                  <a:cubicBezTo>
                    <a:pt x="1203" y="2096"/>
                    <a:pt x="1143" y="1965"/>
                    <a:pt x="1155" y="1941"/>
                  </a:cubicBezTo>
                  <a:lnTo>
                    <a:pt x="1155" y="1941"/>
                  </a:lnTo>
                  <a:cubicBezTo>
                    <a:pt x="1141" y="1954"/>
                    <a:pt x="1136" y="1959"/>
                    <a:pt x="1134" y="1959"/>
                  </a:cubicBezTo>
                  <a:cubicBezTo>
                    <a:pt x="1131" y="1959"/>
                    <a:pt x="1155" y="1929"/>
                    <a:pt x="1155" y="1929"/>
                  </a:cubicBezTo>
                  <a:lnTo>
                    <a:pt x="1155" y="1929"/>
                  </a:lnTo>
                  <a:cubicBezTo>
                    <a:pt x="1143" y="1929"/>
                    <a:pt x="1119" y="1941"/>
                    <a:pt x="1095" y="1953"/>
                  </a:cubicBezTo>
                  <a:cubicBezTo>
                    <a:pt x="1107" y="1929"/>
                    <a:pt x="1107" y="1917"/>
                    <a:pt x="1119" y="1905"/>
                  </a:cubicBezTo>
                  <a:lnTo>
                    <a:pt x="1024" y="1905"/>
                  </a:lnTo>
                  <a:cubicBezTo>
                    <a:pt x="1023" y="1906"/>
                    <a:pt x="1022" y="1907"/>
                    <a:pt x="1022" y="1907"/>
                  </a:cubicBezTo>
                  <a:cubicBezTo>
                    <a:pt x="1021" y="1907"/>
                    <a:pt x="1046" y="1877"/>
                    <a:pt x="1062" y="1869"/>
                  </a:cubicBezTo>
                  <a:lnTo>
                    <a:pt x="1012" y="1869"/>
                  </a:lnTo>
                  <a:cubicBezTo>
                    <a:pt x="1044" y="1838"/>
                    <a:pt x="1070" y="1827"/>
                    <a:pt x="1053" y="1827"/>
                  </a:cubicBezTo>
                  <a:cubicBezTo>
                    <a:pt x="1044" y="1827"/>
                    <a:pt x="1024" y="1830"/>
                    <a:pt x="988" y="1834"/>
                  </a:cubicBezTo>
                  <a:cubicBezTo>
                    <a:pt x="999" y="1812"/>
                    <a:pt x="990" y="1674"/>
                    <a:pt x="971" y="1674"/>
                  </a:cubicBezTo>
                  <a:cubicBezTo>
                    <a:pt x="970" y="1674"/>
                    <a:pt x="969" y="1674"/>
                    <a:pt x="969" y="1675"/>
                  </a:cubicBezTo>
                  <a:lnTo>
                    <a:pt x="969" y="1675"/>
                  </a:lnTo>
                  <a:cubicBezTo>
                    <a:pt x="990" y="1651"/>
                    <a:pt x="1015" y="1606"/>
                    <a:pt x="978" y="1606"/>
                  </a:cubicBezTo>
                  <a:cubicBezTo>
                    <a:pt x="974" y="1606"/>
                    <a:pt x="970" y="1606"/>
                    <a:pt x="964" y="1607"/>
                  </a:cubicBezTo>
                  <a:cubicBezTo>
                    <a:pt x="988" y="1584"/>
                    <a:pt x="988" y="1584"/>
                    <a:pt x="1024" y="1584"/>
                  </a:cubicBezTo>
                  <a:cubicBezTo>
                    <a:pt x="1022" y="1581"/>
                    <a:pt x="1014" y="1580"/>
                    <a:pt x="1004" y="1580"/>
                  </a:cubicBezTo>
                  <a:cubicBezTo>
                    <a:pt x="964" y="1580"/>
                    <a:pt x="879" y="1596"/>
                    <a:pt x="869" y="1596"/>
                  </a:cubicBezTo>
                  <a:cubicBezTo>
                    <a:pt x="975" y="1513"/>
                    <a:pt x="777" y="1536"/>
                    <a:pt x="832" y="1432"/>
                  </a:cubicBezTo>
                  <a:lnTo>
                    <a:pt x="832" y="1432"/>
                  </a:lnTo>
                  <a:cubicBezTo>
                    <a:pt x="820" y="1453"/>
                    <a:pt x="797" y="1453"/>
                    <a:pt x="786" y="1453"/>
                  </a:cubicBezTo>
                  <a:cubicBezTo>
                    <a:pt x="796" y="1423"/>
                    <a:pt x="799" y="1414"/>
                    <a:pt x="800" y="1412"/>
                  </a:cubicBezTo>
                  <a:lnTo>
                    <a:pt x="800" y="1412"/>
                  </a:lnTo>
                  <a:cubicBezTo>
                    <a:pt x="826" y="1395"/>
                    <a:pt x="840" y="1334"/>
                    <a:pt x="881" y="1334"/>
                  </a:cubicBezTo>
                  <a:cubicBezTo>
                    <a:pt x="875" y="1328"/>
                    <a:pt x="866" y="1325"/>
                    <a:pt x="856" y="1325"/>
                  </a:cubicBezTo>
                  <a:cubicBezTo>
                    <a:pt x="845" y="1325"/>
                    <a:pt x="834" y="1328"/>
                    <a:pt x="822" y="1334"/>
                  </a:cubicBezTo>
                  <a:cubicBezTo>
                    <a:pt x="888" y="1294"/>
                    <a:pt x="880" y="1287"/>
                    <a:pt x="854" y="1287"/>
                  </a:cubicBezTo>
                  <a:cubicBezTo>
                    <a:pt x="842" y="1287"/>
                    <a:pt x="825" y="1289"/>
                    <a:pt x="810" y="1289"/>
                  </a:cubicBezTo>
                  <a:cubicBezTo>
                    <a:pt x="801" y="1289"/>
                    <a:pt x="792" y="1288"/>
                    <a:pt x="786" y="1286"/>
                  </a:cubicBezTo>
                  <a:cubicBezTo>
                    <a:pt x="755" y="1265"/>
                    <a:pt x="813" y="1210"/>
                    <a:pt x="753" y="1210"/>
                  </a:cubicBezTo>
                  <a:cubicBezTo>
                    <a:pt x="744" y="1210"/>
                    <a:pt x="731" y="1211"/>
                    <a:pt x="714" y="1215"/>
                  </a:cubicBezTo>
                  <a:cubicBezTo>
                    <a:pt x="750" y="1203"/>
                    <a:pt x="726" y="1131"/>
                    <a:pt x="726" y="1107"/>
                  </a:cubicBezTo>
                  <a:cubicBezTo>
                    <a:pt x="726" y="1107"/>
                    <a:pt x="655" y="1048"/>
                    <a:pt x="631" y="1048"/>
                  </a:cubicBezTo>
                  <a:cubicBezTo>
                    <a:pt x="655" y="1012"/>
                    <a:pt x="679" y="929"/>
                    <a:pt x="655" y="881"/>
                  </a:cubicBezTo>
                  <a:cubicBezTo>
                    <a:pt x="650" y="872"/>
                    <a:pt x="639" y="868"/>
                    <a:pt x="624" y="868"/>
                  </a:cubicBezTo>
                  <a:cubicBezTo>
                    <a:pt x="599" y="868"/>
                    <a:pt x="565" y="878"/>
                    <a:pt x="536" y="893"/>
                  </a:cubicBezTo>
                  <a:cubicBezTo>
                    <a:pt x="559" y="824"/>
                    <a:pt x="537" y="666"/>
                    <a:pt x="536" y="666"/>
                  </a:cubicBezTo>
                  <a:lnTo>
                    <a:pt x="536" y="666"/>
                  </a:lnTo>
                  <a:cubicBezTo>
                    <a:pt x="536" y="666"/>
                    <a:pt x="536" y="666"/>
                    <a:pt x="536" y="667"/>
                  </a:cubicBezTo>
                  <a:cubicBezTo>
                    <a:pt x="524" y="667"/>
                    <a:pt x="500" y="679"/>
                    <a:pt x="488" y="691"/>
                  </a:cubicBezTo>
                  <a:cubicBezTo>
                    <a:pt x="480" y="673"/>
                    <a:pt x="484" y="662"/>
                    <a:pt x="500" y="662"/>
                  </a:cubicBezTo>
                  <a:cubicBezTo>
                    <a:pt x="507" y="662"/>
                    <a:pt x="514" y="664"/>
                    <a:pt x="524" y="667"/>
                  </a:cubicBezTo>
                  <a:cubicBezTo>
                    <a:pt x="517" y="653"/>
                    <a:pt x="510" y="647"/>
                    <a:pt x="501" y="647"/>
                  </a:cubicBezTo>
                  <a:cubicBezTo>
                    <a:pt x="494" y="647"/>
                    <a:pt x="486" y="650"/>
                    <a:pt x="476" y="655"/>
                  </a:cubicBezTo>
                  <a:cubicBezTo>
                    <a:pt x="500" y="643"/>
                    <a:pt x="512" y="631"/>
                    <a:pt x="536" y="631"/>
                  </a:cubicBezTo>
                  <a:cubicBezTo>
                    <a:pt x="536" y="631"/>
                    <a:pt x="509" y="621"/>
                    <a:pt x="492" y="621"/>
                  </a:cubicBezTo>
                  <a:cubicBezTo>
                    <a:pt x="483" y="621"/>
                    <a:pt x="476" y="623"/>
                    <a:pt x="476" y="631"/>
                  </a:cubicBezTo>
                  <a:lnTo>
                    <a:pt x="476" y="631"/>
                  </a:lnTo>
                  <a:cubicBezTo>
                    <a:pt x="476" y="623"/>
                    <a:pt x="482" y="620"/>
                    <a:pt x="485" y="616"/>
                  </a:cubicBezTo>
                  <a:lnTo>
                    <a:pt x="485" y="616"/>
                  </a:lnTo>
                  <a:cubicBezTo>
                    <a:pt x="486" y="617"/>
                    <a:pt x="487" y="618"/>
                    <a:pt x="488" y="619"/>
                  </a:cubicBezTo>
                  <a:lnTo>
                    <a:pt x="488" y="607"/>
                  </a:lnTo>
                  <a:cubicBezTo>
                    <a:pt x="488" y="611"/>
                    <a:pt x="487" y="614"/>
                    <a:pt x="485" y="616"/>
                  </a:cubicBezTo>
                  <a:lnTo>
                    <a:pt x="485" y="616"/>
                  </a:lnTo>
                  <a:cubicBezTo>
                    <a:pt x="479" y="607"/>
                    <a:pt x="488" y="607"/>
                    <a:pt x="488" y="607"/>
                  </a:cubicBezTo>
                  <a:lnTo>
                    <a:pt x="488" y="607"/>
                  </a:lnTo>
                  <a:lnTo>
                    <a:pt x="488" y="607"/>
                  </a:lnTo>
                  <a:cubicBezTo>
                    <a:pt x="500" y="595"/>
                    <a:pt x="512" y="607"/>
                    <a:pt x="500" y="572"/>
                  </a:cubicBezTo>
                  <a:lnTo>
                    <a:pt x="500" y="572"/>
                  </a:lnTo>
                  <a:cubicBezTo>
                    <a:pt x="488" y="572"/>
                    <a:pt x="429" y="607"/>
                    <a:pt x="417" y="607"/>
                  </a:cubicBezTo>
                  <a:cubicBezTo>
                    <a:pt x="524" y="536"/>
                    <a:pt x="381" y="476"/>
                    <a:pt x="345" y="476"/>
                  </a:cubicBezTo>
                  <a:cubicBezTo>
                    <a:pt x="369" y="464"/>
                    <a:pt x="405" y="441"/>
                    <a:pt x="417" y="405"/>
                  </a:cubicBezTo>
                  <a:cubicBezTo>
                    <a:pt x="393" y="405"/>
                    <a:pt x="357" y="405"/>
                    <a:pt x="333" y="417"/>
                  </a:cubicBezTo>
                  <a:cubicBezTo>
                    <a:pt x="345" y="357"/>
                    <a:pt x="429" y="298"/>
                    <a:pt x="310" y="298"/>
                  </a:cubicBezTo>
                  <a:cubicBezTo>
                    <a:pt x="322" y="286"/>
                    <a:pt x="333" y="274"/>
                    <a:pt x="357" y="250"/>
                  </a:cubicBezTo>
                  <a:cubicBezTo>
                    <a:pt x="310" y="238"/>
                    <a:pt x="179" y="155"/>
                    <a:pt x="262" y="36"/>
                  </a:cubicBezTo>
                  <a:cubicBezTo>
                    <a:pt x="238" y="36"/>
                    <a:pt x="214" y="48"/>
                    <a:pt x="191" y="60"/>
                  </a:cubicBezTo>
                  <a:cubicBezTo>
                    <a:pt x="202" y="48"/>
                    <a:pt x="202" y="36"/>
                    <a:pt x="214" y="12"/>
                  </a:cubicBezTo>
                  <a:cubicBezTo>
                    <a:pt x="202" y="12"/>
                    <a:pt x="179" y="12"/>
                    <a:pt x="155" y="0"/>
                  </a:cubicBezTo>
                  <a:close/>
                  <a:moveTo>
                    <a:pt x="1296" y="2509"/>
                  </a:moveTo>
                  <a:lnTo>
                    <a:pt x="1296" y="2509"/>
                  </a:lnTo>
                  <a:cubicBezTo>
                    <a:pt x="1291" y="2509"/>
                    <a:pt x="1288" y="2511"/>
                    <a:pt x="1286" y="2512"/>
                  </a:cubicBezTo>
                  <a:cubicBezTo>
                    <a:pt x="1286" y="2514"/>
                    <a:pt x="1286" y="2514"/>
                    <a:pt x="1287" y="2514"/>
                  </a:cubicBezTo>
                  <a:cubicBezTo>
                    <a:pt x="1289" y="2514"/>
                    <a:pt x="1292" y="2512"/>
                    <a:pt x="1296" y="25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2752;p34">
              <a:extLst>
                <a:ext uri="{FF2B5EF4-FFF2-40B4-BE49-F238E27FC236}">
                  <a16:creationId xmlns:a16="http://schemas.microsoft.com/office/drawing/2014/main" id="{FBF5061D-37CA-4D50-A01C-084F6B997E11}"/>
                </a:ext>
              </a:extLst>
            </p:cNvPr>
            <p:cNvSpPr/>
            <p:nvPr/>
          </p:nvSpPr>
          <p:spPr>
            <a:xfrm>
              <a:off x="6229050" y="2326900"/>
              <a:ext cx="1200" cy="25"/>
            </a:xfrm>
            <a:custGeom>
              <a:avLst/>
              <a:gdLst/>
              <a:ahLst/>
              <a:cxnLst/>
              <a:rect l="l" t="t" r="r" b="b"/>
              <a:pathLst>
                <a:path w="48" h="1" extrusionOk="0">
                  <a:moveTo>
                    <a:pt x="48" y="1"/>
                  </a:moveTo>
                  <a:cubicBezTo>
                    <a:pt x="0" y="1"/>
                    <a:pt x="48"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2753;p34">
              <a:extLst>
                <a:ext uri="{FF2B5EF4-FFF2-40B4-BE49-F238E27FC236}">
                  <a16:creationId xmlns:a16="http://schemas.microsoft.com/office/drawing/2014/main" id="{FACF2F2C-4F51-4208-8943-2F6801AD43AF}"/>
                </a:ext>
              </a:extLst>
            </p:cNvPr>
            <p:cNvSpPr/>
            <p:nvPr/>
          </p:nvSpPr>
          <p:spPr>
            <a:xfrm>
              <a:off x="6226175" y="2331275"/>
              <a:ext cx="575" cy="425"/>
            </a:xfrm>
            <a:custGeom>
              <a:avLst/>
              <a:gdLst/>
              <a:ahLst/>
              <a:cxnLst/>
              <a:rect l="l" t="t" r="r" b="b"/>
              <a:pathLst>
                <a:path w="23" h="17" extrusionOk="0">
                  <a:moveTo>
                    <a:pt x="21" y="0"/>
                  </a:moveTo>
                  <a:cubicBezTo>
                    <a:pt x="19" y="0"/>
                    <a:pt x="0" y="16"/>
                    <a:pt x="8" y="16"/>
                  </a:cubicBezTo>
                  <a:cubicBezTo>
                    <a:pt x="20" y="4"/>
                    <a:pt x="22"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2754;p34">
              <a:extLst>
                <a:ext uri="{FF2B5EF4-FFF2-40B4-BE49-F238E27FC236}">
                  <a16:creationId xmlns:a16="http://schemas.microsoft.com/office/drawing/2014/main" id="{9309BF29-E4D4-4B46-942A-A7D9930553B2}"/>
                </a:ext>
              </a:extLst>
            </p:cNvPr>
            <p:cNvSpPr/>
            <p:nvPr/>
          </p:nvSpPr>
          <p:spPr>
            <a:xfrm>
              <a:off x="6227050" y="2328400"/>
              <a:ext cx="1550" cy="350"/>
            </a:xfrm>
            <a:custGeom>
              <a:avLst/>
              <a:gdLst/>
              <a:ahLst/>
              <a:cxnLst/>
              <a:rect l="l" t="t" r="r" b="b"/>
              <a:pathLst>
                <a:path w="62" h="14" extrusionOk="0">
                  <a:moveTo>
                    <a:pt x="21" y="0"/>
                  </a:moveTo>
                  <a:lnTo>
                    <a:pt x="21" y="0"/>
                  </a:lnTo>
                  <a:cubicBezTo>
                    <a:pt x="0" y="10"/>
                    <a:pt x="10" y="14"/>
                    <a:pt x="23" y="14"/>
                  </a:cubicBezTo>
                  <a:cubicBezTo>
                    <a:pt x="40" y="14"/>
                    <a:pt x="62" y="7"/>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2755;p34">
              <a:extLst>
                <a:ext uri="{FF2B5EF4-FFF2-40B4-BE49-F238E27FC236}">
                  <a16:creationId xmlns:a16="http://schemas.microsoft.com/office/drawing/2014/main" id="{9460951C-DE9A-4AB2-8E38-5235BE3B7F6B}"/>
                </a:ext>
              </a:extLst>
            </p:cNvPr>
            <p:cNvSpPr/>
            <p:nvPr/>
          </p:nvSpPr>
          <p:spPr>
            <a:xfrm>
              <a:off x="6227550" y="2329000"/>
              <a:ext cx="325" cy="0"/>
            </a:xfrm>
            <a:custGeom>
              <a:avLst/>
              <a:gdLst/>
              <a:ahLst/>
              <a:cxnLst/>
              <a:rect l="l" t="t" r="r" b="b"/>
              <a:pathLst>
                <a:path w="13" extrusionOk="0">
                  <a:moveTo>
                    <a:pt x="1" y="0"/>
                  </a:moveTo>
                  <a:cubicBezTo>
                    <a:pt x="1" y="0"/>
                    <a:pt x="1" y="0"/>
                    <a:pt x="1" y="0"/>
                  </a:cubicBezTo>
                  <a:cubicBezTo>
                    <a:pt x="12"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2756;p34">
              <a:extLst>
                <a:ext uri="{FF2B5EF4-FFF2-40B4-BE49-F238E27FC236}">
                  <a16:creationId xmlns:a16="http://schemas.microsoft.com/office/drawing/2014/main" id="{FF5F3657-494D-44A9-99F0-0141BE4F0E75}"/>
                </a:ext>
              </a:extLst>
            </p:cNvPr>
            <p:cNvSpPr/>
            <p:nvPr/>
          </p:nvSpPr>
          <p:spPr>
            <a:xfrm>
              <a:off x="6228075" y="2325300"/>
              <a:ext cx="1250" cy="450"/>
            </a:xfrm>
            <a:custGeom>
              <a:avLst/>
              <a:gdLst/>
              <a:ahLst/>
              <a:cxnLst/>
              <a:rect l="l" t="t" r="r" b="b"/>
              <a:pathLst>
                <a:path w="50" h="18" extrusionOk="0">
                  <a:moveTo>
                    <a:pt x="46" y="0"/>
                  </a:moveTo>
                  <a:cubicBezTo>
                    <a:pt x="36" y="0"/>
                    <a:pt x="1" y="8"/>
                    <a:pt x="14" y="16"/>
                  </a:cubicBezTo>
                  <a:lnTo>
                    <a:pt x="14" y="16"/>
                  </a:lnTo>
                  <a:cubicBezTo>
                    <a:pt x="18" y="13"/>
                    <a:pt x="49" y="5"/>
                    <a:pt x="39" y="5"/>
                  </a:cubicBezTo>
                  <a:cubicBezTo>
                    <a:pt x="50" y="2"/>
                    <a:pt x="50" y="0"/>
                    <a:pt x="46" y="0"/>
                  </a:cubicBezTo>
                  <a:close/>
                  <a:moveTo>
                    <a:pt x="14" y="16"/>
                  </a:moveTo>
                  <a:lnTo>
                    <a:pt x="14" y="16"/>
                  </a:lnTo>
                  <a:cubicBezTo>
                    <a:pt x="13" y="17"/>
                    <a:pt x="13" y="17"/>
                    <a:pt x="15" y="17"/>
                  </a:cubicBezTo>
                  <a:cubicBezTo>
                    <a:pt x="15" y="17"/>
                    <a:pt x="14" y="16"/>
                    <a:pt x="14" y="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2757;p34">
              <a:extLst>
                <a:ext uri="{FF2B5EF4-FFF2-40B4-BE49-F238E27FC236}">
                  <a16:creationId xmlns:a16="http://schemas.microsoft.com/office/drawing/2014/main" id="{ACEE8BE1-22DA-49DC-B7BC-AC74F5BCB147}"/>
                </a:ext>
              </a:extLst>
            </p:cNvPr>
            <p:cNvSpPr/>
            <p:nvPr/>
          </p:nvSpPr>
          <p:spPr>
            <a:xfrm>
              <a:off x="6225475" y="2328975"/>
              <a:ext cx="750" cy="625"/>
            </a:xfrm>
            <a:custGeom>
              <a:avLst/>
              <a:gdLst/>
              <a:ahLst/>
              <a:cxnLst/>
              <a:rect l="l" t="t" r="r" b="b"/>
              <a:pathLst>
                <a:path w="30" h="25" extrusionOk="0">
                  <a:moveTo>
                    <a:pt x="30" y="1"/>
                  </a:moveTo>
                  <a:cubicBezTo>
                    <a:pt x="29" y="1"/>
                    <a:pt x="8" y="17"/>
                    <a:pt x="0" y="25"/>
                  </a:cubicBezTo>
                  <a:cubicBezTo>
                    <a:pt x="23" y="7"/>
                    <a:pt x="30" y="1"/>
                    <a:pt x="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2758;p34">
              <a:extLst>
                <a:ext uri="{FF2B5EF4-FFF2-40B4-BE49-F238E27FC236}">
                  <a16:creationId xmlns:a16="http://schemas.microsoft.com/office/drawing/2014/main" id="{CF6AB8D6-ED57-43AE-ABD0-EB179B490E29}"/>
                </a:ext>
              </a:extLst>
            </p:cNvPr>
            <p:cNvSpPr/>
            <p:nvPr/>
          </p:nvSpPr>
          <p:spPr>
            <a:xfrm>
              <a:off x="6225475" y="2327800"/>
              <a:ext cx="25" cy="925"/>
            </a:xfrm>
            <a:custGeom>
              <a:avLst/>
              <a:gdLst/>
              <a:ahLst/>
              <a:cxnLst/>
              <a:rect l="l" t="t" r="r" b="b"/>
              <a:pathLst>
                <a:path w="1" h="37" extrusionOk="0">
                  <a:moveTo>
                    <a:pt x="0" y="0"/>
                  </a:moveTo>
                  <a:cubicBezTo>
                    <a:pt x="0" y="36"/>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2759;p34">
              <a:extLst>
                <a:ext uri="{FF2B5EF4-FFF2-40B4-BE49-F238E27FC236}">
                  <a16:creationId xmlns:a16="http://schemas.microsoft.com/office/drawing/2014/main" id="{BA8D5C9C-8C97-45CE-9725-66C0F0511BFF}"/>
                </a:ext>
              </a:extLst>
            </p:cNvPr>
            <p:cNvSpPr/>
            <p:nvPr/>
          </p:nvSpPr>
          <p:spPr>
            <a:xfrm>
              <a:off x="6223500" y="2324225"/>
              <a:ext cx="200" cy="500"/>
            </a:xfrm>
            <a:custGeom>
              <a:avLst/>
              <a:gdLst/>
              <a:ahLst/>
              <a:cxnLst/>
              <a:rect l="l" t="t" r="r" b="b"/>
              <a:pathLst>
                <a:path w="8" h="20" extrusionOk="0">
                  <a:moveTo>
                    <a:pt x="8" y="1"/>
                  </a:moveTo>
                  <a:cubicBezTo>
                    <a:pt x="1" y="8"/>
                    <a:pt x="2" y="19"/>
                    <a:pt x="4" y="19"/>
                  </a:cubicBezTo>
                  <a:cubicBezTo>
                    <a:pt x="6" y="19"/>
                    <a:pt x="8" y="15"/>
                    <a:pt x="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2760;p34">
              <a:extLst>
                <a:ext uri="{FF2B5EF4-FFF2-40B4-BE49-F238E27FC236}">
                  <a16:creationId xmlns:a16="http://schemas.microsoft.com/office/drawing/2014/main" id="{04C121AA-18F5-4B3D-A773-42DD8E7817FB}"/>
                </a:ext>
              </a:extLst>
            </p:cNvPr>
            <p:cNvSpPr/>
            <p:nvPr/>
          </p:nvSpPr>
          <p:spPr>
            <a:xfrm>
              <a:off x="6222150" y="2326050"/>
              <a:ext cx="575" cy="700"/>
            </a:xfrm>
            <a:custGeom>
              <a:avLst/>
              <a:gdLst/>
              <a:ahLst/>
              <a:cxnLst/>
              <a:rect l="l" t="t" r="r" b="b"/>
              <a:pathLst>
                <a:path w="23" h="28" extrusionOk="0">
                  <a:moveTo>
                    <a:pt x="21" y="1"/>
                  </a:moveTo>
                  <a:cubicBezTo>
                    <a:pt x="20" y="1"/>
                    <a:pt x="15" y="6"/>
                    <a:pt x="2" y="23"/>
                  </a:cubicBezTo>
                  <a:cubicBezTo>
                    <a:pt x="1" y="26"/>
                    <a:pt x="0" y="27"/>
                    <a:pt x="1" y="27"/>
                  </a:cubicBezTo>
                  <a:cubicBezTo>
                    <a:pt x="3" y="27"/>
                    <a:pt x="22"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2761;p34">
              <a:extLst>
                <a:ext uri="{FF2B5EF4-FFF2-40B4-BE49-F238E27FC236}">
                  <a16:creationId xmlns:a16="http://schemas.microsoft.com/office/drawing/2014/main" id="{0AE8485A-105F-40C5-90F8-1FB281A25B59}"/>
                </a:ext>
              </a:extLst>
            </p:cNvPr>
            <p:cNvSpPr/>
            <p:nvPr/>
          </p:nvSpPr>
          <p:spPr>
            <a:xfrm>
              <a:off x="6220550" y="2325650"/>
              <a:ext cx="1075" cy="375"/>
            </a:xfrm>
            <a:custGeom>
              <a:avLst/>
              <a:gdLst/>
              <a:ahLst/>
              <a:cxnLst/>
              <a:rect l="l" t="t" r="r" b="b"/>
              <a:pathLst>
                <a:path w="43" h="15" extrusionOk="0">
                  <a:moveTo>
                    <a:pt x="16" y="0"/>
                  </a:moveTo>
                  <a:cubicBezTo>
                    <a:pt x="7" y="0"/>
                    <a:pt x="1" y="3"/>
                    <a:pt x="7" y="15"/>
                  </a:cubicBezTo>
                  <a:cubicBezTo>
                    <a:pt x="13" y="9"/>
                    <a:pt x="22" y="9"/>
                    <a:pt x="29" y="9"/>
                  </a:cubicBezTo>
                  <a:cubicBezTo>
                    <a:pt x="36" y="9"/>
                    <a:pt x="42" y="9"/>
                    <a:pt x="42" y="3"/>
                  </a:cubicBezTo>
                  <a:cubicBezTo>
                    <a:pt x="36" y="3"/>
                    <a:pt x="25"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2762;p34">
              <a:extLst>
                <a:ext uri="{FF2B5EF4-FFF2-40B4-BE49-F238E27FC236}">
                  <a16:creationId xmlns:a16="http://schemas.microsoft.com/office/drawing/2014/main" id="{1F410934-52F0-43F9-9919-4814BE068CDE}"/>
                </a:ext>
              </a:extLst>
            </p:cNvPr>
            <p:cNvSpPr/>
            <p:nvPr/>
          </p:nvSpPr>
          <p:spPr>
            <a:xfrm>
              <a:off x="6220400" y="2319500"/>
              <a:ext cx="1550" cy="575"/>
            </a:xfrm>
            <a:custGeom>
              <a:avLst/>
              <a:gdLst/>
              <a:ahLst/>
              <a:cxnLst/>
              <a:rect l="l" t="t" r="r" b="b"/>
              <a:pathLst>
                <a:path w="62" h="23" extrusionOk="0">
                  <a:moveTo>
                    <a:pt x="59" y="0"/>
                  </a:moveTo>
                  <a:cubicBezTo>
                    <a:pt x="57" y="0"/>
                    <a:pt x="38" y="7"/>
                    <a:pt x="1" y="23"/>
                  </a:cubicBezTo>
                  <a:cubicBezTo>
                    <a:pt x="40" y="10"/>
                    <a:pt x="61" y="0"/>
                    <a:pt x="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2763;p34">
              <a:extLst>
                <a:ext uri="{FF2B5EF4-FFF2-40B4-BE49-F238E27FC236}">
                  <a16:creationId xmlns:a16="http://schemas.microsoft.com/office/drawing/2014/main" id="{00AE64D7-B930-4D65-BECD-F6C5A23303B3}"/>
                </a:ext>
              </a:extLst>
            </p:cNvPr>
            <p:cNvSpPr/>
            <p:nvPr/>
          </p:nvSpPr>
          <p:spPr>
            <a:xfrm>
              <a:off x="6215350" y="2317600"/>
              <a:ext cx="300" cy="400"/>
            </a:xfrm>
            <a:custGeom>
              <a:avLst/>
              <a:gdLst/>
              <a:ahLst/>
              <a:cxnLst/>
              <a:rect l="l" t="t" r="r" b="b"/>
              <a:pathLst>
                <a:path w="12" h="16" extrusionOk="0">
                  <a:moveTo>
                    <a:pt x="9" y="1"/>
                  </a:moveTo>
                  <a:cubicBezTo>
                    <a:pt x="9" y="1"/>
                    <a:pt x="6" y="4"/>
                    <a:pt x="0" y="4"/>
                  </a:cubicBezTo>
                  <a:cubicBezTo>
                    <a:pt x="3" y="4"/>
                    <a:pt x="6" y="4"/>
                    <a:pt x="7" y="4"/>
                  </a:cubicBezTo>
                  <a:lnTo>
                    <a:pt x="7" y="4"/>
                  </a:lnTo>
                  <a:cubicBezTo>
                    <a:pt x="9" y="1"/>
                    <a:pt x="9" y="1"/>
                    <a:pt x="9" y="1"/>
                  </a:cubicBezTo>
                  <a:close/>
                  <a:moveTo>
                    <a:pt x="7" y="4"/>
                  </a:moveTo>
                  <a:cubicBezTo>
                    <a:pt x="6" y="6"/>
                    <a:pt x="3" y="10"/>
                    <a:pt x="0" y="15"/>
                  </a:cubicBezTo>
                  <a:cubicBezTo>
                    <a:pt x="9" y="6"/>
                    <a:pt x="12" y="4"/>
                    <a:pt x="7" y="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2764;p34">
              <a:extLst>
                <a:ext uri="{FF2B5EF4-FFF2-40B4-BE49-F238E27FC236}">
                  <a16:creationId xmlns:a16="http://schemas.microsoft.com/office/drawing/2014/main" id="{D1C40FA0-8A28-40B5-9FC5-943FBC6F877B}"/>
                </a:ext>
              </a:extLst>
            </p:cNvPr>
            <p:cNvSpPr/>
            <p:nvPr/>
          </p:nvSpPr>
          <p:spPr>
            <a:xfrm>
              <a:off x="6199575" y="2264400"/>
              <a:ext cx="925" cy="925"/>
            </a:xfrm>
            <a:custGeom>
              <a:avLst/>
              <a:gdLst/>
              <a:ahLst/>
              <a:cxnLst/>
              <a:rect l="l" t="t" r="r" b="b"/>
              <a:pathLst>
                <a:path w="37" h="37" extrusionOk="0">
                  <a:moveTo>
                    <a:pt x="36" y="0"/>
                  </a:moveTo>
                  <a:cubicBezTo>
                    <a:pt x="0" y="36"/>
                    <a:pt x="24" y="12"/>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2765;p34">
              <a:extLst>
                <a:ext uri="{FF2B5EF4-FFF2-40B4-BE49-F238E27FC236}">
                  <a16:creationId xmlns:a16="http://schemas.microsoft.com/office/drawing/2014/main" id="{FEA992D6-E02C-4CC5-A994-9079DC04C00C}"/>
                </a:ext>
              </a:extLst>
            </p:cNvPr>
            <p:cNvSpPr/>
            <p:nvPr/>
          </p:nvSpPr>
          <p:spPr>
            <a:xfrm>
              <a:off x="6198675" y="2264400"/>
              <a:ext cx="1225" cy="625"/>
            </a:xfrm>
            <a:custGeom>
              <a:avLst/>
              <a:gdLst/>
              <a:ahLst/>
              <a:cxnLst/>
              <a:rect l="l" t="t" r="r" b="b"/>
              <a:pathLst>
                <a:path w="49" h="25" extrusionOk="0">
                  <a:moveTo>
                    <a:pt x="48" y="0"/>
                  </a:moveTo>
                  <a:cubicBezTo>
                    <a:pt x="1" y="24"/>
                    <a:pt x="1" y="24"/>
                    <a:pt x="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2766;p34">
              <a:extLst>
                <a:ext uri="{FF2B5EF4-FFF2-40B4-BE49-F238E27FC236}">
                  <a16:creationId xmlns:a16="http://schemas.microsoft.com/office/drawing/2014/main" id="{8CD908EB-6651-41B6-BE2B-309FD0CABFE2}"/>
                </a:ext>
              </a:extLst>
            </p:cNvPr>
            <p:cNvSpPr/>
            <p:nvPr/>
          </p:nvSpPr>
          <p:spPr>
            <a:xfrm>
              <a:off x="6205525" y="2302500"/>
              <a:ext cx="1225" cy="1500"/>
            </a:xfrm>
            <a:custGeom>
              <a:avLst/>
              <a:gdLst/>
              <a:ahLst/>
              <a:cxnLst/>
              <a:rect l="l" t="t" r="r" b="b"/>
              <a:pathLst>
                <a:path w="49" h="60" extrusionOk="0">
                  <a:moveTo>
                    <a:pt x="48" y="0"/>
                  </a:moveTo>
                  <a:cubicBezTo>
                    <a:pt x="1" y="60"/>
                    <a:pt x="48" y="0"/>
                    <a:pt x="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2767;p34">
              <a:extLst>
                <a:ext uri="{FF2B5EF4-FFF2-40B4-BE49-F238E27FC236}">
                  <a16:creationId xmlns:a16="http://schemas.microsoft.com/office/drawing/2014/main" id="{CA036FC4-7EFE-44B5-BC6F-D4DE88DC3A98}"/>
                </a:ext>
              </a:extLst>
            </p:cNvPr>
            <p:cNvSpPr/>
            <p:nvPr/>
          </p:nvSpPr>
          <p:spPr>
            <a:xfrm>
              <a:off x="6205225" y="2298875"/>
              <a:ext cx="850" cy="375"/>
            </a:xfrm>
            <a:custGeom>
              <a:avLst/>
              <a:gdLst/>
              <a:ahLst/>
              <a:cxnLst/>
              <a:rect l="l" t="t" r="r" b="b"/>
              <a:pathLst>
                <a:path w="34" h="15" extrusionOk="0">
                  <a:moveTo>
                    <a:pt x="32" y="1"/>
                  </a:moveTo>
                  <a:cubicBezTo>
                    <a:pt x="30" y="1"/>
                    <a:pt x="21" y="4"/>
                    <a:pt x="1" y="14"/>
                  </a:cubicBezTo>
                  <a:cubicBezTo>
                    <a:pt x="21" y="8"/>
                    <a:pt x="34" y="1"/>
                    <a:pt x="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2768;p34">
              <a:extLst>
                <a:ext uri="{FF2B5EF4-FFF2-40B4-BE49-F238E27FC236}">
                  <a16:creationId xmlns:a16="http://schemas.microsoft.com/office/drawing/2014/main" id="{2EA56E5E-2727-4558-B68E-F3D5D594C5C1}"/>
                </a:ext>
              </a:extLst>
            </p:cNvPr>
            <p:cNvSpPr/>
            <p:nvPr/>
          </p:nvSpPr>
          <p:spPr>
            <a:xfrm>
              <a:off x="6202850" y="2296625"/>
              <a:ext cx="700" cy="550"/>
            </a:xfrm>
            <a:custGeom>
              <a:avLst/>
              <a:gdLst/>
              <a:ahLst/>
              <a:cxnLst/>
              <a:rect l="l" t="t" r="r" b="b"/>
              <a:pathLst>
                <a:path w="28" h="22" extrusionOk="0">
                  <a:moveTo>
                    <a:pt x="21" y="1"/>
                  </a:moveTo>
                  <a:cubicBezTo>
                    <a:pt x="18" y="1"/>
                    <a:pt x="12" y="3"/>
                    <a:pt x="0" y="9"/>
                  </a:cubicBezTo>
                  <a:cubicBezTo>
                    <a:pt x="0" y="20"/>
                    <a:pt x="10" y="21"/>
                    <a:pt x="12" y="21"/>
                  </a:cubicBezTo>
                  <a:lnTo>
                    <a:pt x="12" y="21"/>
                  </a:lnTo>
                  <a:cubicBezTo>
                    <a:pt x="4" y="20"/>
                    <a:pt x="28" y="1"/>
                    <a:pt x="21" y="1"/>
                  </a:cubicBezTo>
                  <a:close/>
                  <a:moveTo>
                    <a:pt x="12" y="21"/>
                  </a:moveTo>
                  <a:cubicBezTo>
                    <a:pt x="12" y="21"/>
                    <a:pt x="12" y="21"/>
                    <a:pt x="12" y="21"/>
                  </a:cubicBezTo>
                  <a:cubicBezTo>
                    <a:pt x="12" y="21"/>
                    <a:pt x="12" y="21"/>
                    <a:pt x="12" y="2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2769;p34">
              <a:extLst>
                <a:ext uri="{FF2B5EF4-FFF2-40B4-BE49-F238E27FC236}">
                  <a16:creationId xmlns:a16="http://schemas.microsoft.com/office/drawing/2014/main" id="{99EC3A6C-2A0F-42AA-B4B6-5CA1610BE393}"/>
                </a:ext>
              </a:extLst>
            </p:cNvPr>
            <p:cNvSpPr/>
            <p:nvPr/>
          </p:nvSpPr>
          <p:spPr>
            <a:xfrm>
              <a:off x="6446925" y="2570375"/>
              <a:ext cx="325" cy="925"/>
            </a:xfrm>
            <a:custGeom>
              <a:avLst/>
              <a:gdLst/>
              <a:ahLst/>
              <a:cxnLst/>
              <a:rect l="l" t="t" r="r" b="b"/>
              <a:pathLst>
                <a:path w="13" h="37" extrusionOk="0">
                  <a:moveTo>
                    <a:pt x="0" y="37"/>
                  </a:moveTo>
                  <a:cubicBezTo>
                    <a:pt x="0" y="37"/>
                    <a:pt x="12" y="1"/>
                    <a:pt x="12" y="13"/>
                  </a:cubicBezTo>
                  <a:cubicBezTo>
                    <a:pt x="12" y="1"/>
                    <a:pt x="0" y="37"/>
                    <a:pt x="0"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2770;p34">
              <a:extLst>
                <a:ext uri="{FF2B5EF4-FFF2-40B4-BE49-F238E27FC236}">
                  <a16:creationId xmlns:a16="http://schemas.microsoft.com/office/drawing/2014/main" id="{4785DF97-7769-470E-AAE0-A825440D7F68}"/>
                </a:ext>
              </a:extLst>
            </p:cNvPr>
            <p:cNvSpPr/>
            <p:nvPr/>
          </p:nvSpPr>
          <p:spPr>
            <a:xfrm>
              <a:off x="6449000" y="2569200"/>
              <a:ext cx="325" cy="625"/>
            </a:xfrm>
            <a:custGeom>
              <a:avLst/>
              <a:gdLst/>
              <a:ahLst/>
              <a:cxnLst/>
              <a:rect l="l" t="t" r="r" b="b"/>
              <a:pathLst>
                <a:path w="13" h="25" extrusionOk="0">
                  <a:moveTo>
                    <a:pt x="13" y="0"/>
                  </a:moveTo>
                  <a:cubicBezTo>
                    <a:pt x="13" y="0"/>
                    <a:pt x="1" y="12"/>
                    <a:pt x="1" y="24"/>
                  </a:cubicBezTo>
                  <a:cubicBezTo>
                    <a:pt x="13" y="1"/>
                    <a:pt x="13"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2771;p34">
              <a:extLst>
                <a:ext uri="{FF2B5EF4-FFF2-40B4-BE49-F238E27FC236}">
                  <a16:creationId xmlns:a16="http://schemas.microsoft.com/office/drawing/2014/main" id="{33F4AAF5-BBA8-4B72-B019-207F45A4BE5A}"/>
                </a:ext>
              </a:extLst>
            </p:cNvPr>
            <p:cNvSpPr/>
            <p:nvPr/>
          </p:nvSpPr>
          <p:spPr>
            <a:xfrm>
              <a:off x="6449300" y="2568975"/>
              <a:ext cx="175" cy="250"/>
            </a:xfrm>
            <a:custGeom>
              <a:avLst/>
              <a:gdLst/>
              <a:ahLst/>
              <a:cxnLst/>
              <a:rect l="l" t="t" r="r" b="b"/>
              <a:pathLst>
                <a:path w="7" h="10" extrusionOk="0">
                  <a:moveTo>
                    <a:pt x="5" y="0"/>
                  </a:moveTo>
                  <a:cubicBezTo>
                    <a:pt x="4" y="0"/>
                    <a:pt x="1" y="3"/>
                    <a:pt x="1" y="9"/>
                  </a:cubicBezTo>
                  <a:cubicBezTo>
                    <a:pt x="7" y="3"/>
                    <a:pt x="7"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2772;p34">
              <a:extLst>
                <a:ext uri="{FF2B5EF4-FFF2-40B4-BE49-F238E27FC236}">
                  <a16:creationId xmlns:a16="http://schemas.microsoft.com/office/drawing/2014/main" id="{147C8226-144E-4822-A930-71ED81C9E4DB}"/>
                </a:ext>
              </a:extLst>
            </p:cNvPr>
            <p:cNvSpPr/>
            <p:nvPr/>
          </p:nvSpPr>
          <p:spPr>
            <a:xfrm>
              <a:off x="6450500" y="2569200"/>
              <a:ext cx="150" cy="625"/>
            </a:xfrm>
            <a:custGeom>
              <a:avLst/>
              <a:gdLst/>
              <a:ahLst/>
              <a:cxnLst/>
              <a:rect l="l" t="t" r="r" b="b"/>
              <a:pathLst>
                <a:path w="6" h="25" extrusionOk="0">
                  <a:moveTo>
                    <a:pt x="6" y="0"/>
                  </a:moveTo>
                  <a:cubicBezTo>
                    <a:pt x="5" y="0"/>
                    <a:pt x="0" y="17"/>
                    <a:pt x="0" y="24"/>
                  </a:cubicBezTo>
                  <a:cubicBezTo>
                    <a:pt x="5" y="6"/>
                    <a:pt x="6"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2773;p34">
              <a:extLst>
                <a:ext uri="{FF2B5EF4-FFF2-40B4-BE49-F238E27FC236}">
                  <a16:creationId xmlns:a16="http://schemas.microsoft.com/office/drawing/2014/main" id="{DF96BA7F-C982-47E8-9607-4B1055FB6F19}"/>
                </a:ext>
              </a:extLst>
            </p:cNvPr>
            <p:cNvSpPr/>
            <p:nvPr/>
          </p:nvSpPr>
          <p:spPr>
            <a:xfrm>
              <a:off x="6450200" y="2568600"/>
              <a:ext cx="325" cy="1225"/>
            </a:xfrm>
            <a:custGeom>
              <a:avLst/>
              <a:gdLst/>
              <a:ahLst/>
              <a:cxnLst/>
              <a:rect l="l" t="t" r="r" b="b"/>
              <a:pathLst>
                <a:path w="13" h="49" extrusionOk="0">
                  <a:moveTo>
                    <a:pt x="12" y="48"/>
                  </a:moveTo>
                  <a:cubicBezTo>
                    <a:pt x="12" y="48"/>
                    <a:pt x="0" y="1"/>
                    <a:pt x="12"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2774;p34">
              <a:extLst>
                <a:ext uri="{FF2B5EF4-FFF2-40B4-BE49-F238E27FC236}">
                  <a16:creationId xmlns:a16="http://schemas.microsoft.com/office/drawing/2014/main" id="{61EC5830-C371-44DD-9D29-67B21325927C}"/>
                </a:ext>
              </a:extLst>
            </p:cNvPr>
            <p:cNvSpPr/>
            <p:nvPr/>
          </p:nvSpPr>
          <p:spPr>
            <a:xfrm>
              <a:off x="6450300" y="2572475"/>
              <a:ext cx="225" cy="275"/>
            </a:xfrm>
            <a:custGeom>
              <a:avLst/>
              <a:gdLst/>
              <a:ahLst/>
              <a:cxnLst/>
              <a:rect l="l" t="t" r="r" b="b"/>
              <a:pathLst>
                <a:path w="9" h="11" extrusionOk="0">
                  <a:moveTo>
                    <a:pt x="8" y="0"/>
                  </a:moveTo>
                  <a:cubicBezTo>
                    <a:pt x="0" y="0"/>
                    <a:pt x="3" y="11"/>
                    <a:pt x="6" y="11"/>
                  </a:cubicBezTo>
                  <a:cubicBezTo>
                    <a:pt x="7" y="11"/>
                    <a:pt x="8" y="8"/>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2775;p34">
              <a:extLst>
                <a:ext uri="{FF2B5EF4-FFF2-40B4-BE49-F238E27FC236}">
                  <a16:creationId xmlns:a16="http://schemas.microsoft.com/office/drawing/2014/main" id="{A2666FF0-EC34-4E7B-B6E0-67EE746BCFEE}"/>
                </a:ext>
              </a:extLst>
            </p:cNvPr>
            <p:cNvSpPr/>
            <p:nvPr/>
          </p:nvSpPr>
          <p:spPr>
            <a:xfrm>
              <a:off x="6450800" y="2572925"/>
              <a:ext cx="525" cy="750"/>
            </a:xfrm>
            <a:custGeom>
              <a:avLst/>
              <a:gdLst/>
              <a:ahLst/>
              <a:cxnLst/>
              <a:rect l="l" t="t" r="r" b="b"/>
              <a:pathLst>
                <a:path w="21" h="30" extrusionOk="0">
                  <a:moveTo>
                    <a:pt x="19" y="1"/>
                  </a:moveTo>
                  <a:lnTo>
                    <a:pt x="19" y="1"/>
                  </a:lnTo>
                  <a:cubicBezTo>
                    <a:pt x="18" y="1"/>
                    <a:pt x="13" y="8"/>
                    <a:pt x="0" y="30"/>
                  </a:cubicBezTo>
                  <a:cubicBezTo>
                    <a:pt x="8" y="22"/>
                    <a:pt x="20"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2776;p34">
              <a:extLst>
                <a:ext uri="{FF2B5EF4-FFF2-40B4-BE49-F238E27FC236}">
                  <a16:creationId xmlns:a16="http://schemas.microsoft.com/office/drawing/2014/main" id="{0C7D97ED-954F-4C88-A89E-B0E00CBDEF30}"/>
                </a:ext>
              </a:extLst>
            </p:cNvPr>
            <p:cNvSpPr/>
            <p:nvPr/>
          </p:nvSpPr>
          <p:spPr>
            <a:xfrm>
              <a:off x="6451400" y="2571575"/>
              <a:ext cx="300" cy="325"/>
            </a:xfrm>
            <a:custGeom>
              <a:avLst/>
              <a:gdLst/>
              <a:ahLst/>
              <a:cxnLst/>
              <a:rect l="l" t="t" r="r" b="b"/>
              <a:pathLst>
                <a:path w="12" h="13" extrusionOk="0">
                  <a:moveTo>
                    <a:pt x="12" y="1"/>
                  </a:moveTo>
                  <a:lnTo>
                    <a:pt x="0" y="12"/>
                  </a:lnTo>
                  <a:cubicBezTo>
                    <a:pt x="0" y="12"/>
                    <a:pt x="0" y="12"/>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2777;p34">
              <a:extLst>
                <a:ext uri="{FF2B5EF4-FFF2-40B4-BE49-F238E27FC236}">
                  <a16:creationId xmlns:a16="http://schemas.microsoft.com/office/drawing/2014/main" id="{D0CED1A1-A323-45F2-8A09-C04E100E9A70}"/>
                </a:ext>
              </a:extLst>
            </p:cNvPr>
            <p:cNvSpPr/>
            <p:nvPr/>
          </p:nvSpPr>
          <p:spPr>
            <a:xfrm>
              <a:off x="6451325" y="2571525"/>
              <a:ext cx="350" cy="725"/>
            </a:xfrm>
            <a:custGeom>
              <a:avLst/>
              <a:gdLst/>
              <a:ahLst/>
              <a:cxnLst/>
              <a:rect l="l" t="t" r="r" b="b"/>
              <a:pathLst>
                <a:path w="14" h="29" extrusionOk="0">
                  <a:moveTo>
                    <a:pt x="11" y="1"/>
                  </a:moveTo>
                  <a:lnTo>
                    <a:pt x="11" y="1"/>
                  </a:lnTo>
                  <a:cubicBezTo>
                    <a:pt x="10" y="1"/>
                    <a:pt x="8" y="4"/>
                    <a:pt x="3" y="14"/>
                  </a:cubicBezTo>
                  <a:cubicBezTo>
                    <a:pt x="1" y="25"/>
                    <a:pt x="0" y="28"/>
                    <a:pt x="1" y="28"/>
                  </a:cubicBezTo>
                  <a:cubicBezTo>
                    <a:pt x="3" y="28"/>
                    <a:pt x="13"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2778;p34">
              <a:extLst>
                <a:ext uri="{FF2B5EF4-FFF2-40B4-BE49-F238E27FC236}">
                  <a16:creationId xmlns:a16="http://schemas.microsoft.com/office/drawing/2014/main" id="{E580F5B4-39D4-43F7-92FE-0CBB7DF462D9}"/>
                </a:ext>
              </a:extLst>
            </p:cNvPr>
            <p:cNvSpPr/>
            <p:nvPr/>
          </p:nvSpPr>
          <p:spPr>
            <a:xfrm>
              <a:off x="6451400" y="2571525"/>
              <a:ext cx="150" cy="375"/>
            </a:xfrm>
            <a:custGeom>
              <a:avLst/>
              <a:gdLst/>
              <a:ahLst/>
              <a:cxnLst/>
              <a:rect l="l" t="t" r="r" b="b"/>
              <a:pathLst>
                <a:path w="6" h="15" extrusionOk="0">
                  <a:moveTo>
                    <a:pt x="5" y="1"/>
                  </a:moveTo>
                  <a:cubicBezTo>
                    <a:pt x="4" y="1"/>
                    <a:pt x="0" y="8"/>
                    <a:pt x="0" y="14"/>
                  </a:cubicBezTo>
                  <a:cubicBezTo>
                    <a:pt x="5" y="4"/>
                    <a:pt x="6"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2779;p34">
              <a:extLst>
                <a:ext uri="{FF2B5EF4-FFF2-40B4-BE49-F238E27FC236}">
                  <a16:creationId xmlns:a16="http://schemas.microsoft.com/office/drawing/2014/main" id="{BE8BC2E2-8D68-4B7C-8E59-8862A585C679}"/>
                </a:ext>
              </a:extLst>
            </p:cNvPr>
            <p:cNvSpPr/>
            <p:nvPr/>
          </p:nvSpPr>
          <p:spPr>
            <a:xfrm>
              <a:off x="6450800" y="2570975"/>
              <a:ext cx="625" cy="925"/>
            </a:xfrm>
            <a:custGeom>
              <a:avLst/>
              <a:gdLst/>
              <a:ahLst/>
              <a:cxnLst/>
              <a:rect l="l" t="t" r="r" b="b"/>
              <a:pathLst>
                <a:path w="25" h="37" extrusionOk="0">
                  <a:moveTo>
                    <a:pt x="24" y="1"/>
                  </a:moveTo>
                  <a:cubicBezTo>
                    <a:pt x="0" y="1"/>
                    <a:pt x="0" y="36"/>
                    <a:pt x="12" y="36"/>
                  </a:cubicBezTo>
                  <a:cubicBezTo>
                    <a:pt x="12" y="25"/>
                    <a:pt x="12" y="13"/>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2780;p34">
              <a:extLst>
                <a:ext uri="{FF2B5EF4-FFF2-40B4-BE49-F238E27FC236}">
                  <a16:creationId xmlns:a16="http://schemas.microsoft.com/office/drawing/2014/main" id="{CC1DB3D5-B58D-4294-9ED6-A1EF63047E8F}"/>
                </a:ext>
              </a:extLst>
            </p:cNvPr>
            <p:cNvSpPr/>
            <p:nvPr/>
          </p:nvSpPr>
          <p:spPr>
            <a:xfrm>
              <a:off x="6450500" y="2567700"/>
              <a:ext cx="625" cy="925"/>
            </a:xfrm>
            <a:custGeom>
              <a:avLst/>
              <a:gdLst/>
              <a:ahLst/>
              <a:cxnLst/>
              <a:rect l="l" t="t" r="r" b="b"/>
              <a:pathLst>
                <a:path w="25" h="37" extrusionOk="0">
                  <a:moveTo>
                    <a:pt x="24" y="37"/>
                  </a:moveTo>
                  <a:cubicBezTo>
                    <a:pt x="0" y="1"/>
                    <a:pt x="24" y="37"/>
                    <a:pt x="24" y="3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2781;p34">
              <a:extLst>
                <a:ext uri="{FF2B5EF4-FFF2-40B4-BE49-F238E27FC236}">
                  <a16:creationId xmlns:a16="http://schemas.microsoft.com/office/drawing/2014/main" id="{2760A76C-2666-41A3-8653-DB152159230E}"/>
                </a:ext>
              </a:extLst>
            </p:cNvPr>
            <p:cNvSpPr/>
            <p:nvPr/>
          </p:nvSpPr>
          <p:spPr>
            <a:xfrm>
              <a:off x="6452275" y="2572575"/>
              <a:ext cx="400" cy="1100"/>
            </a:xfrm>
            <a:custGeom>
              <a:avLst/>
              <a:gdLst/>
              <a:ahLst/>
              <a:cxnLst/>
              <a:rect l="l" t="t" r="r" b="b"/>
              <a:pathLst>
                <a:path w="16" h="44" extrusionOk="0">
                  <a:moveTo>
                    <a:pt x="14" y="1"/>
                  </a:moveTo>
                  <a:lnTo>
                    <a:pt x="14" y="1"/>
                  </a:lnTo>
                  <a:cubicBezTo>
                    <a:pt x="14" y="1"/>
                    <a:pt x="10" y="12"/>
                    <a:pt x="1" y="44"/>
                  </a:cubicBezTo>
                  <a:cubicBezTo>
                    <a:pt x="8" y="29"/>
                    <a:pt x="15" y="1"/>
                    <a:pt x="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2782;p34">
              <a:extLst>
                <a:ext uri="{FF2B5EF4-FFF2-40B4-BE49-F238E27FC236}">
                  <a16:creationId xmlns:a16="http://schemas.microsoft.com/office/drawing/2014/main" id="{B6340D0C-F45C-427C-A55B-7A397512FA27}"/>
                </a:ext>
              </a:extLst>
            </p:cNvPr>
            <p:cNvSpPr/>
            <p:nvPr/>
          </p:nvSpPr>
          <p:spPr>
            <a:xfrm>
              <a:off x="6452575" y="2572050"/>
              <a:ext cx="325" cy="450"/>
            </a:xfrm>
            <a:custGeom>
              <a:avLst/>
              <a:gdLst/>
              <a:ahLst/>
              <a:cxnLst/>
              <a:rect l="l" t="t" r="r" b="b"/>
              <a:pathLst>
                <a:path w="13" h="18" extrusionOk="0">
                  <a:moveTo>
                    <a:pt x="5" y="0"/>
                  </a:moveTo>
                  <a:cubicBezTo>
                    <a:pt x="1" y="0"/>
                    <a:pt x="1" y="9"/>
                    <a:pt x="1" y="17"/>
                  </a:cubicBezTo>
                  <a:lnTo>
                    <a:pt x="13" y="5"/>
                  </a:lnTo>
                  <a:cubicBezTo>
                    <a:pt x="9" y="2"/>
                    <a:pt x="7"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2783;p34">
              <a:extLst>
                <a:ext uri="{FF2B5EF4-FFF2-40B4-BE49-F238E27FC236}">
                  <a16:creationId xmlns:a16="http://schemas.microsoft.com/office/drawing/2014/main" id="{5A7C3344-9F23-4FC7-B180-38772230C77C}"/>
                </a:ext>
              </a:extLst>
            </p:cNvPr>
            <p:cNvSpPr/>
            <p:nvPr/>
          </p:nvSpPr>
          <p:spPr>
            <a:xfrm>
              <a:off x="6451400" y="2570100"/>
              <a:ext cx="900" cy="1200"/>
            </a:xfrm>
            <a:custGeom>
              <a:avLst/>
              <a:gdLst/>
              <a:ahLst/>
              <a:cxnLst/>
              <a:rect l="l" t="t" r="r" b="b"/>
              <a:pathLst>
                <a:path w="36" h="48" extrusionOk="0">
                  <a:moveTo>
                    <a:pt x="0" y="48"/>
                  </a:moveTo>
                  <a:cubicBezTo>
                    <a:pt x="36" y="0"/>
                    <a:pt x="36" y="0"/>
                    <a:pt x="0"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2784;p34">
              <a:extLst>
                <a:ext uri="{FF2B5EF4-FFF2-40B4-BE49-F238E27FC236}">
                  <a16:creationId xmlns:a16="http://schemas.microsoft.com/office/drawing/2014/main" id="{87C39193-88BD-4974-A8A0-0215D8AB7108}"/>
                </a:ext>
              </a:extLst>
            </p:cNvPr>
            <p:cNvSpPr/>
            <p:nvPr/>
          </p:nvSpPr>
          <p:spPr>
            <a:xfrm>
              <a:off x="6452875" y="2573400"/>
              <a:ext cx="450" cy="875"/>
            </a:xfrm>
            <a:custGeom>
              <a:avLst/>
              <a:gdLst/>
              <a:ahLst/>
              <a:cxnLst/>
              <a:rect l="l" t="t" r="r" b="b"/>
              <a:pathLst>
                <a:path w="18" h="35" extrusionOk="0">
                  <a:moveTo>
                    <a:pt x="16" y="0"/>
                  </a:moveTo>
                  <a:cubicBezTo>
                    <a:pt x="15" y="0"/>
                    <a:pt x="1" y="27"/>
                    <a:pt x="1" y="35"/>
                  </a:cubicBezTo>
                  <a:cubicBezTo>
                    <a:pt x="14" y="9"/>
                    <a:pt x="17"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2785;p34">
              <a:extLst>
                <a:ext uri="{FF2B5EF4-FFF2-40B4-BE49-F238E27FC236}">
                  <a16:creationId xmlns:a16="http://schemas.microsoft.com/office/drawing/2014/main" id="{66E6C045-ED7C-460B-9E62-1C01A0DD4276}"/>
                </a:ext>
              </a:extLst>
            </p:cNvPr>
            <p:cNvSpPr/>
            <p:nvPr/>
          </p:nvSpPr>
          <p:spPr>
            <a:xfrm>
              <a:off x="6453325" y="2573950"/>
              <a:ext cx="475" cy="1075"/>
            </a:xfrm>
            <a:custGeom>
              <a:avLst/>
              <a:gdLst/>
              <a:ahLst/>
              <a:cxnLst/>
              <a:rect l="l" t="t" r="r" b="b"/>
              <a:pathLst>
                <a:path w="19" h="43" extrusionOk="0">
                  <a:moveTo>
                    <a:pt x="18" y="1"/>
                  </a:moveTo>
                  <a:cubicBezTo>
                    <a:pt x="3" y="31"/>
                    <a:pt x="1" y="42"/>
                    <a:pt x="3" y="42"/>
                  </a:cubicBezTo>
                  <a:cubicBezTo>
                    <a:pt x="6" y="42"/>
                    <a:pt x="18" y="2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2786;p34">
              <a:extLst>
                <a:ext uri="{FF2B5EF4-FFF2-40B4-BE49-F238E27FC236}">
                  <a16:creationId xmlns:a16="http://schemas.microsoft.com/office/drawing/2014/main" id="{5BBA7D1E-9387-4DF4-956C-FDE7D5192CF6}"/>
                </a:ext>
              </a:extLst>
            </p:cNvPr>
            <p:cNvSpPr/>
            <p:nvPr/>
          </p:nvSpPr>
          <p:spPr>
            <a:xfrm>
              <a:off x="6453175" y="2570975"/>
              <a:ext cx="325" cy="2125"/>
            </a:xfrm>
            <a:custGeom>
              <a:avLst/>
              <a:gdLst/>
              <a:ahLst/>
              <a:cxnLst/>
              <a:rect l="l" t="t" r="r" b="b"/>
              <a:pathLst>
                <a:path w="13" h="85" extrusionOk="0">
                  <a:moveTo>
                    <a:pt x="1" y="84"/>
                  </a:moveTo>
                  <a:cubicBezTo>
                    <a:pt x="12" y="1"/>
                    <a:pt x="1" y="84"/>
                    <a:pt x="1" y="8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2787;p34">
              <a:extLst>
                <a:ext uri="{FF2B5EF4-FFF2-40B4-BE49-F238E27FC236}">
                  <a16:creationId xmlns:a16="http://schemas.microsoft.com/office/drawing/2014/main" id="{8FE36762-067F-4A0E-8E98-71862E789B21}"/>
                </a:ext>
              </a:extLst>
            </p:cNvPr>
            <p:cNvSpPr/>
            <p:nvPr/>
          </p:nvSpPr>
          <p:spPr>
            <a:xfrm>
              <a:off x="6452575" y="2569800"/>
              <a:ext cx="625" cy="1500"/>
            </a:xfrm>
            <a:custGeom>
              <a:avLst/>
              <a:gdLst/>
              <a:ahLst/>
              <a:cxnLst/>
              <a:rect l="l" t="t" r="r" b="b"/>
              <a:pathLst>
                <a:path w="25" h="60" extrusionOk="0">
                  <a:moveTo>
                    <a:pt x="25" y="0"/>
                  </a:moveTo>
                  <a:cubicBezTo>
                    <a:pt x="17" y="8"/>
                    <a:pt x="14" y="20"/>
                    <a:pt x="10" y="33"/>
                  </a:cubicBezTo>
                  <a:lnTo>
                    <a:pt x="10" y="33"/>
                  </a:lnTo>
                  <a:cubicBezTo>
                    <a:pt x="17" y="23"/>
                    <a:pt x="25" y="14"/>
                    <a:pt x="25" y="0"/>
                  </a:cubicBezTo>
                  <a:close/>
                  <a:moveTo>
                    <a:pt x="10" y="33"/>
                  </a:moveTo>
                  <a:cubicBezTo>
                    <a:pt x="5" y="41"/>
                    <a:pt x="1" y="49"/>
                    <a:pt x="1" y="60"/>
                  </a:cubicBezTo>
                  <a:cubicBezTo>
                    <a:pt x="5" y="51"/>
                    <a:pt x="8" y="42"/>
                    <a:pt x="10" y="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2788;p34">
              <a:extLst>
                <a:ext uri="{FF2B5EF4-FFF2-40B4-BE49-F238E27FC236}">
                  <a16:creationId xmlns:a16="http://schemas.microsoft.com/office/drawing/2014/main" id="{5918E282-D207-40A9-9D5E-7330E2218946}"/>
                </a:ext>
              </a:extLst>
            </p:cNvPr>
            <p:cNvSpPr/>
            <p:nvPr/>
          </p:nvSpPr>
          <p:spPr>
            <a:xfrm>
              <a:off x="6452675" y="2571275"/>
              <a:ext cx="725" cy="300"/>
            </a:xfrm>
            <a:custGeom>
              <a:avLst/>
              <a:gdLst/>
              <a:ahLst/>
              <a:cxnLst/>
              <a:rect l="l" t="t" r="r" b="b"/>
              <a:pathLst>
                <a:path w="29" h="12" extrusionOk="0">
                  <a:moveTo>
                    <a:pt x="21" y="1"/>
                  </a:moveTo>
                  <a:lnTo>
                    <a:pt x="21" y="1"/>
                  </a:lnTo>
                  <a:cubicBezTo>
                    <a:pt x="5" y="9"/>
                    <a:pt x="1" y="11"/>
                    <a:pt x="2" y="11"/>
                  </a:cubicBezTo>
                  <a:cubicBezTo>
                    <a:pt x="5" y="11"/>
                    <a:pt x="28" y="1"/>
                    <a:pt x="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2789;p34">
              <a:extLst>
                <a:ext uri="{FF2B5EF4-FFF2-40B4-BE49-F238E27FC236}">
                  <a16:creationId xmlns:a16="http://schemas.microsoft.com/office/drawing/2014/main" id="{9F7BF494-3BFD-4F6E-9357-E9C90AA2BF7B}"/>
                </a:ext>
              </a:extLst>
            </p:cNvPr>
            <p:cNvSpPr/>
            <p:nvPr/>
          </p:nvSpPr>
          <p:spPr>
            <a:xfrm>
              <a:off x="6454075" y="2571575"/>
              <a:ext cx="900" cy="1225"/>
            </a:xfrm>
            <a:custGeom>
              <a:avLst/>
              <a:gdLst/>
              <a:ahLst/>
              <a:cxnLst/>
              <a:rect l="l" t="t" r="r" b="b"/>
              <a:pathLst>
                <a:path w="36" h="49" extrusionOk="0">
                  <a:moveTo>
                    <a:pt x="0" y="48"/>
                  </a:moveTo>
                  <a:cubicBezTo>
                    <a:pt x="36" y="1"/>
                    <a:pt x="0" y="48"/>
                    <a:pt x="0"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2790;p34">
              <a:extLst>
                <a:ext uri="{FF2B5EF4-FFF2-40B4-BE49-F238E27FC236}">
                  <a16:creationId xmlns:a16="http://schemas.microsoft.com/office/drawing/2014/main" id="{74A875E3-2420-4992-9263-AD92F01833BB}"/>
                </a:ext>
              </a:extLst>
            </p:cNvPr>
            <p:cNvSpPr/>
            <p:nvPr/>
          </p:nvSpPr>
          <p:spPr>
            <a:xfrm>
              <a:off x="6454075" y="2571875"/>
              <a:ext cx="625" cy="325"/>
            </a:xfrm>
            <a:custGeom>
              <a:avLst/>
              <a:gdLst/>
              <a:ahLst/>
              <a:cxnLst/>
              <a:rect l="l" t="t" r="r" b="b"/>
              <a:pathLst>
                <a:path w="25" h="13" extrusionOk="0">
                  <a:moveTo>
                    <a:pt x="0" y="12"/>
                  </a:moveTo>
                  <a:cubicBezTo>
                    <a:pt x="24" y="0"/>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2791;p34">
              <a:extLst>
                <a:ext uri="{FF2B5EF4-FFF2-40B4-BE49-F238E27FC236}">
                  <a16:creationId xmlns:a16="http://schemas.microsoft.com/office/drawing/2014/main" id="{444B4D77-3675-4CCA-8FD5-E63B266A4366}"/>
                </a:ext>
              </a:extLst>
            </p:cNvPr>
            <p:cNvSpPr/>
            <p:nvPr/>
          </p:nvSpPr>
          <p:spPr>
            <a:xfrm>
              <a:off x="6454675" y="2573075"/>
              <a:ext cx="300" cy="425"/>
            </a:xfrm>
            <a:custGeom>
              <a:avLst/>
              <a:gdLst/>
              <a:ahLst/>
              <a:cxnLst/>
              <a:rect l="l" t="t" r="r" b="b"/>
              <a:pathLst>
                <a:path w="12" h="17" extrusionOk="0">
                  <a:moveTo>
                    <a:pt x="0" y="0"/>
                  </a:moveTo>
                  <a:cubicBezTo>
                    <a:pt x="0" y="9"/>
                    <a:pt x="0" y="17"/>
                    <a:pt x="4" y="17"/>
                  </a:cubicBezTo>
                  <a:cubicBezTo>
                    <a:pt x="6" y="17"/>
                    <a:pt x="8" y="15"/>
                    <a:pt x="12" y="12"/>
                  </a:cubicBezTo>
                  <a:cubicBezTo>
                    <a:pt x="12" y="12"/>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2792;p34">
              <a:extLst>
                <a:ext uri="{FF2B5EF4-FFF2-40B4-BE49-F238E27FC236}">
                  <a16:creationId xmlns:a16="http://schemas.microsoft.com/office/drawing/2014/main" id="{52E3C612-3C14-45F7-8C99-D2964D56C5B1}"/>
                </a:ext>
              </a:extLst>
            </p:cNvPr>
            <p:cNvSpPr/>
            <p:nvPr/>
          </p:nvSpPr>
          <p:spPr>
            <a:xfrm>
              <a:off x="6453775" y="2572775"/>
              <a:ext cx="25" cy="25"/>
            </a:xfrm>
            <a:custGeom>
              <a:avLst/>
              <a:gdLst/>
              <a:ahLst/>
              <a:cxnLst/>
              <a:rect l="l" t="t" r="r" b="b"/>
              <a:pathLst>
                <a:path w="1" h="1" extrusionOk="0">
                  <a:moveTo>
                    <a:pt x="0" y="0"/>
                  </a:moveTo>
                  <a:lnTo>
                    <a:pt x="0" y="0"/>
                  </a:ln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2793;p34">
              <a:extLst>
                <a:ext uri="{FF2B5EF4-FFF2-40B4-BE49-F238E27FC236}">
                  <a16:creationId xmlns:a16="http://schemas.microsoft.com/office/drawing/2014/main" id="{A00901A9-5F61-42FA-BF0F-0DAD75275850}"/>
                </a:ext>
              </a:extLst>
            </p:cNvPr>
            <p:cNvSpPr/>
            <p:nvPr/>
          </p:nvSpPr>
          <p:spPr>
            <a:xfrm>
              <a:off x="6453775" y="2572300"/>
              <a:ext cx="300" cy="500"/>
            </a:xfrm>
            <a:custGeom>
              <a:avLst/>
              <a:gdLst/>
              <a:ahLst/>
              <a:cxnLst/>
              <a:rect l="l" t="t" r="r" b="b"/>
              <a:pathLst>
                <a:path w="12" h="20" extrusionOk="0">
                  <a:moveTo>
                    <a:pt x="11" y="0"/>
                  </a:moveTo>
                  <a:cubicBezTo>
                    <a:pt x="9" y="0"/>
                    <a:pt x="0" y="12"/>
                    <a:pt x="0" y="19"/>
                  </a:cubicBezTo>
                  <a:cubicBezTo>
                    <a:pt x="10" y="5"/>
                    <a:pt x="12" y="0"/>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2794;p34">
              <a:extLst>
                <a:ext uri="{FF2B5EF4-FFF2-40B4-BE49-F238E27FC236}">
                  <a16:creationId xmlns:a16="http://schemas.microsoft.com/office/drawing/2014/main" id="{A830DF54-F432-4C2B-A33C-C8CD134C889C}"/>
                </a:ext>
              </a:extLst>
            </p:cNvPr>
            <p:cNvSpPr/>
            <p:nvPr/>
          </p:nvSpPr>
          <p:spPr>
            <a:xfrm>
              <a:off x="6455850" y="2568300"/>
              <a:ext cx="1825" cy="4500"/>
            </a:xfrm>
            <a:custGeom>
              <a:avLst/>
              <a:gdLst/>
              <a:ahLst/>
              <a:cxnLst/>
              <a:rect l="l" t="t" r="r" b="b"/>
              <a:pathLst>
                <a:path w="73" h="180" extrusionOk="0">
                  <a:moveTo>
                    <a:pt x="72" y="1"/>
                  </a:moveTo>
                  <a:cubicBezTo>
                    <a:pt x="66" y="13"/>
                    <a:pt x="63" y="23"/>
                    <a:pt x="63" y="25"/>
                  </a:cubicBezTo>
                  <a:lnTo>
                    <a:pt x="63" y="25"/>
                  </a:lnTo>
                  <a:cubicBezTo>
                    <a:pt x="65" y="21"/>
                    <a:pt x="68" y="13"/>
                    <a:pt x="72" y="1"/>
                  </a:cubicBezTo>
                  <a:close/>
                  <a:moveTo>
                    <a:pt x="48" y="13"/>
                  </a:moveTo>
                  <a:cubicBezTo>
                    <a:pt x="24" y="72"/>
                    <a:pt x="13" y="120"/>
                    <a:pt x="1" y="179"/>
                  </a:cubicBezTo>
                  <a:cubicBezTo>
                    <a:pt x="10" y="161"/>
                    <a:pt x="19" y="80"/>
                    <a:pt x="28" y="80"/>
                  </a:cubicBezTo>
                  <a:cubicBezTo>
                    <a:pt x="31" y="80"/>
                    <a:pt x="34" y="88"/>
                    <a:pt x="36" y="108"/>
                  </a:cubicBezTo>
                  <a:cubicBezTo>
                    <a:pt x="48" y="72"/>
                    <a:pt x="60" y="48"/>
                    <a:pt x="72" y="13"/>
                  </a:cubicBezTo>
                  <a:lnTo>
                    <a:pt x="72" y="13"/>
                  </a:lnTo>
                  <a:cubicBezTo>
                    <a:pt x="68" y="22"/>
                    <a:pt x="65" y="25"/>
                    <a:pt x="64" y="25"/>
                  </a:cubicBezTo>
                  <a:cubicBezTo>
                    <a:pt x="63" y="25"/>
                    <a:pt x="63" y="25"/>
                    <a:pt x="63" y="25"/>
                  </a:cubicBezTo>
                  <a:lnTo>
                    <a:pt x="63" y="25"/>
                  </a:lnTo>
                  <a:cubicBezTo>
                    <a:pt x="62" y="28"/>
                    <a:pt x="61" y="29"/>
                    <a:pt x="59" y="29"/>
                  </a:cubicBezTo>
                  <a:cubicBezTo>
                    <a:pt x="57" y="29"/>
                    <a:pt x="54" y="23"/>
                    <a:pt x="48"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2795;p34">
              <a:extLst>
                <a:ext uri="{FF2B5EF4-FFF2-40B4-BE49-F238E27FC236}">
                  <a16:creationId xmlns:a16="http://schemas.microsoft.com/office/drawing/2014/main" id="{86F414E3-2AD3-44BF-80D9-80F431BCE296}"/>
                </a:ext>
              </a:extLst>
            </p:cNvPr>
            <p:cNvSpPr/>
            <p:nvPr/>
          </p:nvSpPr>
          <p:spPr>
            <a:xfrm>
              <a:off x="6455550" y="2572475"/>
              <a:ext cx="175" cy="1100"/>
            </a:xfrm>
            <a:custGeom>
              <a:avLst/>
              <a:gdLst/>
              <a:ahLst/>
              <a:cxnLst/>
              <a:rect l="l" t="t" r="r" b="b"/>
              <a:pathLst>
                <a:path w="7" h="44" extrusionOk="0">
                  <a:moveTo>
                    <a:pt x="1" y="0"/>
                  </a:moveTo>
                  <a:cubicBezTo>
                    <a:pt x="1" y="15"/>
                    <a:pt x="5" y="43"/>
                    <a:pt x="6" y="43"/>
                  </a:cubicBezTo>
                  <a:cubicBezTo>
                    <a:pt x="6" y="43"/>
                    <a:pt x="5" y="3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2796;p34">
              <a:extLst>
                <a:ext uri="{FF2B5EF4-FFF2-40B4-BE49-F238E27FC236}">
                  <a16:creationId xmlns:a16="http://schemas.microsoft.com/office/drawing/2014/main" id="{4E386FA7-CA8C-4C78-9E11-1C643679229F}"/>
                </a:ext>
              </a:extLst>
            </p:cNvPr>
            <p:cNvSpPr/>
            <p:nvPr/>
          </p:nvSpPr>
          <p:spPr>
            <a:xfrm>
              <a:off x="6454675" y="2570675"/>
              <a:ext cx="900" cy="2425"/>
            </a:xfrm>
            <a:custGeom>
              <a:avLst/>
              <a:gdLst/>
              <a:ahLst/>
              <a:cxnLst/>
              <a:rect l="l" t="t" r="r" b="b"/>
              <a:pathLst>
                <a:path w="36" h="97" extrusionOk="0">
                  <a:moveTo>
                    <a:pt x="36" y="1"/>
                  </a:moveTo>
                  <a:lnTo>
                    <a:pt x="36" y="1"/>
                  </a:lnTo>
                  <a:cubicBezTo>
                    <a:pt x="12" y="13"/>
                    <a:pt x="0" y="84"/>
                    <a:pt x="0" y="96"/>
                  </a:cubicBezTo>
                  <a:cubicBezTo>
                    <a:pt x="24" y="72"/>
                    <a:pt x="36" y="60"/>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2797;p34">
              <a:extLst>
                <a:ext uri="{FF2B5EF4-FFF2-40B4-BE49-F238E27FC236}">
                  <a16:creationId xmlns:a16="http://schemas.microsoft.com/office/drawing/2014/main" id="{4B04B74A-1E22-4236-84FA-0A64CC73AA08}"/>
                </a:ext>
              </a:extLst>
            </p:cNvPr>
            <p:cNvSpPr/>
            <p:nvPr/>
          </p:nvSpPr>
          <p:spPr>
            <a:xfrm>
              <a:off x="6453200" y="2568125"/>
              <a:ext cx="675" cy="2275"/>
            </a:xfrm>
            <a:custGeom>
              <a:avLst/>
              <a:gdLst/>
              <a:ahLst/>
              <a:cxnLst/>
              <a:rect l="l" t="t" r="r" b="b"/>
              <a:pathLst>
                <a:path w="27" h="91" extrusionOk="0">
                  <a:moveTo>
                    <a:pt x="25" y="0"/>
                  </a:moveTo>
                  <a:cubicBezTo>
                    <a:pt x="24" y="0"/>
                    <a:pt x="23" y="5"/>
                    <a:pt x="21" y="10"/>
                  </a:cubicBezTo>
                  <a:lnTo>
                    <a:pt x="21" y="10"/>
                  </a:lnTo>
                  <a:cubicBezTo>
                    <a:pt x="0" y="43"/>
                    <a:pt x="11" y="45"/>
                    <a:pt x="11" y="91"/>
                  </a:cubicBezTo>
                  <a:cubicBezTo>
                    <a:pt x="24" y="20"/>
                    <a:pt x="26"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2798;p34">
              <a:extLst>
                <a:ext uri="{FF2B5EF4-FFF2-40B4-BE49-F238E27FC236}">
                  <a16:creationId xmlns:a16="http://schemas.microsoft.com/office/drawing/2014/main" id="{0ADAEEA6-7094-4A9E-8C02-CCD02E7D37FD}"/>
                </a:ext>
              </a:extLst>
            </p:cNvPr>
            <p:cNvSpPr/>
            <p:nvPr/>
          </p:nvSpPr>
          <p:spPr>
            <a:xfrm>
              <a:off x="6454675" y="2569500"/>
              <a:ext cx="300" cy="1200"/>
            </a:xfrm>
            <a:custGeom>
              <a:avLst/>
              <a:gdLst/>
              <a:ahLst/>
              <a:cxnLst/>
              <a:rect l="l" t="t" r="r" b="b"/>
              <a:pathLst>
                <a:path w="12" h="48" extrusionOk="0">
                  <a:moveTo>
                    <a:pt x="12" y="0"/>
                  </a:moveTo>
                  <a:cubicBezTo>
                    <a:pt x="0" y="48"/>
                    <a:pt x="0" y="48"/>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2799;p34">
              <a:extLst>
                <a:ext uri="{FF2B5EF4-FFF2-40B4-BE49-F238E27FC236}">
                  <a16:creationId xmlns:a16="http://schemas.microsoft.com/office/drawing/2014/main" id="{63038B85-429F-4EDC-A3A7-6E4714AC7676}"/>
                </a:ext>
              </a:extLst>
            </p:cNvPr>
            <p:cNvSpPr/>
            <p:nvPr/>
          </p:nvSpPr>
          <p:spPr>
            <a:xfrm>
              <a:off x="6455550" y="2573175"/>
              <a:ext cx="500" cy="800"/>
            </a:xfrm>
            <a:custGeom>
              <a:avLst/>
              <a:gdLst/>
              <a:ahLst/>
              <a:cxnLst/>
              <a:rect l="l" t="t" r="r" b="b"/>
              <a:pathLst>
                <a:path w="20" h="32" extrusionOk="0">
                  <a:moveTo>
                    <a:pt x="19" y="0"/>
                  </a:moveTo>
                  <a:cubicBezTo>
                    <a:pt x="18" y="0"/>
                    <a:pt x="12" y="10"/>
                    <a:pt x="1" y="32"/>
                  </a:cubicBezTo>
                  <a:cubicBezTo>
                    <a:pt x="14" y="13"/>
                    <a:pt x="19"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2800;p34">
              <a:extLst>
                <a:ext uri="{FF2B5EF4-FFF2-40B4-BE49-F238E27FC236}">
                  <a16:creationId xmlns:a16="http://schemas.microsoft.com/office/drawing/2014/main" id="{7C349BFA-5FE0-452D-B1E4-324A6D6102B7}"/>
                </a:ext>
              </a:extLst>
            </p:cNvPr>
            <p:cNvSpPr/>
            <p:nvPr/>
          </p:nvSpPr>
          <p:spPr>
            <a:xfrm>
              <a:off x="6456150" y="2573225"/>
              <a:ext cx="300" cy="750"/>
            </a:xfrm>
            <a:custGeom>
              <a:avLst/>
              <a:gdLst/>
              <a:ahLst/>
              <a:cxnLst/>
              <a:rect l="l" t="t" r="r" b="b"/>
              <a:pathLst>
                <a:path w="12" h="30" extrusionOk="0">
                  <a:moveTo>
                    <a:pt x="11" y="1"/>
                  </a:moveTo>
                  <a:cubicBezTo>
                    <a:pt x="10" y="1"/>
                    <a:pt x="1" y="22"/>
                    <a:pt x="1" y="30"/>
                  </a:cubicBezTo>
                  <a:cubicBezTo>
                    <a:pt x="9" y="8"/>
                    <a:pt x="12"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2801;p34">
              <a:extLst>
                <a:ext uri="{FF2B5EF4-FFF2-40B4-BE49-F238E27FC236}">
                  <a16:creationId xmlns:a16="http://schemas.microsoft.com/office/drawing/2014/main" id="{D03A58E3-FFD9-4B66-B41F-C7AEE76549E7}"/>
                </a:ext>
              </a:extLst>
            </p:cNvPr>
            <p:cNvSpPr/>
            <p:nvPr/>
          </p:nvSpPr>
          <p:spPr>
            <a:xfrm>
              <a:off x="6476700" y="2573650"/>
              <a:ext cx="1800" cy="1825"/>
            </a:xfrm>
            <a:custGeom>
              <a:avLst/>
              <a:gdLst/>
              <a:ahLst/>
              <a:cxnLst/>
              <a:rect l="l" t="t" r="r" b="b"/>
              <a:pathLst>
                <a:path w="72" h="73" extrusionOk="0">
                  <a:moveTo>
                    <a:pt x="48" y="25"/>
                  </a:moveTo>
                  <a:cubicBezTo>
                    <a:pt x="0" y="72"/>
                    <a:pt x="72" y="1"/>
                    <a:pt x="48"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2802;p34">
              <a:extLst>
                <a:ext uri="{FF2B5EF4-FFF2-40B4-BE49-F238E27FC236}">
                  <a16:creationId xmlns:a16="http://schemas.microsoft.com/office/drawing/2014/main" id="{87AE8368-4BF5-4C4A-BC0E-177A4847AEAB}"/>
                </a:ext>
              </a:extLst>
            </p:cNvPr>
            <p:cNvSpPr/>
            <p:nvPr/>
          </p:nvSpPr>
          <p:spPr>
            <a:xfrm>
              <a:off x="6497525" y="2577225"/>
              <a:ext cx="25" cy="325"/>
            </a:xfrm>
            <a:custGeom>
              <a:avLst/>
              <a:gdLst/>
              <a:ahLst/>
              <a:cxnLst/>
              <a:rect l="l" t="t" r="r" b="b"/>
              <a:pathLst>
                <a:path w="1" h="13" extrusionOk="0">
                  <a:moveTo>
                    <a:pt x="1" y="13"/>
                  </a:moveTo>
                  <a:lnTo>
                    <a:pt x="1" y="13"/>
                  </a:lnTo>
                  <a:cubicBezTo>
                    <a:pt x="1" y="1"/>
                    <a:pt x="1" y="1"/>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2803;p34">
              <a:extLst>
                <a:ext uri="{FF2B5EF4-FFF2-40B4-BE49-F238E27FC236}">
                  <a16:creationId xmlns:a16="http://schemas.microsoft.com/office/drawing/2014/main" id="{0163A8F9-4D23-44B9-A0DE-3D708DC04710}"/>
                </a:ext>
              </a:extLst>
            </p:cNvPr>
            <p:cNvSpPr/>
            <p:nvPr/>
          </p:nvSpPr>
          <p:spPr>
            <a:xfrm>
              <a:off x="6472825" y="2568900"/>
              <a:ext cx="900" cy="2700"/>
            </a:xfrm>
            <a:custGeom>
              <a:avLst/>
              <a:gdLst/>
              <a:ahLst/>
              <a:cxnLst/>
              <a:rect l="l" t="t" r="r" b="b"/>
              <a:pathLst>
                <a:path w="36" h="108" extrusionOk="0">
                  <a:moveTo>
                    <a:pt x="36" y="0"/>
                  </a:moveTo>
                  <a:cubicBezTo>
                    <a:pt x="24" y="36"/>
                    <a:pt x="0" y="60"/>
                    <a:pt x="0" y="108"/>
                  </a:cubicBezTo>
                  <a:cubicBezTo>
                    <a:pt x="12" y="72"/>
                    <a:pt x="24" y="36"/>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2804;p34">
              <a:extLst>
                <a:ext uri="{FF2B5EF4-FFF2-40B4-BE49-F238E27FC236}">
                  <a16:creationId xmlns:a16="http://schemas.microsoft.com/office/drawing/2014/main" id="{E8CCE273-6E60-4B81-9A22-C3BE995AFFA0}"/>
                </a:ext>
              </a:extLst>
            </p:cNvPr>
            <p:cNvSpPr/>
            <p:nvPr/>
          </p:nvSpPr>
          <p:spPr>
            <a:xfrm>
              <a:off x="6509725" y="2579950"/>
              <a:ext cx="575" cy="875"/>
            </a:xfrm>
            <a:custGeom>
              <a:avLst/>
              <a:gdLst/>
              <a:ahLst/>
              <a:cxnLst/>
              <a:rect l="l" t="t" r="r" b="b"/>
              <a:pathLst>
                <a:path w="23" h="35" extrusionOk="0">
                  <a:moveTo>
                    <a:pt x="22" y="0"/>
                  </a:moveTo>
                  <a:lnTo>
                    <a:pt x="22" y="0"/>
                  </a:lnTo>
                  <a:cubicBezTo>
                    <a:pt x="20" y="0"/>
                    <a:pt x="1" y="27"/>
                    <a:pt x="1" y="35"/>
                  </a:cubicBezTo>
                  <a:cubicBezTo>
                    <a:pt x="18" y="9"/>
                    <a:pt x="23" y="0"/>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2805;p34">
              <a:extLst>
                <a:ext uri="{FF2B5EF4-FFF2-40B4-BE49-F238E27FC236}">
                  <a16:creationId xmlns:a16="http://schemas.microsoft.com/office/drawing/2014/main" id="{DD7D2909-393D-4D77-B202-934AE65F5544}"/>
                </a:ext>
              </a:extLst>
            </p:cNvPr>
            <p:cNvSpPr/>
            <p:nvPr/>
          </p:nvSpPr>
          <p:spPr>
            <a:xfrm>
              <a:off x="6496925" y="2583175"/>
              <a:ext cx="25" cy="325"/>
            </a:xfrm>
            <a:custGeom>
              <a:avLst/>
              <a:gdLst/>
              <a:ahLst/>
              <a:cxnLst/>
              <a:rect l="l" t="t" r="r" b="b"/>
              <a:pathLst>
                <a:path w="1" h="13" extrusionOk="0">
                  <a:moveTo>
                    <a:pt x="1" y="1"/>
                  </a:moveTo>
                  <a:lnTo>
                    <a:pt x="1" y="13"/>
                  </a:lnTo>
                  <a:cubicBezTo>
                    <a:pt x="1" y="13"/>
                    <a:pt x="1" y="13"/>
                    <a:pt x="1" y="13"/>
                  </a:cubicBezTo>
                  <a:cubicBezTo>
                    <a:pt x="1" y="1"/>
                    <a:pt x="1" y="1"/>
                    <a:pt x="1"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2806;p34">
              <a:extLst>
                <a:ext uri="{FF2B5EF4-FFF2-40B4-BE49-F238E27FC236}">
                  <a16:creationId xmlns:a16="http://schemas.microsoft.com/office/drawing/2014/main" id="{A3F2C60B-C972-4DE8-A3FE-C6A042B438FE}"/>
                </a:ext>
              </a:extLst>
            </p:cNvPr>
            <p:cNvSpPr/>
            <p:nvPr/>
          </p:nvSpPr>
          <p:spPr>
            <a:xfrm>
              <a:off x="6460325" y="2569200"/>
              <a:ext cx="1200" cy="1800"/>
            </a:xfrm>
            <a:custGeom>
              <a:avLst/>
              <a:gdLst/>
              <a:ahLst/>
              <a:cxnLst/>
              <a:rect l="l" t="t" r="r" b="b"/>
              <a:pathLst>
                <a:path w="48" h="72" extrusionOk="0">
                  <a:moveTo>
                    <a:pt x="0" y="0"/>
                  </a:moveTo>
                  <a:lnTo>
                    <a:pt x="0" y="0"/>
                  </a:lnTo>
                  <a:cubicBezTo>
                    <a:pt x="0" y="12"/>
                    <a:pt x="12" y="72"/>
                    <a:pt x="24" y="72"/>
                  </a:cubicBezTo>
                  <a:cubicBezTo>
                    <a:pt x="12" y="48"/>
                    <a:pt x="24" y="36"/>
                    <a:pt x="48" y="36"/>
                  </a:cubicBezTo>
                  <a:cubicBezTo>
                    <a:pt x="36" y="24"/>
                    <a:pt x="12"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2807;p34">
              <a:extLst>
                <a:ext uri="{FF2B5EF4-FFF2-40B4-BE49-F238E27FC236}">
                  <a16:creationId xmlns:a16="http://schemas.microsoft.com/office/drawing/2014/main" id="{12AAA021-7CED-491E-BDA6-F8EEEE185C16}"/>
                </a:ext>
              </a:extLst>
            </p:cNvPr>
            <p:cNvSpPr/>
            <p:nvPr/>
          </p:nvSpPr>
          <p:spPr>
            <a:xfrm>
              <a:off x="6460025" y="2568900"/>
              <a:ext cx="325" cy="325"/>
            </a:xfrm>
            <a:custGeom>
              <a:avLst/>
              <a:gdLst/>
              <a:ahLst/>
              <a:cxnLst/>
              <a:rect l="l" t="t" r="r" b="b"/>
              <a:pathLst>
                <a:path w="13" h="13" extrusionOk="0">
                  <a:moveTo>
                    <a:pt x="0" y="0"/>
                  </a:moveTo>
                  <a:cubicBezTo>
                    <a:pt x="12" y="12"/>
                    <a:pt x="12" y="12"/>
                    <a:pt x="12" y="12"/>
                  </a:cubicBezTo>
                  <a:cubicBezTo>
                    <a:pt x="12" y="0"/>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2808;p34">
              <a:extLst>
                <a:ext uri="{FF2B5EF4-FFF2-40B4-BE49-F238E27FC236}">
                  <a16:creationId xmlns:a16="http://schemas.microsoft.com/office/drawing/2014/main" id="{3F968CBE-5E38-4D03-A2A8-2EBA418EC3AB}"/>
                </a:ext>
              </a:extLst>
            </p:cNvPr>
            <p:cNvSpPr/>
            <p:nvPr/>
          </p:nvSpPr>
          <p:spPr>
            <a:xfrm>
              <a:off x="6468650" y="2566525"/>
              <a:ext cx="1225" cy="2100"/>
            </a:xfrm>
            <a:custGeom>
              <a:avLst/>
              <a:gdLst/>
              <a:ahLst/>
              <a:cxnLst/>
              <a:rect l="l" t="t" r="r" b="b"/>
              <a:pathLst>
                <a:path w="49" h="84" extrusionOk="0">
                  <a:moveTo>
                    <a:pt x="36" y="0"/>
                  </a:moveTo>
                  <a:cubicBezTo>
                    <a:pt x="24" y="36"/>
                    <a:pt x="13" y="60"/>
                    <a:pt x="1" y="84"/>
                  </a:cubicBezTo>
                  <a:cubicBezTo>
                    <a:pt x="13" y="72"/>
                    <a:pt x="24" y="60"/>
                    <a:pt x="36" y="48"/>
                  </a:cubicBezTo>
                  <a:cubicBezTo>
                    <a:pt x="36" y="36"/>
                    <a:pt x="48" y="24"/>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2809;p34">
              <a:extLst>
                <a:ext uri="{FF2B5EF4-FFF2-40B4-BE49-F238E27FC236}">
                  <a16:creationId xmlns:a16="http://schemas.microsoft.com/office/drawing/2014/main" id="{8531CF0E-3A49-4216-9B37-0D2EB6612658}"/>
                </a:ext>
              </a:extLst>
            </p:cNvPr>
            <p:cNvSpPr/>
            <p:nvPr/>
          </p:nvSpPr>
          <p:spPr>
            <a:xfrm>
              <a:off x="6456750" y="2567100"/>
              <a:ext cx="53900" cy="20275"/>
            </a:xfrm>
            <a:custGeom>
              <a:avLst/>
              <a:gdLst/>
              <a:ahLst/>
              <a:cxnLst/>
              <a:rect l="l" t="t" r="r" b="b"/>
              <a:pathLst>
                <a:path w="2156" h="811" extrusionOk="0">
                  <a:moveTo>
                    <a:pt x="429" y="1"/>
                  </a:moveTo>
                  <a:lnTo>
                    <a:pt x="429" y="1"/>
                  </a:lnTo>
                  <a:cubicBezTo>
                    <a:pt x="428" y="5"/>
                    <a:pt x="428" y="8"/>
                    <a:pt x="427" y="11"/>
                  </a:cubicBezTo>
                  <a:lnTo>
                    <a:pt x="427" y="11"/>
                  </a:lnTo>
                  <a:cubicBezTo>
                    <a:pt x="428" y="8"/>
                    <a:pt x="429" y="4"/>
                    <a:pt x="429" y="1"/>
                  </a:cubicBezTo>
                  <a:close/>
                  <a:moveTo>
                    <a:pt x="477" y="37"/>
                  </a:moveTo>
                  <a:lnTo>
                    <a:pt x="477" y="37"/>
                  </a:lnTo>
                  <a:cubicBezTo>
                    <a:pt x="476" y="37"/>
                    <a:pt x="476" y="38"/>
                    <a:pt x="476" y="39"/>
                  </a:cubicBezTo>
                  <a:lnTo>
                    <a:pt x="476" y="39"/>
                  </a:lnTo>
                  <a:cubicBezTo>
                    <a:pt x="476" y="38"/>
                    <a:pt x="477" y="37"/>
                    <a:pt x="477" y="37"/>
                  </a:cubicBezTo>
                  <a:close/>
                  <a:moveTo>
                    <a:pt x="60" y="132"/>
                  </a:moveTo>
                  <a:lnTo>
                    <a:pt x="60" y="132"/>
                  </a:lnTo>
                  <a:cubicBezTo>
                    <a:pt x="61" y="136"/>
                    <a:pt x="62" y="141"/>
                    <a:pt x="61" y="146"/>
                  </a:cubicBezTo>
                  <a:lnTo>
                    <a:pt x="61" y="146"/>
                  </a:lnTo>
                  <a:cubicBezTo>
                    <a:pt x="61" y="145"/>
                    <a:pt x="60" y="145"/>
                    <a:pt x="60" y="144"/>
                  </a:cubicBezTo>
                  <a:cubicBezTo>
                    <a:pt x="60" y="146"/>
                    <a:pt x="60" y="149"/>
                    <a:pt x="60" y="151"/>
                  </a:cubicBezTo>
                  <a:lnTo>
                    <a:pt x="60" y="151"/>
                  </a:lnTo>
                  <a:cubicBezTo>
                    <a:pt x="60" y="149"/>
                    <a:pt x="61" y="147"/>
                    <a:pt x="61" y="146"/>
                  </a:cubicBezTo>
                  <a:lnTo>
                    <a:pt x="61" y="146"/>
                  </a:lnTo>
                  <a:cubicBezTo>
                    <a:pt x="66" y="155"/>
                    <a:pt x="68" y="160"/>
                    <a:pt x="69" y="160"/>
                  </a:cubicBezTo>
                  <a:cubicBezTo>
                    <a:pt x="69" y="160"/>
                    <a:pt x="66" y="152"/>
                    <a:pt x="60" y="132"/>
                  </a:cubicBezTo>
                  <a:close/>
                  <a:moveTo>
                    <a:pt x="1382" y="191"/>
                  </a:moveTo>
                  <a:cubicBezTo>
                    <a:pt x="1370" y="191"/>
                    <a:pt x="1370" y="203"/>
                    <a:pt x="1370" y="203"/>
                  </a:cubicBezTo>
                  <a:lnTo>
                    <a:pt x="1382" y="191"/>
                  </a:lnTo>
                  <a:close/>
                  <a:moveTo>
                    <a:pt x="1105" y="187"/>
                  </a:moveTo>
                  <a:cubicBezTo>
                    <a:pt x="1107" y="187"/>
                    <a:pt x="1108" y="188"/>
                    <a:pt x="1108" y="191"/>
                  </a:cubicBezTo>
                  <a:cubicBezTo>
                    <a:pt x="1102" y="213"/>
                    <a:pt x="1099" y="220"/>
                    <a:pt x="1098" y="220"/>
                  </a:cubicBezTo>
                  <a:cubicBezTo>
                    <a:pt x="1096" y="220"/>
                    <a:pt x="1096" y="210"/>
                    <a:pt x="1096" y="203"/>
                  </a:cubicBezTo>
                  <a:cubicBezTo>
                    <a:pt x="1096" y="195"/>
                    <a:pt x="1102" y="187"/>
                    <a:pt x="1105" y="187"/>
                  </a:cubicBezTo>
                  <a:close/>
                  <a:moveTo>
                    <a:pt x="1286" y="203"/>
                  </a:moveTo>
                  <a:cubicBezTo>
                    <a:pt x="1281" y="209"/>
                    <a:pt x="1278" y="216"/>
                    <a:pt x="1277" y="225"/>
                  </a:cubicBezTo>
                  <a:lnTo>
                    <a:pt x="1277" y="225"/>
                  </a:lnTo>
                  <a:cubicBezTo>
                    <a:pt x="1281" y="219"/>
                    <a:pt x="1283" y="212"/>
                    <a:pt x="1286" y="203"/>
                  </a:cubicBezTo>
                  <a:close/>
                  <a:moveTo>
                    <a:pt x="842" y="210"/>
                  </a:moveTo>
                  <a:cubicBezTo>
                    <a:pt x="846" y="210"/>
                    <a:pt x="846" y="219"/>
                    <a:pt x="846" y="227"/>
                  </a:cubicBezTo>
                  <a:cubicBezTo>
                    <a:pt x="846" y="227"/>
                    <a:pt x="834" y="227"/>
                    <a:pt x="834" y="215"/>
                  </a:cubicBezTo>
                  <a:cubicBezTo>
                    <a:pt x="837" y="212"/>
                    <a:pt x="840" y="210"/>
                    <a:pt x="842" y="210"/>
                  </a:cubicBezTo>
                  <a:close/>
                  <a:moveTo>
                    <a:pt x="1655" y="334"/>
                  </a:moveTo>
                  <a:cubicBezTo>
                    <a:pt x="1653" y="339"/>
                    <a:pt x="1651" y="343"/>
                    <a:pt x="1650" y="346"/>
                  </a:cubicBezTo>
                  <a:lnTo>
                    <a:pt x="1650" y="346"/>
                  </a:lnTo>
                  <a:cubicBezTo>
                    <a:pt x="1652" y="343"/>
                    <a:pt x="1653" y="339"/>
                    <a:pt x="1655" y="334"/>
                  </a:cubicBezTo>
                  <a:close/>
                  <a:moveTo>
                    <a:pt x="565" y="350"/>
                  </a:moveTo>
                  <a:lnTo>
                    <a:pt x="560" y="358"/>
                  </a:lnTo>
                  <a:cubicBezTo>
                    <a:pt x="562" y="358"/>
                    <a:pt x="564" y="355"/>
                    <a:pt x="565" y="350"/>
                  </a:cubicBezTo>
                  <a:close/>
                  <a:moveTo>
                    <a:pt x="427" y="11"/>
                  </a:moveTo>
                  <a:cubicBezTo>
                    <a:pt x="415" y="92"/>
                    <a:pt x="392" y="183"/>
                    <a:pt x="358" y="263"/>
                  </a:cubicBezTo>
                  <a:cubicBezTo>
                    <a:pt x="346" y="168"/>
                    <a:pt x="381" y="156"/>
                    <a:pt x="393" y="49"/>
                  </a:cubicBezTo>
                  <a:lnTo>
                    <a:pt x="393" y="49"/>
                  </a:lnTo>
                  <a:cubicBezTo>
                    <a:pt x="388" y="65"/>
                    <a:pt x="385" y="74"/>
                    <a:pt x="383" y="74"/>
                  </a:cubicBezTo>
                  <a:cubicBezTo>
                    <a:pt x="381" y="74"/>
                    <a:pt x="381" y="62"/>
                    <a:pt x="381" y="37"/>
                  </a:cubicBezTo>
                  <a:cubicBezTo>
                    <a:pt x="381" y="72"/>
                    <a:pt x="334" y="144"/>
                    <a:pt x="298" y="180"/>
                  </a:cubicBezTo>
                  <a:cubicBezTo>
                    <a:pt x="322" y="108"/>
                    <a:pt x="262" y="84"/>
                    <a:pt x="274" y="25"/>
                  </a:cubicBezTo>
                  <a:lnTo>
                    <a:pt x="274" y="25"/>
                  </a:lnTo>
                  <a:cubicBezTo>
                    <a:pt x="250" y="84"/>
                    <a:pt x="274" y="144"/>
                    <a:pt x="191" y="215"/>
                  </a:cubicBezTo>
                  <a:cubicBezTo>
                    <a:pt x="179" y="203"/>
                    <a:pt x="179" y="192"/>
                    <a:pt x="191" y="180"/>
                  </a:cubicBezTo>
                  <a:lnTo>
                    <a:pt x="191" y="180"/>
                  </a:lnTo>
                  <a:cubicBezTo>
                    <a:pt x="167" y="203"/>
                    <a:pt x="155" y="215"/>
                    <a:pt x="119" y="227"/>
                  </a:cubicBezTo>
                  <a:cubicBezTo>
                    <a:pt x="131" y="120"/>
                    <a:pt x="131" y="84"/>
                    <a:pt x="131" y="72"/>
                  </a:cubicBezTo>
                  <a:lnTo>
                    <a:pt x="131" y="72"/>
                  </a:lnTo>
                  <a:cubicBezTo>
                    <a:pt x="120" y="72"/>
                    <a:pt x="79" y="194"/>
                    <a:pt x="54" y="194"/>
                  </a:cubicBezTo>
                  <a:cubicBezTo>
                    <a:pt x="52" y="194"/>
                    <a:pt x="50" y="193"/>
                    <a:pt x="48" y="191"/>
                  </a:cubicBezTo>
                  <a:cubicBezTo>
                    <a:pt x="58" y="172"/>
                    <a:pt x="59" y="161"/>
                    <a:pt x="60" y="151"/>
                  </a:cubicBezTo>
                  <a:lnTo>
                    <a:pt x="60" y="151"/>
                  </a:lnTo>
                  <a:cubicBezTo>
                    <a:pt x="51" y="187"/>
                    <a:pt x="0" y="235"/>
                    <a:pt x="0" y="275"/>
                  </a:cubicBezTo>
                  <a:cubicBezTo>
                    <a:pt x="12" y="251"/>
                    <a:pt x="24" y="239"/>
                    <a:pt x="36" y="215"/>
                  </a:cubicBezTo>
                  <a:cubicBezTo>
                    <a:pt x="36" y="239"/>
                    <a:pt x="36" y="275"/>
                    <a:pt x="36" y="299"/>
                  </a:cubicBezTo>
                  <a:cubicBezTo>
                    <a:pt x="36" y="299"/>
                    <a:pt x="60" y="263"/>
                    <a:pt x="60" y="263"/>
                  </a:cubicBezTo>
                  <a:cubicBezTo>
                    <a:pt x="60" y="251"/>
                    <a:pt x="60" y="251"/>
                    <a:pt x="60" y="251"/>
                  </a:cubicBezTo>
                  <a:cubicBezTo>
                    <a:pt x="60" y="251"/>
                    <a:pt x="72" y="239"/>
                    <a:pt x="96" y="203"/>
                  </a:cubicBezTo>
                  <a:lnTo>
                    <a:pt x="96" y="203"/>
                  </a:lnTo>
                  <a:cubicBezTo>
                    <a:pt x="89" y="223"/>
                    <a:pt x="86" y="232"/>
                    <a:pt x="89" y="232"/>
                  </a:cubicBezTo>
                  <a:cubicBezTo>
                    <a:pt x="91" y="232"/>
                    <a:pt x="97" y="226"/>
                    <a:pt x="108" y="215"/>
                  </a:cubicBezTo>
                  <a:lnTo>
                    <a:pt x="108" y="215"/>
                  </a:lnTo>
                  <a:cubicBezTo>
                    <a:pt x="83" y="290"/>
                    <a:pt x="184" y="347"/>
                    <a:pt x="269" y="347"/>
                  </a:cubicBezTo>
                  <a:cubicBezTo>
                    <a:pt x="306" y="347"/>
                    <a:pt x="339" y="336"/>
                    <a:pt x="358" y="311"/>
                  </a:cubicBezTo>
                  <a:cubicBezTo>
                    <a:pt x="359" y="307"/>
                    <a:pt x="362" y="306"/>
                    <a:pt x="366" y="306"/>
                  </a:cubicBezTo>
                  <a:cubicBezTo>
                    <a:pt x="388" y="306"/>
                    <a:pt x="444" y="361"/>
                    <a:pt x="465" y="382"/>
                  </a:cubicBezTo>
                  <a:cubicBezTo>
                    <a:pt x="465" y="382"/>
                    <a:pt x="470" y="387"/>
                    <a:pt x="474" y="387"/>
                  </a:cubicBezTo>
                  <a:cubicBezTo>
                    <a:pt x="475" y="387"/>
                    <a:pt x="477" y="386"/>
                    <a:pt x="477" y="382"/>
                  </a:cubicBezTo>
                  <a:cubicBezTo>
                    <a:pt x="489" y="370"/>
                    <a:pt x="489" y="346"/>
                    <a:pt x="500" y="322"/>
                  </a:cubicBezTo>
                  <a:cubicBezTo>
                    <a:pt x="500" y="334"/>
                    <a:pt x="500" y="358"/>
                    <a:pt x="512" y="370"/>
                  </a:cubicBezTo>
                  <a:cubicBezTo>
                    <a:pt x="524" y="346"/>
                    <a:pt x="548" y="322"/>
                    <a:pt x="560" y="299"/>
                  </a:cubicBezTo>
                  <a:cubicBezTo>
                    <a:pt x="560" y="298"/>
                    <a:pt x="560" y="297"/>
                    <a:pt x="560" y="297"/>
                  </a:cubicBezTo>
                  <a:lnTo>
                    <a:pt x="560" y="297"/>
                  </a:lnTo>
                  <a:cubicBezTo>
                    <a:pt x="561" y="297"/>
                    <a:pt x="567" y="334"/>
                    <a:pt x="565" y="350"/>
                  </a:cubicBezTo>
                  <a:lnTo>
                    <a:pt x="565" y="350"/>
                  </a:lnTo>
                  <a:lnTo>
                    <a:pt x="596" y="299"/>
                  </a:lnTo>
                  <a:lnTo>
                    <a:pt x="596" y="299"/>
                  </a:lnTo>
                  <a:cubicBezTo>
                    <a:pt x="596" y="348"/>
                    <a:pt x="589" y="372"/>
                    <a:pt x="590" y="372"/>
                  </a:cubicBezTo>
                  <a:cubicBezTo>
                    <a:pt x="590" y="372"/>
                    <a:pt x="596" y="351"/>
                    <a:pt x="620" y="311"/>
                  </a:cubicBezTo>
                  <a:cubicBezTo>
                    <a:pt x="631" y="333"/>
                    <a:pt x="704" y="407"/>
                    <a:pt x="723" y="407"/>
                  </a:cubicBezTo>
                  <a:cubicBezTo>
                    <a:pt x="725" y="407"/>
                    <a:pt x="726" y="407"/>
                    <a:pt x="727" y="406"/>
                  </a:cubicBezTo>
                  <a:cubicBezTo>
                    <a:pt x="727" y="406"/>
                    <a:pt x="739" y="406"/>
                    <a:pt x="739" y="394"/>
                  </a:cubicBezTo>
                  <a:cubicBezTo>
                    <a:pt x="739" y="403"/>
                    <a:pt x="739" y="456"/>
                    <a:pt x="753" y="456"/>
                  </a:cubicBezTo>
                  <a:cubicBezTo>
                    <a:pt x="758" y="456"/>
                    <a:pt x="765" y="449"/>
                    <a:pt x="774" y="430"/>
                  </a:cubicBezTo>
                  <a:lnTo>
                    <a:pt x="774" y="430"/>
                  </a:lnTo>
                  <a:cubicBezTo>
                    <a:pt x="762" y="465"/>
                    <a:pt x="762" y="465"/>
                    <a:pt x="750" y="489"/>
                  </a:cubicBezTo>
                  <a:cubicBezTo>
                    <a:pt x="774" y="489"/>
                    <a:pt x="819" y="377"/>
                    <a:pt x="822" y="359"/>
                  </a:cubicBezTo>
                  <a:lnTo>
                    <a:pt x="822" y="359"/>
                  </a:lnTo>
                  <a:cubicBezTo>
                    <a:pt x="818" y="405"/>
                    <a:pt x="826" y="420"/>
                    <a:pt x="838" y="420"/>
                  </a:cubicBezTo>
                  <a:cubicBezTo>
                    <a:pt x="860" y="420"/>
                    <a:pt x="898" y="370"/>
                    <a:pt x="905" y="370"/>
                  </a:cubicBezTo>
                  <a:cubicBezTo>
                    <a:pt x="917" y="394"/>
                    <a:pt x="941" y="406"/>
                    <a:pt x="941" y="430"/>
                  </a:cubicBezTo>
                  <a:cubicBezTo>
                    <a:pt x="941" y="406"/>
                    <a:pt x="953" y="394"/>
                    <a:pt x="965" y="370"/>
                  </a:cubicBezTo>
                  <a:cubicBezTo>
                    <a:pt x="977" y="406"/>
                    <a:pt x="977" y="406"/>
                    <a:pt x="977" y="406"/>
                  </a:cubicBezTo>
                  <a:cubicBezTo>
                    <a:pt x="965" y="442"/>
                    <a:pt x="1001" y="489"/>
                    <a:pt x="965" y="525"/>
                  </a:cubicBezTo>
                  <a:cubicBezTo>
                    <a:pt x="981" y="525"/>
                    <a:pt x="992" y="514"/>
                    <a:pt x="997" y="499"/>
                  </a:cubicBezTo>
                  <a:lnTo>
                    <a:pt x="997" y="499"/>
                  </a:lnTo>
                  <a:cubicBezTo>
                    <a:pt x="992" y="530"/>
                    <a:pt x="994" y="541"/>
                    <a:pt x="999" y="541"/>
                  </a:cubicBezTo>
                  <a:cubicBezTo>
                    <a:pt x="1010" y="541"/>
                    <a:pt x="1037" y="492"/>
                    <a:pt x="1060" y="477"/>
                  </a:cubicBezTo>
                  <a:cubicBezTo>
                    <a:pt x="1061" y="477"/>
                    <a:pt x="1062" y="476"/>
                    <a:pt x="1063" y="476"/>
                  </a:cubicBezTo>
                  <a:cubicBezTo>
                    <a:pt x="1077" y="476"/>
                    <a:pt x="1082" y="519"/>
                    <a:pt x="1097" y="519"/>
                  </a:cubicBezTo>
                  <a:cubicBezTo>
                    <a:pt x="1105" y="519"/>
                    <a:pt x="1115" y="506"/>
                    <a:pt x="1131" y="465"/>
                  </a:cubicBezTo>
                  <a:lnTo>
                    <a:pt x="1131" y="465"/>
                  </a:lnTo>
                  <a:cubicBezTo>
                    <a:pt x="1120" y="501"/>
                    <a:pt x="1167" y="513"/>
                    <a:pt x="1191" y="537"/>
                  </a:cubicBezTo>
                  <a:cubicBezTo>
                    <a:pt x="1191" y="537"/>
                    <a:pt x="1262" y="525"/>
                    <a:pt x="1274" y="501"/>
                  </a:cubicBezTo>
                  <a:cubicBezTo>
                    <a:pt x="1286" y="537"/>
                    <a:pt x="1310" y="608"/>
                    <a:pt x="1358" y="620"/>
                  </a:cubicBezTo>
                  <a:cubicBezTo>
                    <a:pt x="1382" y="620"/>
                    <a:pt x="1405" y="561"/>
                    <a:pt x="1417" y="513"/>
                  </a:cubicBezTo>
                  <a:cubicBezTo>
                    <a:pt x="1441" y="572"/>
                    <a:pt x="1536" y="644"/>
                    <a:pt x="1548" y="656"/>
                  </a:cubicBezTo>
                  <a:cubicBezTo>
                    <a:pt x="1560" y="632"/>
                    <a:pt x="1560" y="620"/>
                    <a:pt x="1560" y="596"/>
                  </a:cubicBezTo>
                  <a:cubicBezTo>
                    <a:pt x="1584" y="608"/>
                    <a:pt x="1584" y="620"/>
                    <a:pt x="1560" y="644"/>
                  </a:cubicBezTo>
                  <a:cubicBezTo>
                    <a:pt x="1572" y="644"/>
                    <a:pt x="1572" y="644"/>
                    <a:pt x="1572" y="632"/>
                  </a:cubicBezTo>
                  <a:cubicBezTo>
                    <a:pt x="1572" y="644"/>
                    <a:pt x="1572" y="668"/>
                    <a:pt x="1572" y="668"/>
                  </a:cubicBezTo>
                  <a:cubicBezTo>
                    <a:pt x="1572" y="668"/>
                    <a:pt x="1596" y="656"/>
                    <a:pt x="1608" y="644"/>
                  </a:cubicBezTo>
                  <a:lnTo>
                    <a:pt x="1608" y="644"/>
                  </a:lnTo>
                  <a:cubicBezTo>
                    <a:pt x="1608" y="668"/>
                    <a:pt x="1584" y="656"/>
                    <a:pt x="1620" y="680"/>
                  </a:cubicBezTo>
                  <a:cubicBezTo>
                    <a:pt x="1632" y="668"/>
                    <a:pt x="1643" y="597"/>
                    <a:pt x="1643" y="596"/>
                  </a:cubicBezTo>
                  <a:lnTo>
                    <a:pt x="1643" y="596"/>
                  </a:lnTo>
                  <a:cubicBezTo>
                    <a:pt x="1638" y="642"/>
                    <a:pt x="1657" y="657"/>
                    <a:pt x="1681" y="657"/>
                  </a:cubicBezTo>
                  <a:cubicBezTo>
                    <a:pt x="1713" y="657"/>
                    <a:pt x="1756" y="629"/>
                    <a:pt x="1763" y="608"/>
                  </a:cubicBezTo>
                  <a:cubicBezTo>
                    <a:pt x="1763" y="644"/>
                    <a:pt x="1763" y="680"/>
                    <a:pt x="1763" y="715"/>
                  </a:cubicBezTo>
                  <a:cubicBezTo>
                    <a:pt x="1786" y="692"/>
                    <a:pt x="1798" y="668"/>
                    <a:pt x="1810" y="644"/>
                  </a:cubicBezTo>
                  <a:cubicBezTo>
                    <a:pt x="1827" y="669"/>
                    <a:pt x="1826" y="730"/>
                    <a:pt x="1849" y="730"/>
                  </a:cubicBezTo>
                  <a:cubicBezTo>
                    <a:pt x="1859" y="730"/>
                    <a:pt x="1873" y="720"/>
                    <a:pt x="1893" y="692"/>
                  </a:cubicBezTo>
                  <a:lnTo>
                    <a:pt x="1893" y="692"/>
                  </a:lnTo>
                  <a:cubicBezTo>
                    <a:pt x="1893" y="715"/>
                    <a:pt x="1893" y="727"/>
                    <a:pt x="1882" y="751"/>
                  </a:cubicBezTo>
                  <a:cubicBezTo>
                    <a:pt x="1917" y="727"/>
                    <a:pt x="1893" y="715"/>
                    <a:pt x="1917" y="703"/>
                  </a:cubicBezTo>
                  <a:cubicBezTo>
                    <a:pt x="1936" y="736"/>
                    <a:pt x="1960" y="739"/>
                    <a:pt x="1983" y="739"/>
                  </a:cubicBezTo>
                  <a:cubicBezTo>
                    <a:pt x="1990" y="739"/>
                    <a:pt x="1997" y="739"/>
                    <a:pt x="2004" y="739"/>
                  </a:cubicBezTo>
                  <a:cubicBezTo>
                    <a:pt x="2033" y="739"/>
                    <a:pt x="2060" y="745"/>
                    <a:pt x="2072" y="811"/>
                  </a:cubicBezTo>
                  <a:cubicBezTo>
                    <a:pt x="2084" y="787"/>
                    <a:pt x="2084" y="763"/>
                    <a:pt x="2096" y="739"/>
                  </a:cubicBezTo>
                  <a:cubicBezTo>
                    <a:pt x="2096" y="751"/>
                    <a:pt x="2096" y="775"/>
                    <a:pt x="2108" y="787"/>
                  </a:cubicBezTo>
                  <a:cubicBezTo>
                    <a:pt x="2108" y="775"/>
                    <a:pt x="2120" y="775"/>
                    <a:pt x="2132" y="763"/>
                  </a:cubicBezTo>
                  <a:cubicBezTo>
                    <a:pt x="2121" y="722"/>
                    <a:pt x="2155" y="532"/>
                    <a:pt x="2135" y="532"/>
                  </a:cubicBezTo>
                  <a:lnTo>
                    <a:pt x="2135" y="532"/>
                  </a:lnTo>
                  <a:cubicBezTo>
                    <a:pt x="2131" y="532"/>
                    <a:pt x="2126" y="537"/>
                    <a:pt x="2120" y="549"/>
                  </a:cubicBezTo>
                  <a:cubicBezTo>
                    <a:pt x="2120" y="501"/>
                    <a:pt x="2132" y="549"/>
                    <a:pt x="2048" y="465"/>
                  </a:cubicBezTo>
                  <a:cubicBezTo>
                    <a:pt x="2048" y="491"/>
                    <a:pt x="2048" y="503"/>
                    <a:pt x="2046" y="503"/>
                  </a:cubicBezTo>
                  <a:cubicBezTo>
                    <a:pt x="2045" y="503"/>
                    <a:pt x="2042" y="494"/>
                    <a:pt x="2036" y="477"/>
                  </a:cubicBezTo>
                  <a:cubicBezTo>
                    <a:pt x="2036" y="489"/>
                    <a:pt x="2036" y="513"/>
                    <a:pt x="2036" y="537"/>
                  </a:cubicBezTo>
                  <a:cubicBezTo>
                    <a:pt x="2024" y="501"/>
                    <a:pt x="2013" y="477"/>
                    <a:pt x="2001" y="442"/>
                  </a:cubicBezTo>
                  <a:cubicBezTo>
                    <a:pt x="2001" y="453"/>
                    <a:pt x="1989" y="465"/>
                    <a:pt x="1989" y="477"/>
                  </a:cubicBezTo>
                  <a:cubicBezTo>
                    <a:pt x="1989" y="465"/>
                    <a:pt x="1989" y="459"/>
                    <a:pt x="1987" y="459"/>
                  </a:cubicBezTo>
                  <a:cubicBezTo>
                    <a:pt x="1986" y="459"/>
                    <a:pt x="1983" y="465"/>
                    <a:pt x="1977" y="477"/>
                  </a:cubicBezTo>
                  <a:cubicBezTo>
                    <a:pt x="1965" y="453"/>
                    <a:pt x="1965" y="430"/>
                    <a:pt x="1989" y="430"/>
                  </a:cubicBezTo>
                  <a:cubicBezTo>
                    <a:pt x="1989" y="429"/>
                    <a:pt x="1988" y="428"/>
                    <a:pt x="1985" y="428"/>
                  </a:cubicBezTo>
                  <a:cubicBezTo>
                    <a:pt x="1968" y="428"/>
                    <a:pt x="1884" y="452"/>
                    <a:pt x="1835" y="452"/>
                  </a:cubicBezTo>
                  <a:cubicBezTo>
                    <a:pt x="1802" y="452"/>
                    <a:pt x="1783" y="441"/>
                    <a:pt x="1810" y="406"/>
                  </a:cubicBezTo>
                  <a:lnTo>
                    <a:pt x="1810" y="406"/>
                  </a:lnTo>
                  <a:cubicBezTo>
                    <a:pt x="1789" y="416"/>
                    <a:pt x="1778" y="435"/>
                    <a:pt x="1767" y="464"/>
                  </a:cubicBezTo>
                  <a:lnTo>
                    <a:pt x="1767" y="464"/>
                  </a:lnTo>
                  <a:cubicBezTo>
                    <a:pt x="1769" y="455"/>
                    <a:pt x="1767" y="449"/>
                    <a:pt x="1765" y="449"/>
                  </a:cubicBezTo>
                  <a:lnTo>
                    <a:pt x="1765" y="449"/>
                  </a:lnTo>
                  <a:cubicBezTo>
                    <a:pt x="1782" y="407"/>
                    <a:pt x="1726" y="428"/>
                    <a:pt x="1715" y="382"/>
                  </a:cubicBezTo>
                  <a:cubicBezTo>
                    <a:pt x="1715" y="413"/>
                    <a:pt x="1706" y="481"/>
                    <a:pt x="1695" y="481"/>
                  </a:cubicBezTo>
                  <a:cubicBezTo>
                    <a:pt x="1694" y="481"/>
                    <a:pt x="1693" y="480"/>
                    <a:pt x="1691" y="477"/>
                  </a:cubicBezTo>
                  <a:lnTo>
                    <a:pt x="1691" y="477"/>
                  </a:lnTo>
                  <a:cubicBezTo>
                    <a:pt x="1692" y="478"/>
                    <a:pt x="1692" y="478"/>
                    <a:pt x="1692" y="478"/>
                  </a:cubicBezTo>
                  <a:cubicBezTo>
                    <a:pt x="1699" y="478"/>
                    <a:pt x="1673" y="387"/>
                    <a:pt x="1687" y="381"/>
                  </a:cubicBezTo>
                  <a:lnTo>
                    <a:pt x="1687" y="381"/>
                  </a:lnTo>
                  <a:cubicBezTo>
                    <a:pt x="1688" y="382"/>
                    <a:pt x="1690" y="382"/>
                    <a:pt x="1691" y="382"/>
                  </a:cubicBezTo>
                  <a:cubicBezTo>
                    <a:pt x="1690" y="381"/>
                    <a:pt x="1689" y="381"/>
                    <a:pt x="1688" y="381"/>
                  </a:cubicBezTo>
                  <a:lnTo>
                    <a:pt x="1688" y="381"/>
                  </a:lnTo>
                  <a:cubicBezTo>
                    <a:pt x="1688" y="381"/>
                    <a:pt x="1687" y="381"/>
                    <a:pt x="1687" y="381"/>
                  </a:cubicBezTo>
                  <a:lnTo>
                    <a:pt x="1687" y="381"/>
                  </a:lnTo>
                  <a:cubicBezTo>
                    <a:pt x="1676" y="379"/>
                    <a:pt x="1667" y="370"/>
                    <a:pt x="1667" y="370"/>
                  </a:cubicBezTo>
                  <a:cubicBezTo>
                    <a:pt x="1657" y="381"/>
                    <a:pt x="1619" y="446"/>
                    <a:pt x="1610" y="446"/>
                  </a:cubicBezTo>
                  <a:cubicBezTo>
                    <a:pt x="1608" y="446"/>
                    <a:pt x="1608" y="444"/>
                    <a:pt x="1608" y="442"/>
                  </a:cubicBezTo>
                  <a:cubicBezTo>
                    <a:pt x="1632" y="406"/>
                    <a:pt x="1632" y="406"/>
                    <a:pt x="1667" y="358"/>
                  </a:cubicBezTo>
                  <a:lnTo>
                    <a:pt x="1667" y="358"/>
                  </a:lnTo>
                  <a:cubicBezTo>
                    <a:pt x="1661" y="361"/>
                    <a:pt x="1656" y="363"/>
                    <a:pt x="1653" y="363"/>
                  </a:cubicBezTo>
                  <a:cubicBezTo>
                    <a:pt x="1647" y="363"/>
                    <a:pt x="1646" y="357"/>
                    <a:pt x="1650" y="346"/>
                  </a:cubicBezTo>
                  <a:lnTo>
                    <a:pt x="1650" y="346"/>
                  </a:lnTo>
                  <a:cubicBezTo>
                    <a:pt x="1643" y="362"/>
                    <a:pt x="1638" y="368"/>
                    <a:pt x="1636" y="368"/>
                  </a:cubicBezTo>
                  <a:cubicBezTo>
                    <a:pt x="1631" y="368"/>
                    <a:pt x="1631" y="351"/>
                    <a:pt x="1625" y="351"/>
                  </a:cubicBezTo>
                  <a:cubicBezTo>
                    <a:pt x="1621" y="351"/>
                    <a:pt x="1616" y="356"/>
                    <a:pt x="1608" y="370"/>
                  </a:cubicBezTo>
                  <a:cubicBezTo>
                    <a:pt x="1614" y="350"/>
                    <a:pt x="1617" y="342"/>
                    <a:pt x="1615" y="342"/>
                  </a:cubicBezTo>
                  <a:lnTo>
                    <a:pt x="1615" y="342"/>
                  </a:lnTo>
                  <a:cubicBezTo>
                    <a:pt x="1612" y="342"/>
                    <a:pt x="1607" y="347"/>
                    <a:pt x="1596" y="358"/>
                  </a:cubicBezTo>
                  <a:cubicBezTo>
                    <a:pt x="1608" y="346"/>
                    <a:pt x="1608" y="334"/>
                    <a:pt x="1620" y="322"/>
                  </a:cubicBezTo>
                  <a:cubicBezTo>
                    <a:pt x="1608" y="322"/>
                    <a:pt x="1596" y="311"/>
                    <a:pt x="1596" y="299"/>
                  </a:cubicBezTo>
                  <a:cubicBezTo>
                    <a:pt x="1596" y="322"/>
                    <a:pt x="1596" y="346"/>
                    <a:pt x="1584" y="370"/>
                  </a:cubicBezTo>
                  <a:cubicBezTo>
                    <a:pt x="1582" y="372"/>
                    <a:pt x="1580" y="373"/>
                    <a:pt x="1579" y="373"/>
                  </a:cubicBezTo>
                  <a:cubicBezTo>
                    <a:pt x="1565" y="373"/>
                    <a:pt x="1580" y="286"/>
                    <a:pt x="1563" y="286"/>
                  </a:cubicBezTo>
                  <a:cubicBezTo>
                    <a:pt x="1562" y="286"/>
                    <a:pt x="1561" y="286"/>
                    <a:pt x="1560" y="287"/>
                  </a:cubicBezTo>
                  <a:cubicBezTo>
                    <a:pt x="1560" y="309"/>
                    <a:pt x="1560" y="321"/>
                    <a:pt x="1559" y="321"/>
                  </a:cubicBezTo>
                  <a:cubicBezTo>
                    <a:pt x="1557" y="321"/>
                    <a:pt x="1554" y="306"/>
                    <a:pt x="1548" y="275"/>
                  </a:cubicBezTo>
                  <a:cubicBezTo>
                    <a:pt x="1548" y="275"/>
                    <a:pt x="1512" y="346"/>
                    <a:pt x="1501" y="358"/>
                  </a:cubicBezTo>
                  <a:cubicBezTo>
                    <a:pt x="1497" y="326"/>
                    <a:pt x="1495" y="315"/>
                    <a:pt x="1492" y="315"/>
                  </a:cubicBezTo>
                  <a:cubicBezTo>
                    <a:pt x="1488" y="315"/>
                    <a:pt x="1486" y="361"/>
                    <a:pt x="1480" y="361"/>
                  </a:cubicBezTo>
                  <a:cubicBezTo>
                    <a:pt x="1479" y="361"/>
                    <a:pt x="1478" y="360"/>
                    <a:pt x="1477" y="358"/>
                  </a:cubicBezTo>
                  <a:cubicBezTo>
                    <a:pt x="1465" y="334"/>
                    <a:pt x="1489" y="311"/>
                    <a:pt x="1501" y="287"/>
                  </a:cubicBezTo>
                  <a:cubicBezTo>
                    <a:pt x="1494" y="285"/>
                    <a:pt x="1489" y="284"/>
                    <a:pt x="1483" y="284"/>
                  </a:cubicBezTo>
                  <a:cubicBezTo>
                    <a:pt x="1468" y="284"/>
                    <a:pt x="1456" y="292"/>
                    <a:pt x="1449" y="307"/>
                  </a:cubicBezTo>
                  <a:lnTo>
                    <a:pt x="1449" y="307"/>
                  </a:lnTo>
                  <a:cubicBezTo>
                    <a:pt x="1454" y="285"/>
                    <a:pt x="1460" y="263"/>
                    <a:pt x="1453" y="263"/>
                  </a:cubicBezTo>
                  <a:lnTo>
                    <a:pt x="1453" y="263"/>
                  </a:lnTo>
                  <a:cubicBezTo>
                    <a:pt x="1441" y="263"/>
                    <a:pt x="1429" y="299"/>
                    <a:pt x="1417" y="311"/>
                  </a:cubicBezTo>
                  <a:cubicBezTo>
                    <a:pt x="1417" y="287"/>
                    <a:pt x="1382" y="275"/>
                    <a:pt x="1429" y="227"/>
                  </a:cubicBezTo>
                  <a:cubicBezTo>
                    <a:pt x="1417" y="227"/>
                    <a:pt x="1393" y="215"/>
                    <a:pt x="1370" y="203"/>
                  </a:cubicBezTo>
                  <a:cubicBezTo>
                    <a:pt x="1346" y="203"/>
                    <a:pt x="1334" y="191"/>
                    <a:pt x="1310" y="180"/>
                  </a:cubicBezTo>
                  <a:cubicBezTo>
                    <a:pt x="1310" y="203"/>
                    <a:pt x="1298" y="239"/>
                    <a:pt x="1286" y="263"/>
                  </a:cubicBezTo>
                  <a:cubicBezTo>
                    <a:pt x="1280" y="250"/>
                    <a:pt x="1277" y="236"/>
                    <a:pt x="1277" y="225"/>
                  </a:cubicBezTo>
                  <a:lnTo>
                    <a:pt x="1277" y="225"/>
                  </a:lnTo>
                  <a:cubicBezTo>
                    <a:pt x="1272" y="234"/>
                    <a:pt x="1267" y="240"/>
                    <a:pt x="1260" y="240"/>
                  </a:cubicBezTo>
                  <a:cubicBezTo>
                    <a:pt x="1254" y="240"/>
                    <a:pt x="1247" y="236"/>
                    <a:pt x="1239" y="227"/>
                  </a:cubicBezTo>
                  <a:cubicBezTo>
                    <a:pt x="1251" y="215"/>
                    <a:pt x="1286" y="156"/>
                    <a:pt x="1286" y="132"/>
                  </a:cubicBezTo>
                  <a:lnTo>
                    <a:pt x="1286" y="132"/>
                  </a:lnTo>
                  <a:cubicBezTo>
                    <a:pt x="1262" y="203"/>
                    <a:pt x="1239" y="144"/>
                    <a:pt x="1215" y="227"/>
                  </a:cubicBezTo>
                  <a:cubicBezTo>
                    <a:pt x="1215" y="215"/>
                    <a:pt x="1215" y="215"/>
                    <a:pt x="1215" y="203"/>
                  </a:cubicBezTo>
                  <a:cubicBezTo>
                    <a:pt x="1191" y="215"/>
                    <a:pt x="1179" y="227"/>
                    <a:pt x="1179" y="239"/>
                  </a:cubicBezTo>
                  <a:cubicBezTo>
                    <a:pt x="1173" y="227"/>
                    <a:pt x="1167" y="215"/>
                    <a:pt x="1158" y="215"/>
                  </a:cubicBezTo>
                  <a:cubicBezTo>
                    <a:pt x="1149" y="215"/>
                    <a:pt x="1137" y="227"/>
                    <a:pt x="1120" y="263"/>
                  </a:cubicBezTo>
                  <a:cubicBezTo>
                    <a:pt x="1126" y="243"/>
                    <a:pt x="1129" y="234"/>
                    <a:pt x="1126" y="234"/>
                  </a:cubicBezTo>
                  <a:lnTo>
                    <a:pt x="1126" y="234"/>
                  </a:lnTo>
                  <a:cubicBezTo>
                    <a:pt x="1124" y="234"/>
                    <a:pt x="1118" y="240"/>
                    <a:pt x="1108" y="251"/>
                  </a:cubicBezTo>
                  <a:cubicBezTo>
                    <a:pt x="1120" y="156"/>
                    <a:pt x="1120" y="203"/>
                    <a:pt x="1120" y="84"/>
                  </a:cubicBezTo>
                  <a:lnTo>
                    <a:pt x="1120" y="84"/>
                  </a:lnTo>
                  <a:cubicBezTo>
                    <a:pt x="1108" y="144"/>
                    <a:pt x="1108" y="168"/>
                    <a:pt x="1084" y="203"/>
                  </a:cubicBezTo>
                  <a:cubicBezTo>
                    <a:pt x="1084" y="180"/>
                    <a:pt x="1094" y="141"/>
                    <a:pt x="1088" y="141"/>
                  </a:cubicBezTo>
                  <a:lnTo>
                    <a:pt x="1088" y="141"/>
                  </a:lnTo>
                  <a:cubicBezTo>
                    <a:pt x="1084" y="141"/>
                    <a:pt x="1076" y="151"/>
                    <a:pt x="1060" y="180"/>
                  </a:cubicBezTo>
                  <a:cubicBezTo>
                    <a:pt x="1036" y="180"/>
                    <a:pt x="1001" y="156"/>
                    <a:pt x="1001" y="156"/>
                  </a:cubicBezTo>
                  <a:cubicBezTo>
                    <a:pt x="995" y="163"/>
                    <a:pt x="991" y="169"/>
                    <a:pt x="988" y="174"/>
                  </a:cubicBezTo>
                  <a:lnTo>
                    <a:pt x="988" y="174"/>
                  </a:lnTo>
                  <a:cubicBezTo>
                    <a:pt x="989" y="172"/>
                    <a:pt x="989" y="170"/>
                    <a:pt x="989" y="168"/>
                  </a:cubicBezTo>
                  <a:lnTo>
                    <a:pt x="989" y="168"/>
                  </a:lnTo>
                  <a:cubicBezTo>
                    <a:pt x="983" y="178"/>
                    <a:pt x="980" y="184"/>
                    <a:pt x="981" y="184"/>
                  </a:cubicBezTo>
                  <a:cubicBezTo>
                    <a:pt x="981" y="184"/>
                    <a:pt x="984" y="181"/>
                    <a:pt x="988" y="174"/>
                  </a:cubicBezTo>
                  <a:lnTo>
                    <a:pt x="988" y="174"/>
                  </a:lnTo>
                  <a:cubicBezTo>
                    <a:pt x="987" y="205"/>
                    <a:pt x="975" y="216"/>
                    <a:pt x="953" y="227"/>
                  </a:cubicBezTo>
                  <a:cubicBezTo>
                    <a:pt x="949" y="199"/>
                    <a:pt x="944" y="193"/>
                    <a:pt x="939" y="193"/>
                  </a:cubicBezTo>
                  <a:cubicBezTo>
                    <a:pt x="935" y="193"/>
                    <a:pt x="932" y="198"/>
                    <a:pt x="931" y="198"/>
                  </a:cubicBezTo>
                  <a:cubicBezTo>
                    <a:pt x="930" y="198"/>
                    <a:pt x="932" y="190"/>
                    <a:pt x="941" y="156"/>
                  </a:cubicBezTo>
                  <a:lnTo>
                    <a:pt x="941" y="156"/>
                  </a:lnTo>
                  <a:cubicBezTo>
                    <a:pt x="915" y="189"/>
                    <a:pt x="910" y="196"/>
                    <a:pt x="905" y="196"/>
                  </a:cubicBezTo>
                  <a:cubicBezTo>
                    <a:pt x="901" y="196"/>
                    <a:pt x="897" y="191"/>
                    <a:pt x="881" y="191"/>
                  </a:cubicBezTo>
                  <a:cubicBezTo>
                    <a:pt x="881" y="239"/>
                    <a:pt x="834" y="311"/>
                    <a:pt x="822" y="346"/>
                  </a:cubicBezTo>
                  <a:cubicBezTo>
                    <a:pt x="822" y="322"/>
                    <a:pt x="834" y="275"/>
                    <a:pt x="846" y="251"/>
                  </a:cubicBezTo>
                  <a:lnTo>
                    <a:pt x="846" y="251"/>
                  </a:lnTo>
                  <a:cubicBezTo>
                    <a:pt x="841" y="273"/>
                    <a:pt x="840" y="284"/>
                    <a:pt x="842" y="284"/>
                  </a:cubicBezTo>
                  <a:cubicBezTo>
                    <a:pt x="845" y="284"/>
                    <a:pt x="855" y="255"/>
                    <a:pt x="870" y="203"/>
                  </a:cubicBezTo>
                  <a:lnTo>
                    <a:pt x="870" y="203"/>
                  </a:lnTo>
                  <a:cubicBezTo>
                    <a:pt x="867" y="205"/>
                    <a:pt x="866" y="206"/>
                    <a:pt x="865" y="206"/>
                  </a:cubicBezTo>
                  <a:cubicBezTo>
                    <a:pt x="862" y="206"/>
                    <a:pt x="869" y="185"/>
                    <a:pt x="870" y="156"/>
                  </a:cubicBezTo>
                  <a:lnTo>
                    <a:pt x="870" y="156"/>
                  </a:lnTo>
                  <a:cubicBezTo>
                    <a:pt x="869" y="170"/>
                    <a:pt x="868" y="177"/>
                    <a:pt x="865" y="177"/>
                  </a:cubicBezTo>
                  <a:cubicBezTo>
                    <a:pt x="860" y="177"/>
                    <a:pt x="853" y="161"/>
                    <a:pt x="846" y="132"/>
                  </a:cubicBezTo>
                  <a:cubicBezTo>
                    <a:pt x="834" y="191"/>
                    <a:pt x="798" y="227"/>
                    <a:pt x="762" y="263"/>
                  </a:cubicBezTo>
                  <a:cubicBezTo>
                    <a:pt x="822" y="120"/>
                    <a:pt x="774" y="215"/>
                    <a:pt x="834" y="132"/>
                  </a:cubicBezTo>
                  <a:lnTo>
                    <a:pt x="834" y="132"/>
                  </a:lnTo>
                  <a:cubicBezTo>
                    <a:pt x="822" y="144"/>
                    <a:pt x="810" y="156"/>
                    <a:pt x="798" y="168"/>
                  </a:cubicBezTo>
                  <a:cubicBezTo>
                    <a:pt x="798" y="144"/>
                    <a:pt x="798" y="132"/>
                    <a:pt x="798" y="120"/>
                  </a:cubicBezTo>
                  <a:cubicBezTo>
                    <a:pt x="798" y="156"/>
                    <a:pt x="774" y="180"/>
                    <a:pt x="750" y="180"/>
                  </a:cubicBezTo>
                  <a:cubicBezTo>
                    <a:pt x="774" y="156"/>
                    <a:pt x="786" y="144"/>
                    <a:pt x="762" y="132"/>
                  </a:cubicBezTo>
                  <a:lnTo>
                    <a:pt x="762" y="132"/>
                  </a:lnTo>
                  <a:cubicBezTo>
                    <a:pt x="751" y="152"/>
                    <a:pt x="742" y="158"/>
                    <a:pt x="734" y="158"/>
                  </a:cubicBezTo>
                  <a:cubicBezTo>
                    <a:pt x="718" y="158"/>
                    <a:pt x="707" y="136"/>
                    <a:pt x="693" y="136"/>
                  </a:cubicBezTo>
                  <a:cubicBezTo>
                    <a:pt x="683" y="136"/>
                    <a:pt x="671" y="149"/>
                    <a:pt x="655" y="191"/>
                  </a:cubicBezTo>
                  <a:cubicBezTo>
                    <a:pt x="667" y="156"/>
                    <a:pt x="679" y="132"/>
                    <a:pt x="679" y="108"/>
                  </a:cubicBezTo>
                  <a:lnTo>
                    <a:pt x="679" y="108"/>
                  </a:lnTo>
                  <a:cubicBezTo>
                    <a:pt x="655" y="168"/>
                    <a:pt x="620" y="227"/>
                    <a:pt x="596" y="299"/>
                  </a:cubicBezTo>
                  <a:cubicBezTo>
                    <a:pt x="608" y="227"/>
                    <a:pt x="631" y="156"/>
                    <a:pt x="655" y="96"/>
                  </a:cubicBezTo>
                  <a:cubicBezTo>
                    <a:pt x="654" y="91"/>
                    <a:pt x="652" y="89"/>
                    <a:pt x="649" y="89"/>
                  </a:cubicBezTo>
                  <a:cubicBezTo>
                    <a:pt x="637" y="89"/>
                    <a:pt x="620" y="168"/>
                    <a:pt x="620" y="168"/>
                  </a:cubicBezTo>
                  <a:cubicBezTo>
                    <a:pt x="620" y="144"/>
                    <a:pt x="620" y="120"/>
                    <a:pt x="620" y="84"/>
                  </a:cubicBezTo>
                  <a:cubicBezTo>
                    <a:pt x="620" y="120"/>
                    <a:pt x="608" y="144"/>
                    <a:pt x="584" y="168"/>
                  </a:cubicBezTo>
                  <a:cubicBezTo>
                    <a:pt x="596" y="144"/>
                    <a:pt x="608" y="120"/>
                    <a:pt x="608" y="96"/>
                  </a:cubicBezTo>
                  <a:cubicBezTo>
                    <a:pt x="608" y="96"/>
                    <a:pt x="608" y="84"/>
                    <a:pt x="620" y="84"/>
                  </a:cubicBezTo>
                  <a:lnTo>
                    <a:pt x="620" y="84"/>
                  </a:lnTo>
                  <a:cubicBezTo>
                    <a:pt x="620" y="84"/>
                    <a:pt x="620" y="84"/>
                    <a:pt x="620" y="84"/>
                  </a:cubicBezTo>
                  <a:cubicBezTo>
                    <a:pt x="622" y="73"/>
                    <a:pt x="620" y="69"/>
                    <a:pt x="614" y="69"/>
                  </a:cubicBezTo>
                  <a:cubicBezTo>
                    <a:pt x="595" y="69"/>
                    <a:pt x="540" y="119"/>
                    <a:pt x="512" y="156"/>
                  </a:cubicBezTo>
                  <a:cubicBezTo>
                    <a:pt x="524" y="132"/>
                    <a:pt x="536" y="108"/>
                    <a:pt x="536" y="72"/>
                  </a:cubicBezTo>
                  <a:lnTo>
                    <a:pt x="536" y="72"/>
                  </a:lnTo>
                  <a:cubicBezTo>
                    <a:pt x="512" y="156"/>
                    <a:pt x="477" y="227"/>
                    <a:pt x="429" y="287"/>
                  </a:cubicBezTo>
                  <a:cubicBezTo>
                    <a:pt x="435" y="275"/>
                    <a:pt x="438" y="269"/>
                    <a:pt x="436" y="269"/>
                  </a:cubicBezTo>
                  <a:lnTo>
                    <a:pt x="436" y="269"/>
                  </a:lnTo>
                  <a:cubicBezTo>
                    <a:pt x="435" y="269"/>
                    <a:pt x="429" y="275"/>
                    <a:pt x="417" y="287"/>
                  </a:cubicBezTo>
                  <a:cubicBezTo>
                    <a:pt x="453" y="192"/>
                    <a:pt x="512" y="108"/>
                    <a:pt x="512" y="25"/>
                  </a:cubicBezTo>
                  <a:lnTo>
                    <a:pt x="512" y="25"/>
                  </a:lnTo>
                  <a:cubicBezTo>
                    <a:pt x="512" y="73"/>
                    <a:pt x="488" y="108"/>
                    <a:pt x="453" y="132"/>
                  </a:cubicBezTo>
                  <a:cubicBezTo>
                    <a:pt x="453" y="109"/>
                    <a:pt x="464" y="74"/>
                    <a:pt x="476" y="39"/>
                  </a:cubicBezTo>
                  <a:lnTo>
                    <a:pt x="476" y="39"/>
                  </a:lnTo>
                  <a:cubicBezTo>
                    <a:pt x="474" y="42"/>
                    <a:pt x="468" y="43"/>
                    <a:pt x="462" y="43"/>
                  </a:cubicBezTo>
                  <a:cubicBezTo>
                    <a:pt x="447" y="43"/>
                    <a:pt x="427" y="35"/>
                    <a:pt x="427" y="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2810;p34">
              <a:extLst>
                <a:ext uri="{FF2B5EF4-FFF2-40B4-BE49-F238E27FC236}">
                  <a16:creationId xmlns:a16="http://schemas.microsoft.com/office/drawing/2014/main" id="{9FF1A63E-45D2-48D0-A058-9811A8CBFBC8}"/>
                </a:ext>
              </a:extLst>
            </p:cNvPr>
            <p:cNvSpPr/>
            <p:nvPr/>
          </p:nvSpPr>
          <p:spPr>
            <a:xfrm>
              <a:off x="6487100" y="257217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2811;p34">
              <a:extLst>
                <a:ext uri="{FF2B5EF4-FFF2-40B4-BE49-F238E27FC236}">
                  <a16:creationId xmlns:a16="http://schemas.microsoft.com/office/drawing/2014/main" id="{69E53B00-6414-49C2-8063-DC668C5EDFDC}"/>
                </a:ext>
              </a:extLst>
            </p:cNvPr>
            <p:cNvSpPr/>
            <p:nvPr/>
          </p:nvSpPr>
          <p:spPr>
            <a:xfrm>
              <a:off x="6469550" y="2567700"/>
              <a:ext cx="25" cy="25"/>
            </a:xfrm>
            <a:custGeom>
              <a:avLst/>
              <a:gdLst/>
              <a:ahLst/>
              <a:cxnLst/>
              <a:rect l="l" t="t" r="r" b="b"/>
              <a:pathLst>
                <a:path w="1" h="1" extrusionOk="0">
                  <a:moveTo>
                    <a:pt x="0" y="1"/>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2812;p34">
              <a:extLst>
                <a:ext uri="{FF2B5EF4-FFF2-40B4-BE49-F238E27FC236}">
                  <a16:creationId xmlns:a16="http://schemas.microsoft.com/office/drawing/2014/main" id="{C2BE5771-3463-4B2A-8910-97A5A2FE4C45}"/>
                </a:ext>
              </a:extLst>
            </p:cNvPr>
            <p:cNvSpPr/>
            <p:nvPr/>
          </p:nvSpPr>
          <p:spPr>
            <a:xfrm>
              <a:off x="6499600" y="25766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2813;p34">
              <a:extLst>
                <a:ext uri="{FF2B5EF4-FFF2-40B4-BE49-F238E27FC236}">
                  <a16:creationId xmlns:a16="http://schemas.microsoft.com/office/drawing/2014/main" id="{6E8EBD3C-2E3B-40A1-8144-D81FCAB4E418}"/>
                </a:ext>
              </a:extLst>
            </p:cNvPr>
            <p:cNvSpPr/>
            <p:nvPr/>
          </p:nvSpPr>
          <p:spPr>
            <a:xfrm>
              <a:off x="6510025" y="2585875"/>
              <a:ext cx="325" cy="500"/>
            </a:xfrm>
            <a:custGeom>
              <a:avLst/>
              <a:gdLst/>
              <a:ahLst/>
              <a:cxnLst/>
              <a:rect l="l" t="t" r="r" b="b"/>
              <a:pathLst>
                <a:path w="13" h="20" extrusionOk="0">
                  <a:moveTo>
                    <a:pt x="13" y="0"/>
                  </a:moveTo>
                  <a:lnTo>
                    <a:pt x="13" y="0"/>
                  </a:lnTo>
                  <a:cubicBezTo>
                    <a:pt x="12" y="0"/>
                    <a:pt x="1" y="12"/>
                    <a:pt x="1" y="12"/>
                  </a:cubicBezTo>
                  <a:cubicBezTo>
                    <a:pt x="1" y="17"/>
                    <a:pt x="1" y="20"/>
                    <a:pt x="1" y="20"/>
                  </a:cubicBezTo>
                  <a:cubicBezTo>
                    <a:pt x="3" y="20"/>
                    <a:pt x="6" y="14"/>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2814;p34">
              <a:extLst>
                <a:ext uri="{FF2B5EF4-FFF2-40B4-BE49-F238E27FC236}">
                  <a16:creationId xmlns:a16="http://schemas.microsoft.com/office/drawing/2014/main" id="{E957C380-82B6-4F60-A8C4-E0D51DFEF050}"/>
                </a:ext>
              </a:extLst>
            </p:cNvPr>
            <p:cNvSpPr/>
            <p:nvPr/>
          </p:nvSpPr>
          <p:spPr>
            <a:xfrm>
              <a:off x="6459425" y="2573650"/>
              <a:ext cx="250" cy="400"/>
            </a:xfrm>
            <a:custGeom>
              <a:avLst/>
              <a:gdLst/>
              <a:ahLst/>
              <a:cxnLst/>
              <a:rect l="l" t="t" r="r" b="b"/>
              <a:pathLst>
                <a:path w="10" h="16" extrusionOk="0">
                  <a:moveTo>
                    <a:pt x="1" y="1"/>
                  </a:moveTo>
                  <a:lnTo>
                    <a:pt x="1" y="13"/>
                  </a:lnTo>
                  <a:cubicBezTo>
                    <a:pt x="6" y="13"/>
                    <a:pt x="9" y="16"/>
                    <a:pt x="9" y="16"/>
                  </a:cubicBezTo>
                  <a:cubicBezTo>
                    <a:pt x="9" y="16"/>
                    <a:pt x="6"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2815;p34">
              <a:extLst>
                <a:ext uri="{FF2B5EF4-FFF2-40B4-BE49-F238E27FC236}">
                  <a16:creationId xmlns:a16="http://schemas.microsoft.com/office/drawing/2014/main" id="{4D21FD03-F93A-49A7-90E9-53016747E5E0}"/>
                </a:ext>
              </a:extLst>
            </p:cNvPr>
            <p:cNvSpPr/>
            <p:nvPr/>
          </p:nvSpPr>
          <p:spPr>
            <a:xfrm>
              <a:off x="6457050" y="2573375"/>
              <a:ext cx="625" cy="900"/>
            </a:xfrm>
            <a:custGeom>
              <a:avLst/>
              <a:gdLst/>
              <a:ahLst/>
              <a:cxnLst/>
              <a:rect l="l" t="t" r="r" b="b"/>
              <a:pathLst>
                <a:path w="25" h="36" extrusionOk="0">
                  <a:moveTo>
                    <a:pt x="0" y="36"/>
                  </a:moveTo>
                  <a:cubicBezTo>
                    <a:pt x="0" y="36"/>
                    <a:pt x="24" y="0"/>
                    <a:pt x="0"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2816;p34">
              <a:extLst>
                <a:ext uri="{FF2B5EF4-FFF2-40B4-BE49-F238E27FC236}">
                  <a16:creationId xmlns:a16="http://schemas.microsoft.com/office/drawing/2014/main" id="{9C1532F1-6643-4367-9AA9-410096D59A6F}"/>
                </a:ext>
              </a:extLst>
            </p:cNvPr>
            <p:cNvSpPr/>
            <p:nvPr/>
          </p:nvSpPr>
          <p:spPr>
            <a:xfrm>
              <a:off x="6456325" y="2568600"/>
              <a:ext cx="325" cy="375"/>
            </a:xfrm>
            <a:custGeom>
              <a:avLst/>
              <a:gdLst/>
              <a:ahLst/>
              <a:cxnLst/>
              <a:rect l="l" t="t" r="r" b="b"/>
              <a:pathLst>
                <a:path w="13" h="15" extrusionOk="0">
                  <a:moveTo>
                    <a:pt x="5" y="1"/>
                  </a:moveTo>
                  <a:lnTo>
                    <a:pt x="5" y="1"/>
                  </a:lnTo>
                  <a:cubicBezTo>
                    <a:pt x="0" y="11"/>
                    <a:pt x="2" y="14"/>
                    <a:pt x="4" y="14"/>
                  </a:cubicBezTo>
                  <a:cubicBezTo>
                    <a:pt x="7" y="14"/>
                    <a:pt x="12" y="7"/>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2817;p34">
              <a:extLst>
                <a:ext uri="{FF2B5EF4-FFF2-40B4-BE49-F238E27FC236}">
                  <a16:creationId xmlns:a16="http://schemas.microsoft.com/office/drawing/2014/main" id="{BE8B0240-26EE-49E0-BC4A-847E1B91FB1E}"/>
                </a:ext>
              </a:extLst>
            </p:cNvPr>
            <p:cNvSpPr/>
            <p:nvPr/>
          </p:nvSpPr>
          <p:spPr>
            <a:xfrm>
              <a:off x="6457000" y="2571075"/>
              <a:ext cx="750" cy="725"/>
            </a:xfrm>
            <a:custGeom>
              <a:avLst/>
              <a:gdLst/>
              <a:ahLst/>
              <a:cxnLst/>
              <a:rect l="l" t="t" r="r" b="b"/>
              <a:pathLst>
                <a:path w="30" h="29" extrusionOk="0">
                  <a:moveTo>
                    <a:pt x="24" y="0"/>
                  </a:moveTo>
                  <a:cubicBezTo>
                    <a:pt x="17" y="0"/>
                    <a:pt x="1" y="29"/>
                    <a:pt x="10" y="29"/>
                  </a:cubicBezTo>
                  <a:cubicBezTo>
                    <a:pt x="13" y="29"/>
                    <a:pt x="18" y="27"/>
                    <a:pt x="26" y="21"/>
                  </a:cubicBezTo>
                  <a:cubicBezTo>
                    <a:pt x="29" y="6"/>
                    <a:pt x="28"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2818;p34">
              <a:extLst>
                <a:ext uri="{FF2B5EF4-FFF2-40B4-BE49-F238E27FC236}">
                  <a16:creationId xmlns:a16="http://schemas.microsoft.com/office/drawing/2014/main" id="{5AF75651-7622-46BB-81BD-D4E807DF1A0F}"/>
                </a:ext>
              </a:extLst>
            </p:cNvPr>
            <p:cNvSpPr/>
            <p:nvPr/>
          </p:nvSpPr>
          <p:spPr>
            <a:xfrm>
              <a:off x="6457050" y="2570975"/>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2819;p34">
              <a:extLst>
                <a:ext uri="{FF2B5EF4-FFF2-40B4-BE49-F238E27FC236}">
                  <a16:creationId xmlns:a16="http://schemas.microsoft.com/office/drawing/2014/main" id="{F950CAC8-4872-49CB-8FB6-AD8537E9382A}"/>
                </a:ext>
              </a:extLst>
            </p:cNvPr>
            <p:cNvSpPr/>
            <p:nvPr/>
          </p:nvSpPr>
          <p:spPr>
            <a:xfrm>
              <a:off x="6458450" y="2573625"/>
              <a:ext cx="550" cy="900"/>
            </a:xfrm>
            <a:custGeom>
              <a:avLst/>
              <a:gdLst/>
              <a:ahLst/>
              <a:cxnLst/>
              <a:rect l="l" t="t" r="r" b="b"/>
              <a:pathLst>
                <a:path w="22" h="36" extrusionOk="0">
                  <a:moveTo>
                    <a:pt x="18" y="1"/>
                  </a:moveTo>
                  <a:cubicBezTo>
                    <a:pt x="17" y="1"/>
                    <a:pt x="17" y="1"/>
                    <a:pt x="16" y="2"/>
                  </a:cubicBezTo>
                  <a:cubicBezTo>
                    <a:pt x="6" y="2"/>
                    <a:pt x="4" y="28"/>
                    <a:pt x="4" y="28"/>
                  </a:cubicBezTo>
                  <a:cubicBezTo>
                    <a:pt x="4" y="28"/>
                    <a:pt x="4" y="27"/>
                    <a:pt x="4" y="26"/>
                  </a:cubicBezTo>
                  <a:cubicBezTo>
                    <a:pt x="1" y="33"/>
                    <a:pt x="1" y="36"/>
                    <a:pt x="2" y="36"/>
                  </a:cubicBezTo>
                  <a:cubicBezTo>
                    <a:pt x="4" y="36"/>
                    <a:pt x="21"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2820;p34">
              <a:extLst>
                <a:ext uri="{FF2B5EF4-FFF2-40B4-BE49-F238E27FC236}">
                  <a16:creationId xmlns:a16="http://schemas.microsoft.com/office/drawing/2014/main" id="{49F4FD79-02EC-4BB0-9AE8-86DBD8C943A3}"/>
                </a:ext>
              </a:extLst>
            </p:cNvPr>
            <p:cNvSpPr/>
            <p:nvPr/>
          </p:nvSpPr>
          <p:spPr>
            <a:xfrm>
              <a:off x="6457975" y="2569200"/>
              <a:ext cx="275" cy="875"/>
            </a:xfrm>
            <a:custGeom>
              <a:avLst/>
              <a:gdLst/>
              <a:ahLst/>
              <a:cxnLst/>
              <a:rect l="l" t="t" r="r" b="b"/>
              <a:pathLst>
                <a:path w="11" h="35" extrusionOk="0">
                  <a:moveTo>
                    <a:pt x="11" y="0"/>
                  </a:moveTo>
                  <a:cubicBezTo>
                    <a:pt x="3" y="8"/>
                    <a:pt x="1" y="35"/>
                    <a:pt x="3" y="35"/>
                  </a:cubicBezTo>
                  <a:cubicBezTo>
                    <a:pt x="4" y="35"/>
                    <a:pt x="7" y="26"/>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2821;p34">
              <a:extLst>
                <a:ext uri="{FF2B5EF4-FFF2-40B4-BE49-F238E27FC236}">
                  <a16:creationId xmlns:a16="http://schemas.microsoft.com/office/drawing/2014/main" id="{21900ED8-5551-48D9-A2CA-14F6F0DFB14B}"/>
                </a:ext>
              </a:extLst>
            </p:cNvPr>
            <p:cNvSpPr/>
            <p:nvPr/>
          </p:nvSpPr>
          <p:spPr>
            <a:xfrm>
              <a:off x="6458525" y="2569500"/>
              <a:ext cx="625" cy="625"/>
            </a:xfrm>
            <a:custGeom>
              <a:avLst/>
              <a:gdLst/>
              <a:ahLst/>
              <a:cxnLst/>
              <a:rect l="l" t="t" r="r" b="b"/>
              <a:pathLst>
                <a:path w="25" h="25" extrusionOk="0">
                  <a:moveTo>
                    <a:pt x="25" y="24"/>
                  </a:moveTo>
                  <a:cubicBezTo>
                    <a:pt x="1" y="0"/>
                    <a:pt x="25" y="24"/>
                    <a:pt x="25"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2822;p34">
              <a:extLst>
                <a:ext uri="{FF2B5EF4-FFF2-40B4-BE49-F238E27FC236}">
                  <a16:creationId xmlns:a16="http://schemas.microsoft.com/office/drawing/2014/main" id="{25DC2B10-9FFC-4E9A-A0F8-E92F721D0BC7}"/>
                </a:ext>
              </a:extLst>
            </p:cNvPr>
            <p:cNvSpPr/>
            <p:nvPr/>
          </p:nvSpPr>
          <p:spPr>
            <a:xfrm>
              <a:off x="6458425" y="2568925"/>
              <a:ext cx="425" cy="300"/>
            </a:xfrm>
            <a:custGeom>
              <a:avLst/>
              <a:gdLst/>
              <a:ahLst/>
              <a:cxnLst/>
              <a:rect l="l" t="t" r="r" b="b"/>
              <a:pathLst>
                <a:path w="17" h="12" extrusionOk="0">
                  <a:moveTo>
                    <a:pt x="3" y="1"/>
                  </a:moveTo>
                  <a:lnTo>
                    <a:pt x="3" y="1"/>
                  </a:lnTo>
                  <a:cubicBezTo>
                    <a:pt x="1" y="1"/>
                    <a:pt x="9" y="11"/>
                    <a:pt x="17" y="11"/>
                  </a:cubicBezTo>
                  <a:cubicBezTo>
                    <a:pt x="9" y="3"/>
                    <a:pt x="5"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2823;p34">
              <a:extLst>
                <a:ext uri="{FF2B5EF4-FFF2-40B4-BE49-F238E27FC236}">
                  <a16:creationId xmlns:a16="http://schemas.microsoft.com/office/drawing/2014/main" id="{BC457150-3E57-4F9A-A2A5-9A873B003DDB}"/>
                </a:ext>
              </a:extLst>
            </p:cNvPr>
            <p:cNvSpPr/>
            <p:nvPr/>
          </p:nvSpPr>
          <p:spPr>
            <a:xfrm>
              <a:off x="6461950" y="2570450"/>
              <a:ext cx="325" cy="250"/>
            </a:xfrm>
            <a:custGeom>
              <a:avLst/>
              <a:gdLst/>
              <a:ahLst/>
              <a:cxnLst/>
              <a:rect l="l" t="t" r="r" b="b"/>
              <a:pathLst>
                <a:path w="13" h="10" extrusionOk="0">
                  <a:moveTo>
                    <a:pt x="7" y="1"/>
                  </a:moveTo>
                  <a:cubicBezTo>
                    <a:pt x="4" y="1"/>
                    <a:pt x="1" y="4"/>
                    <a:pt x="7" y="10"/>
                  </a:cubicBezTo>
                  <a:cubicBezTo>
                    <a:pt x="13" y="4"/>
                    <a:pt x="10"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2824;p34">
              <a:extLst>
                <a:ext uri="{FF2B5EF4-FFF2-40B4-BE49-F238E27FC236}">
                  <a16:creationId xmlns:a16="http://schemas.microsoft.com/office/drawing/2014/main" id="{A4D52609-B8FE-4EB6-B3EC-BE57EABE1EAA}"/>
                </a:ext>
              </a:extLst>
            </p:cNvPr>
            <p:cNvSpPr/>
            <p:nvPr/>
          </p:nvSpPr>
          <p:spPr>
            <a:xfrm>
              <a:off x="6461450" y="2568125"/>
              <a:ext cx="375" cy="950"/>
            </a:xfrm>
            <a:custGeom>
              <a:avLst/>
              <a:gdLst/>
              <a:ahLst/>
              <a:cxnLst/>
              <a:rect l="l" t="t" r="r" b="b"/>
              <a:pathLst>
                <a:path w="15" h="38" extrusionOk="0">
                  <a:moveTo>
                    <a:pt x="7" y="1"/>
                  </a:moveTo>
                  <a:cubicBezTo>
                    <a:pt x="0" y="1"/>
                    <a:pt x="6" y="38"/>
                    <a:pt x="11" y="38"/>
                  </a:cubicBezTo>
                  <a:cubicBezTo>
                    <a:pt x="13" y="38"/>
                    <a:pt x="15" y="30"/>
                    <a:pt x="15" y="8"/>
                  </a:cubicBezTo>
                  <a:cubicBezTo>
                    <a:pt x="12" y="3"/>
                    <a:pt x="9" y="1"/>
                    <a:pt x="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2825;p34">
              <a:extLst>
                <a:ext uri="{FF2B5EF4-FFF2-40B4-BE49-F238E27FC236}">
                  <a16:creationId xmlns:a16="http://schemas.microsoft.com/office/drawing/2014/main" id="{F5AC633D-B142-4128-B7CE-08BB0255B45A}"/>
                </a:ext>
              </a:extLst>
            </p:cNvPr>
            <p:cNvSpPr/>
            <p:nvPr/>
          </p:nvSpPr>
          <p:spPr>
            <a:xfrm>
              <a:off x="6462400" y="2567400"/>
              <a:ext cx="925" cy="925"/>
            </a:xfrm>
            <a:custGeom>
              <a:avLst/>
              <a:gdLst/>
              <a:ahLst/>
              <a:cxnLst/>
              <a:rect l="l" t="t" r="r" b="b"/>
              <a:pathLst>
                <a:path w="37" h="37" extrusionOk="0">
                  <a:moveTo>
                    <a:pt x="13" y="1"/>
                  </a:moveTo>
                  <a:cubicBezTo>
                    <a:pt x="13" y="13"/>
                    <a:pt x="1" y="25"/>
                    <a:pt x="1" y="37"/>
                  </a:cubicBezTo>
                  <a:cubicBezTo>
                    <a:pt x="13" y="25"/>
                    <a:pt x="36"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2826;p34">
              <a:extLst>
                <a:ext uri="{FF2B5EF4-FFF2-40B4-BE49-F238E27FC236}">
                  <a16:creationId xmlns:a16="http://schemas.microsoft.com/office/drawing/2014/main" id="{39CCEA19-EDBD-486E-98B1-08E6CAF29C85}"/>
                </a:ext>
              </a:extLst>
            </p:cNvPr>
            <p:cNvSpPr/>
            <p:nvPr/>
          </p:nvSpPr>
          <p:spPr>
            <a:xfrm>
              <a:off x="6465675" y="2570675"/>
              <a:ext cx="625" cy="2125"/>
            </a:xfrm>
            <a:custGeom>
              <a:avLst/>
              <a:gdLst/>
              <a:ahLst/>
              <a:cxnLst/>
              <a:rect l="l" t="t" r="r" b="b"/>
              <a:pathLst>
                <a:path w="25" h="85" extrusionOk="0">
                  <a:moveTo>
                    <a:pt x="24" y="1"/>
                  </a:moveTo>
                  <a:cubicBezTo>
                    <a:pt x="1" y="84"/>
                    <a:pt x="1" y="84"/>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2827;p34">
              <a:extLst>
                <a:ext uri="{FF2B5EF4-FFF2-40B4-BE49-F238E27FC236}">
                  <a16:creationId xmlns:a16="http://schemas.microsoft.com/office/drawing/2014/main" id="{9B8746E4-CBD2-4C13-B5D5-56BE21F4EC4B}"/>
                </a:ext>
              </a:extLst>
            </p:cNvPr>
            <p:cNvSpPr/>
            <p:nvPr/>
          </p:nvSpPr>
          <p:spPr>
            <a:xfrm>
              <a:off x="6470300" y="2567975"/>
              <a:ext cx="175" cy="525"/>
            </a:xfrm>
            <a:custGeom>
              <a:avLst/>
              <a:gdLst/>
              <a:ahLst/>
              <a:cxnLst/>
              <a:rect l="l" t="t" r="r" b="b"/>
              <a:pathLst>
                <a:path w="7" h="21" extrusionOk="0">
                  <a:moveTo>
                    <a:pt x="6" y="0"/>
                  </a:moveTo>
                  <a:cubicBezTo>
                    <a:pt x="5" y="0"/>
                    <a:pt x="0" y="20"/>
                    <a:pt x="1" y="20"/>
                  </a:cubicBezTo>
                  <a:cubicBezTo>
                    <a:pt x="1" y="20"/>
                    <a:pt x="3" y="16"/>
                    <a:pt x="6" y="2"/>
                  </a:cubicBezTo>
                  <a:cubicBezTo>
                    <a:pt x="6" y="1"/>
                    <a:pt x="6"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2828;p34">
              <a:extLst>
                <a:ext uri="{FF2B5EF4-FFF2-40B4-BE49-F238E27FC236}">
                  <a16:creationId xmlns:a16="http://schemas.microsoft.com/office/drawing/2014/main" id="{C294C5C1-0846-40D1-A243-AFA3762EFECB}"/>
                </a:ext>
              </a:extLst>
            </p:cNvPr>
            <p:cNvSpPr/>
            <p:nvPr/>
          </p:nvSpPr>
          <p:spPr>
            <a:xfrm>
              <a:off x="6509425" y="2587050"/>
              <a:ext cx="25" cy="1225"/>
            </a:xfrm>
            <a:custGeom>
              <a:avLst/>
              <a:gdLst/>
              <a:ahLst/>
              <a:cxnLst/>
              <a:rect l="l" t="t" r="r" b="b"/>
              <a:pathLst>
                <a:path w="1" h="49" extrusionOk="0">
                  <a:moveTo>
                    <a:pt x="1" y="48"/>
                  </a:moveTo>
                  <a:cubicBezTo>
                    <a:pt x="1" y="1"/>
                    <a:pt x="1" y="36"/>
                    <a:pt x="1"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2829;p34">
              <a:extLst>
                <a:ext uri="{FF2B5EF4-FFF2-40B4-BE49-F238E27FC236}">
                  <a16:creationId xmlns:a16="http://schemas.microsoft.com/office/drawing/2014/main" id="{44645A62-F383-43A7-9459-B4B9023DFA77}"/>
                </a:ext>
              </a:extLst>
            </p:cNvPr>
            <p:cNvSpPr/>
            <p:nvPr/>
          </p:nvSpPr>
          <p:spPr>
            <a:xfrm>
              <a:off x="6510075" y="2586750"/>
              <a:ext cx="275" cy="950"/>
            </a:xfrm>
            <a:custGeom>
              <a:avLst/>
              <a:gdLst/>
              <a:ahLst/>
              <a:cxnLst/>
              <a:rect l="l" t="t" r="r" b="b"/>
              <a:pathLst>
                <a:path w="11" h="38" extrusionOk="0">
                  <a:moveTo>
                    <a:pt x="11" y="1"/>
                  </a:moveTo>
                  <a:cubicBezTo>
                    <a:pt x="4" y="21"/>
                    <a:pt x="1" y="37"/>
                    <a:pt x="2" y="37"/>
                  </a:cubicBezTo>
                  <a:cubicBezTo>
                    <a:pt x="2" y="37"/>
                    <a:pt x="5" y="27"/>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2830;p34">
              <a:extLst>
                <a:ext uri="{FF2B5EF4-FFF2-40B4-BE49-F238E27FC236}">
                  <a16:creationId xmlns:a16="http://schemas.microsoft.com/office/drawing/2014/main" id="{8BEE7967-0FDF-4DB6-BA41-EE300D05C945}"/>
                </a:ext>
              </a:extLst>
            </p:cNvPr>
            <p:cNvSpPr/>
            <p:nvPr/>
          </p:nvSpPr>
          <p:spPr>
            <a:xfrm>
              <a:off x="6484125" y="2568600"/>
              <a:ext cx="25" cy="1800"/>
            </a:xfrm>
            <a:custGeom>
              <a:avLst/>
              <a:gdLst/>
              <a:ahLst/>
              <a:cxnLst/>
              <a:rect l="l" t="t" r="r" b="b"/>
              <a:pathLst>
                <a:path w="1" h="72" extrusionOk="0">
                  <a:moveTo>
                    <a:pt x="1" y="72"/>
                  </a:moveTo>
                  <a:cubicBezTo>
                    <a:pt x="1" y="1"/>
                    <a:pt x="1" y="72"/>
                    <a:pt x="1" y="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2831;p34">
              <a:extLst>
                <a:ext uri="{FF2B5EF4-FFF2-40B4-BE49-F238E27FC236}">
                  <a16:creationId xmlns:a16="http://schemas.microsoft.com/office/drawing/2014/main" id="{80110994-D42F-422A-BBE1-2E34506E7CA8}"/>
                </a:ext>
              </a:extLst>
            </p:cNvPr>
            <p:cNvSpPr/>
            <p:nvPr/>
          </p:nvSpPr>
          <p:spPr>
            <a:xfrm>
              <a:off x="6486550" y="2571275"/>
              <a:ext cx="275" cy="1100"/>
            </a:xfrm>
            <a:custGeom>
              <a:avLst/>
              <a:gdLst/>
              <a:ahLst/>
              <a:cxnLst/>
              <a:rect l="l" t="t" r="r" b="b"/>
              <a:pathLst>
                <a:path w="11" h="44" extrusionOk="0">
                  <a:moveTo>
                    <a:pt x="11" y="1"/>
                  </a:moveTo>
                  <a:cubicBezTo>
                    <a:pt x="4" y="15"/>
                    <a:pt x="1" y="44"/>
                    <a:pt x="2" y="44"/>
                  </a:cubicBezTo>
                  <a:cubicBezTo>
                    <a:pt x="4" y="44"/>
                    <a:pt x="6" y="33"/>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2832;p34">
              <a:extLst>
                <a:ext uri="{FF2B5EF4-FFF2-40B4-BE49-F238E27FC236}">
                  <a16:creationId xmlns:a16="http://schemas.microsoft.com/office/drawing/2014/main" id="{81BE2060-805E-4E95-AB2D-AF9722EDF2D0}"/>
                </a:ext>
              </a:extLst>
            </p:cNvPr>
            <p:cNvSpPr/>
            <p:nvPr/>
          </p:nvSpPr>
          <p:spPr>
            <a:xfrm>
              <a:off x="6489200" y="2570675"/>
              <a:ext cx="325" cy="575"/>
            </a:xfrm>
            <a:custGeom>
              <a:avLst/>
              <a:gdLst/>
              <a:ahLst/>
              <a:cxnLst/>
              <a:rect l="l" t="t" r="r" b="b"/>
              <a:pathLst>
                <a:path w="13" h="23" extrusionOk="0">
                  <a:moveTo>
                    <a:pt x="0" y="1"/>
                  </a:moveTo>
                  <a:cubicBezTo>
                    <a:pt x="8" y="1"/>
                    <a:pt x="5" y="22"/>
                    <a:pt x="6" y="22"/>
                  </a:cubicBezTo>
                  <a:cubicBezTo>
                    <a:pt x="7" y="22"/>
                    <a:pt x="8" y="17"/>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2833;p34">
              <a:extLst>
                <a:ext uri="{FF2B5EF4-FFF2-40B4-BE49-F238E27FC236}">
                  <a16:creationId xmlns:a16="http://schemas.microsoft.com/office/drawing/2014/main" id="{1C8D16C4-4756-4126-8631-9EFF392B66B0}"/>
                </a:ext>
              </a:extLst>
            </p:cNvPr>
            <p:cNvSpPr/>
            <p:nvPr/>
          </p:nvSpPr>
          <p:spPr>
            <a:xfrm>
              <a:off x="6482650" y="2479550"/>
              <a:ext cx="325" cy="975"/>
            </a:xfrm>
            <a:custGeom>
              <a:avLst/>
              <a:gdLst/>
              <a:ahLst/>
              <a:cxnLst/>
              <a:rect l="l" t="t" r="r" b="b"/>
              <a:pathLst>
                <a:path w="13" h="39" extrusionOk="0">
                  <a:moveTo>
                    <a:pt x="12" y="0"/>
                  </a:moveTo>
                  <a:cubicBezTo>
                    <a:pt x="12" y="0"/>
                    <a:pt x="12" y="1"/>
                    <a:pt x="12" y="3"/>
                  </a:cubicBezTo>
                  <a:lnTo>
                    <a:pt x="12" y="3"/>
                  </a:lnTo>
                  <a:cubicBezTo>
                    <a:pt x="12" y="3"/>
                    <a:pt x="12" y="3"/>
                    <a:pt x="12" y="3"/>
                  </a:cubicBezTo>
                  <a:cubicBezTo>
                    <a:pt x="12" y="1"/>
                    <a:pt x="12" y="0"/>
                    <a:pt x="12" y="0"/>
                  </a:cubicBezTo>
                  <a:close/>
                  <a:moveTo>
                    <a:pt x="12" y="3"/>
                  </a:moveTo>
                  <a:cubicBezTo>
                    <a:pt x="0" y="3"/>
                    <a:pt x="0" y="26"/>
                    <a:pt x="0" y="38"/>
                  </a:cubicBezTo>
                  <a:cubicBezTo>
                    <a:pt x="9" y="30"/>
                    <a:pt x="11" y="10"/>
                    <a:pt x="12"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2834;p34">
              <a:extLst>
                <a:ext uri="{FF2B5EF4-FFF2-40B4-BE49-F238E27FC236}">
                  <a16:creationId xmlns:a16="http://schemas.microsoft.com/office/drawing/2014/main" id="{3EA83C8F-1F08-40A6-8F78-507FA80E2367}"/>
                </a:ext>
              </a:extLst>
            </p:cNvPr>
            <p:cNvSpPr/>
            <p:nvPr/>
          </p:nvSpPr>
          <p:spPr>
            <a:xfrm>
              <a:off x="6485025" y="2477675"/>
              <a:ext cx="300" cy="750"/>
            </a:xfrm>
            <a:custGeom>
              <a:avLst/>
              <a:gdLst/>
              <a:ahLst/>
              <a:cxnLst/>
              <a:rect l="l" t="t" r="r" b="b"/>
              <a:pathLst>
                <a:path w="12" h="30" extrusionOk="0">
                  <a:moveTo>
                    <a:pt x="11" y="1"/>
                  </a:moveTo>
                  <a:cubicBezTo>
                    <a:pt x="10" y="1"/>
                    <a:pt x="0" y="22"/>
                    <a:pt x="0" y="30"/>
                  </a:cubicBezTo>
                  <a:cubicBezTo>
                    <a:pt x="9" y="8"/>
                    <a:pt x="12"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2835;p34">
              <a:extLst>
                <a:ext uri="{FF2B5EF4-FFF2-40B4-BE49-F238E27FC236}">
                  <a16:creationId xmlns:a16="http://schemas.microsoft.com/office/drawing/2014/main" id="{DEAB4CE2-C61E-4690-8DC9-DC4E60CCAA59}"/>
                </a:ext>
              </a:extLst>
            </p:cNvPr>
            <p:cNvSpPr/>
            <p:nvPr/>
          </p:nvSpPr>
          <p:spPr>
            <a:xfrm>
              <a:off x="6485925" y="2477825"/>
              <a:ext cx="25" cy="325"/>
            </a:xfrm>
            <a:custGeom>
              <a:avLst/>
              <a:gdLst/>
              <a:ahLst/>
              <a:cxnLst/>
              <a:rect l="l" t="t" r="r" b="b"/>
              <a:pathLst>
                <a:path w="1" h="13" extrusionOk="0">
                  <a:moveTo>
                    <a:pt x="0" y="0"/>
                  </a:moveTo>
                  <a:cubicBezTo>
                    <a:pt x="0" y="12"/>
                    <a:pt x="0" y="12"/>
                    <a:pt x="0" y="12"/>
                  </a:cubicBezTo>
                  <a:cubicBezTo>
                    <a:pt x="0" y="1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2836;p34">
              <a:extLst>
                <a:ext uri="{FF2B5EF4-FFF2-40B4-BE49-F238E27FC236}">
                  <a16:creationId xmlns:a16="http://schemas.microsoft.com/office/drawing/2014/main" id="{F9B33063-A91E-4D5E-A462-F4962EC41358}"/>
                </a:ext>
              </a:extLst>
            </p:cNvPr>
            <p:cNvSpPr/>
            <p:nvPr/>
          </p:nvSpPr>
          <p:spPr>
            <a:xfrm>
              <a:off x="6485925" y="2477825"/>
              <a:ext cx="600" cy="1500"/>
            </a:xfrm>
            <a:custGeom>
              <a:avLst/>
              <a:gdLst/>
              <a:ahLst/>
              <a:cxnLst/>
              <a:rect l="l" t="t" r="r" b="b"/>
              <a:pathLst>
                <a:path w="24" h="60" extrusionOk="0">
                  <a:moveTo>
                    <a:pt x="0" y="0"/>
                  </a:moveTo>
                  <a:cubicBezTo>
                    <a:pt x="0" y="0"/>
                    <a:pt x="24" y="6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2837;p34">
              <a:extLst>
                <a:ext uri="{FF2B5EF4-FFF2-40B4-BE49-F238E27FC236}">
                  <a16:creationId xmlns:a16="http://schemas.microsoft.com/office/drawing/2014/main" id="{5425851A-1FAD-470E-9FD7-D0B7361AA956}"/>
                </a:ext>
              </a:extLst>
            </p:cNvPr>
            <p:cNvSpPr/>
            <p:nvPr/>
          </p:nvSpPr>
          <p:spPr>
            <a:xfrm>
              <a:off x="6485925" y="2478125"/>
              <a:ext cx="25" cy="25"/>
            </a:xfrm>
            <a:custGeom>
              <a:avLst/>
              <a:gdLst/>
              <a:ahLst/>
              <a:cxnLst/>
              <a:rect l="l" t="t" r="r" b="b"/>
              <a:pathLst>
                <a:path w="1" h="1" extrusionOk="0">
                  <a:moveTo>
                    <a:pt x="0" y="0"/>
                  </a:move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2838;p34">
              <a:extLst>
                <a:ext uri="{FF2B5EF4-FFF2-40B4-BE49-F238E27FC236}">
                  <a16:creationId xmlns:a16="http://schemas.microsoft.com/office/drawing/2014/main" id="{8656BD3C-1F4C-4F2C-8DE9-D59C78DE8DA6}"/>
                </a:ext>
              </a:extLst>
            </p:cNvPr>
            <p:cNvSpPr/>
            <p:nvPr/>
          </p:nvSpPr>
          <p:spPr>
            <a:xfrm>
              <a:off x="6487100" y="2480800"/>
              <a:ext cx="625" cy="325"/>
            </a:xfrm>
            <a:custGeom>
              <a:avLst/>
              <a:gdLst/>
              <a:ahLst/>
              <a:cxnLst/>
              <a:rect l="l" t="t" r="r" b="b"/>
              <a:pathLst>
                <a:path w="25" h="13" extrusionOk="0">
                  <a:moveTo>
                    <a:pt x="1" y="12"/>
                  </a:moveTo>
                  <a:cubicBezTo>
                    <a:pt x="1" y="12"/>
                    <a:pt x="25" y="0"/>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2839;p34">
              <a:extLst>
                <a:ext uri="{FF2B5EF4-FFF2-40B4-BE49-F238E27FC236}">
                  <a16:creationId xmlns:a16="http://schemas.microsoft.com/office/drawing/2014/main" id="{40C6B3DC-A171-4394-BDF8-41180CA54BEB}"/>
                </a:ext>
              </a:extLst>
            </p:cNvPr>
            <p:cNvSpPr/>
            <p:nvPr/>
          </p:nvSpPr>
          <p:spPr>
            <a:xfrm>
              <a:off x="6487100" y="2481000"/>
              <a:ext cx="450" cy="200"/>
            </a:xfrm>
            <a:custGeom>
              <a:avLst/>
              <a:gdLst/>
              <a:ahLst/>
              <a:cxnLst/>
              <a:rect l="l" t="t" r="r" b="b"/>
              <a:pathLst>
                <a:path w="18" h="8" extrusionOk="0">
                  <a:moveTo>
                    <a:pt x="11" y="1"/>
                  </a:moveTo>
                  <a:cubicBezTo>
                    <a:pt x="9" y="1"/>
                    <a:pt x="6" y="2"/>
                    <a:pt x="1" y="4"/>
                  </a:cubicBezTo>
                  <a:cubicBezTo>
                    <a:pt x="3" y="7"/>
                    <a:pt x="6" y="8"/>
                    <a:pt x="8" y="8"/>
                  </a:cubicBezTo>
                  <a:cubicBezTo>
                    <a:pt x="14" y="8"/>
                    <a:pt x="17"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2840;p34">
              <a:extLst>
                <a:ext uri="{FF2B5EF4-FFF2-40B4-BE49-F238E27FC236}">
                  <a16:creationId xmlns:a16="http://schemas.microsoft.com/office/drawing/2014/main" id="{A67AF3FC-7401-4541-8D41-504F6AEF099C}"/>
                </a:ext>
              </a:extLst>
            </p:cNvPr>
            <p:cNvSpPr/>
            <p:nvPr/>
          </p:nvSpPr>
          <p:spPr>
            <a:xfrm>
              <a:off x="6487200" y="2481100"/>
              <a:ext cx="225" cy="275"/>
            </a:xfrm>
            <a:custGeom>
              <a:avLst/>
              <a:gdLst/>
              <a:ahLst/>
              <a:cxnLst/>
              <a:rect l="l" t="t" r="r" b="b"/>
              <a:pathLst>
                <a:path w="9" h="11" extrusionOk="0">
                  <a:moveTo>
                    <a:pt x="9" y="0"/>
                  </a:moveTo>
                  <a:cubicBezTo>
                    <a:pt x="1" y="0"/>
                    <a:pt x="3" y="11"/>
                    <a:pt x="6" y="11"/>
                  </a:cubicBezTo>
                  <a:cubicBezTo>
                    <a:pt x="7" y="11"/>
                    <a:pt x="9" y="8"/>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2841;p34">
              <a:extLst>
                <a:ext uri="{FF2B5EF4-FFF2-40B4-BE49-F238E27FC236}">
                  <a16:creationId xmlns:a16="http://schemas.microsoft.com/office/drawing/2014/main" id="{A452B783-ED84-4413-9A05-331662556312}"/>
                </a:ext>
              </a:extLst>
            </p:cNvPr>
            <p:cNvSpPr/>
            <p:nvPr/>
          </p:nvSpPr>
          <p:spPr>
            <a:xfrm>
              <a:off x="6488150" y="2481100"/>
              <a:ext cx="175" cy="800"/>
            </a:xfrm>
            <a:custGeom>
              <a:avLst/>
              <a:gdLst/>
              <a:ahLst/>
              <a:cxnLst/>
              <a:rect l="l" t="t" r="r" b="b"/>
              <a:pathLst>
                <a:path w="7" h="32" extrusionOk="0">
                  <a:moveTo>
                    <a:pt x="6" y="0"/>
                  </a:moveTo>
                  <a:cubicBezTo>
                    <a:pt x="0" y="19"/>
                    <a:pt x="1" y="31"/>
                    <a:pt x="2" y="31"/>
                  </a:cubicBezTo>
                  <a:cubicBezTo>
                    <a:pt x="4" y="31"/>
                    <a:pt x="6" y="22"/>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2842;p34">
              <a:extLst>
                <a:ext uri="{FF2B5EF4-FFF2-40B4-BE49-F238E27FC236}">
                  <a16:creationId xmlns:a16="http://schemas.microsoft.com/office/drawing/2014/main" id="{85DF0A12-B1BC-4CC1-A0F2-A73F5D5B5C90}"/>
                </a:ext>
              </a:extLst>
            </p:cNvPr>
            <p:cNvSpPr/>
            <p:nvPr/>
          </p:nvSpPr>
          <p:spPr>
            <a:xfrm>
              <a:off x="6488300" y="2481100"/>
              <a:ext cx="25" cy="300"/>
            </a:xfrm>
            <a:custGeom>
              <a:avLst/>
              <a:gdLst/>
              <a:ahLst/>
              <a:cxnLst/>
              <a:rect l="l" t="t" r="r" b="b"/>
              <a:pathLst>
                <a:path w="1" h="12" extrusionOk="0">
                  <a:moveTo>
                    <a:pt x="0" y="0"/>
                  </a:moveTo>
                  <a:cubicBezTo>
                    <a:pt x="0" y="0"/>
                    <a:pt x="0"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2843;p34">
              <a:extLst>
                <a:ext uri="{FF2B5EF4-FFF2-40B4-BE49-F238E27FC236}">
                  <a16:creationId xmlns:a16="http://schemas.microsoft.com/office/drawing/2014/main" id="{2F11B03B-2645-444D-BA01-F40FAB5766BE}"/>
                </a:ext>
              </a:extLst>
            </p:cNvPr>
            <p:cNvSpPr/>
            <p:nvPr/>
          </p:nvSpPr>
          <p:spPr>
            <a:xfrm>
              <a:off x="6488300" y="2479900"/>
              <a:ext cx="325" cy="400"/>
            </a:xfrm>
            <a:custGeom>
              <a:avLst/>
              <a:gdLst/>
              <a:ahLst/>
              <a:cxnLst/>
              <a:rect l="l" t="t" r="r" b="b"/>
              <a:pathLst>
                <a:path w="13" h="16" extrusionOk="0">
                  <a:moveTo>
                    <a:pt x="12" y="0"/>
                  </a:moveTo>
                  <a:lnTo>
                    <a:pt x="0" y="12"/>
                  </a:lnTo>
                  <a:cubicBezTo>
                    <a:pt x="0" y="12"/>
                    <a:pt x="0" y="15"/>
                    <a:pt x="2" y="15"/>
                  </a:cubicBezTo>
                  <a:cubicBezTo>
                    <a:pt x="3" y="15"/>
                    <a:pt x="6" y="12"/>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2844;p34">
              <a:extLst>
                <a:ext uri="{FF2B5EF4-FFF2-40B4-BE49-F238E27FC236}">
                  <a16:creationId xmlns:a16="http://schemas.microsoft.com/office/drawing/2014/main" id="{38C763CF-5DF1-4F48-88A7-9C1FFEC8E92F}"/>
                </a:ext>
              </a:extLst>
            </p:cNvPr>
            <p:cNvSpPr/>
            <p:nvPr/>
          </p:nvSpPr>
          <p:spPr>
            <a:xfrm>
              <a:off x="6488300" y="2479600"/>
              <a:ext cx="25" cy="625"/>
            </a:xfrm>
            <a:custGeom>
              <a:avLst/>
              <a:gdLst/>
              <a:ahLst/>
              <a:cxnLst/>
              <a:rect l="l" t="t" r="r" b="b"/>
              <a:pathLst>
                <a:path w="1" h="25" extrusionOk="0">
                  <a:moveTo>
                    <a:pt x="0" y="24"/>
                  </a:moveTo>
                  <a:cubicBezTo>
                    <a:pt x="0" y="1"/>
                    <a:pt x="0" y="12"/>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2845;p34">
              <a:extLst>
                <a:ext uri="{FF2B5EF4-FFF2-40B4-BE49-F238E27FC236}">
                  <a16:creationId xmlns:a16="http://schemas.microsoft.com/office/drawing/2014/main" id="{95BF4147-5ABF-4C7C-9D02-26A28EC12DD6}"/>
                </a:ext>
              </a:extLst>
            </p:cNvPr>
            <p:cNvSpPr/>
            <p:nvPr/>
          </p:nvSpPr>
          <p:spPr>
            <a:xfrm>
              <a:off x="6488000" y="2479000"/>
              <a:ext cx="625" cy="2400"/>
            </a:xfrm>
            <a:custGeom>
              <a:avLst/>
              <a:gdLst/>
              <a:ahLst/>
              <a:cxnLst/>
              <a:rect l="l" t="t" r="r" b="b"/>
              <a:pathLst>
                <a:path w="25" h="96" extrusionOk="0">
                  <a:moveTo>
                    <a:pt x="12" y="48"/>
                  </a:moveTo>
                  <a:cubicBezTo>
                    <a:pt x="1" y="96"/>
                    <a:pt x="24" y="1"/>
                    <a:pt x="12"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2846;p34">
              <a:extLst>
                <a:ext uri="{FF2B5EF4-FFF2-40B4-BE49-F238E27FC236}">
                  <a16:creationId xmlns:a16="http://schemas.microsoft.com/office/drawing/2014/main" id="{BC7605D2-B6AE-4FB3-8E7D-D06FE9500393}"/>
                </a:ext>
              </a:extLst>
            </p:cNvPr>
            <p:cNvSpPr/>
            <p:nvPr/>
          </p:nvSpPr>
          <p:spPr>
            <a:xfrm>
              <a:off x="6487400" y="2479600"/>
              <a:ext cx="625" cy="925"/>
            </a:xfrm>
            <a:custGeom>
              <a:avLst/>
              <a:gdLst/>
              <a:ahLst/>
              <a:cxnLst/>
              <a:rect l="l" t="t" r="r" b="b"/>
              <a:pathLst>
                <a:path w="25" h="37" extrusionOk="0">
                  <a:moveTo>
                    <a:pt x="25" y="1"/>
                  </a:moveTo>
                  <a:cubicBezTo>
                    <a:pt x="1" y="1"/>
                    <a:pt x="1" y="36"/>
                    <a:pt x="25" y="36"/>
                  </a:cubicBezTo>
                  <a:cubicBezTo>
                    <a:pt x="13" y="24"/>
                    <a:pt x="13" y="12"/>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2847;p34">
              <a:extLst>
                <a:ext uri="{FF2B5EF4-FFF2-40B4-BE49-F238E27FC236}">
                  <a16:creationId xmlns:a16="http://schemas.microsoft.com/office/drawing/2014/main" id="{9DD1021C-E6BC-494D-89D3-40DD95FA54C4}"/>
                </a:ext>
              </a:extLst>
            </p:cNvPr>
            <p:cNvSpPr/>
            <p:nvPr/>
          </p:nvSpPr>
          <p:spPr>
            <a:xfrm>
              <a:off x="6486650" y="2476725"/>
              <a:ext cx="475" cy="275"/>
            </a:xfrm>
            <a:custGeom>
              <a:avLst/>
              <a:gdLst/>
              <a:ahLst/>
              <a:cxnLst/>
              <a:rect l="l" t="t" r="r" b="b"/>
              <a:pathLst>
                <a:path w="19" h="11" extrusionOk="0">
                  <a:moveTo>
                    <a:pt x="4" y="0"/>
                  </a:moveTo>
                  <a:cubicBezTo>
                    <a:pt x="0" y="0"/>
                    <a:pt x="12" y="11"/>
                    <a:pt x="17" y="11"/>
                  </a:cubicBezTo>
                  <a:cubicBezTo>
                    <a:pt x="18" y="11"/>
                    <a:pt x="19" y="10"/>
                    <a:pt x="19" y="8"/>
                  </a:cubicBezTo>
                  <a:cubicBezTo>
                    <a:pt x="9" y="2"/>
                    <a:pt x="5"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2848;p34">
              <a:extLst>
                <a:ext uri="{FF2B5EF4-FFF2-40B4-BE49-F238E27FC236}">
                  <a16:creationId xmlns:a16="http://schemas.microsoft.com/office/drawing/2014/main" id="{D62D003B-082C-4464-A43D-4A7231F76048}"/>
                </a:ext>
              </a:extLst>
            </p:cNvPr>
            <p:cNvSpPr/>
            <p:nvPr/>
          </p:nvSpPr>
          <p:spPr>
            <a:xfrm>
              <a:off x="6489525" y="2480800"/>
              <a:ext cx="275" cy="1150"/>
            </a:xfrm>
            <a:custGeom>
              <a:avLst/>
              <a:gdLst/>
              <a:ahLst/>
              <a:cxnLst/>
              <a:rect l="l" t="t" r="r" b="b"/>
              <a:pathLst>
                <a:path w="11" h="46" extrusionOk="0">
                  <a:moveTo>
                    <a:pt x="11" y="0"/>
                  </a:moveTo>
                  <a:cubicBezTo>
                    <a:pt x="3" y="8"/>
                    <a:pt x="1" y="45"/>
                    <a:pt x="3" y="45"/>
                  </a:cubicBezTo>
                  <a:cubicBezTo>
                    <a:pt x="4" y="45"/>
                    <a:pt x="7" y="34"/>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2849;p34">
              <a:extLst>
                <a:ext uri="{FF2B5EF4-FFF2-40B4-BE49-F238E27FC236}">
                  <a16:creationId xmlns:a16="http://schemas.microsoft.com/office/drawing/2014/main" id="{97B153A7-41D8-4BA5-89FD-66B2728C51E7}"/>
                </a:ext>
              </a:extLst>
            </p:cNvPr>
            <p:cNvSpPr/>
            <p:nvPr/>
          </p:nvSpPr>
          <p:spPr>
            <a:xfrm>
              <a:off x="6489775" y="2480200"/>
              <a:ext cx="325" cy="625"/>
            </a:xfrm>
            <a:custGeom>
              <a:avLst/>
              <a:gdLst/>
              <a:ahLst/>
              <a:cxnLst/>
              <a:rect l="l" t="t" r="r" b="b"/>
              <a:pathLst>
                <a:path w="13" h="25" extrusionOk="0">
                  <a:moveTo>
                    <a:pt x="13" y="0"/>
                  </a:moveTo>
                  <a:cubicBezTo>
                    <a:pt x="1" y="0"/>
                    <a:pt x="1" y="12"/>
                    <a:pt x="1" y="24"/>
                  </a:cubicBezTo>
                  <a:lnTo>
                    <a:pt x="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2850;p34">
              <a:extLst>
                <a:ext uri="{FF2B5EF4-FFF2-40B4-BE49-F238E27FC236}">
                  <a16:creationId xmlns:a16="http://schemas.microsoft.com/office/drawing/2014/main" id="{902E0750-A9A9-4A7D-905D-5BA50DCDBCD7}"/>
                </a:ext>
              </a:extLst>
            </p:cNvPr>
            <p:cNvSpPr/>
            <p:nvPr/>
          </p:nvSpPr>
          <p:spPr>
            <a:xfrm>
              <a:off x="6488000" y="2478700"/>
              <a:ext cx="625" cy="1225"/>
            </a:xfrm>
            <a:custGeom>
              <a:avLst/>
              <a:gdLst/>
              <a:ahLst/>
              <a:cxnLst/>
              <a:rect l="l" t="t" r="r" b="b"/>
              <a:pathLst>
                <a:path w="25" h="49" extrusionOk="0">
                  <a:moveTo>
                    <a:pt x="24" y="1"/>
                  </a:moveTo>
                  <a:cubicBezTo>
                    <a:pt x="1" y="48"/>
                    <a:pt x="12" y="25"/>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2851;p34">
              <a:extLst>
                <a:ext uri="{FF2B5EF4-FFF2-40B4-BE49-F238E27FC236}">
                  <a16:creationId xmlns:a16="http://schemas.microsoft.com/office/drawing/2014/main" id="{83623984-D9B1-4108-B213-B7FF178C4AD4}"/>
                </a:ext>
              </a:extLst>
            </p:cNvPr>
            <p:cNvSpPr/>
            <p:nvPr/>
          </p:nvSpPr>
          <p:spPr>
            <a:xfrm>
              <a:off x="6490450" y="2481600"/>
              <a:ext cx="325" cy="1075"/>
            </a:xfrm>
            <a:custGeom>
              <a:avLst/>
              <a:gdLst/>
              <a:ahLst/>
              <a:cxnLst/>
              <a:rect l="l" t="t" r="r" b="b"/>
              <a:pathLst>
                <a:path w="13" h="43" extrusionOk="0">
                  <a:moveTo>
                    <a:pt x="12" y="1"/>
                  </a:moveTo>
                  <a:cubicBezTo>
                    <a:pt x="11" y="1"/>
                    <a:pt x="0" y="43"/>
                    <a:pt x="1" y="43"/>
                  </a:cubicBezTo>
                  <a:cubicBezTo>
                    <a:pt x="2" y="43"/>
                    <a:pt x="4" y="36"/>
                    <a:pt x="10" y="16"/>
                  </a:cubicBezTo>
                  <a:cubicBezTo>
                    <a:pt x="12" y="5"/>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2852;p34">
              <a:extLst>
                <a:ext uri="{FF2B5EF4-FFF2-40B4-BE49-F238E27FC236}">
                  <a16:creationId xmlns:a16="http://schemas.microsoft.com/office/drawing/2014/main" id="{458E6B1D-7C04-40CF-A794-DC94C728A5F7}"/>
                </a:ext>
              </a:extLst>
            </p:cNvPr>
            <p:cNvSpPr/>
            <p:nvPr/>
          </p:nvSpPr>
          <p:spPr>
            <a:xfrm>
              <a:off x="6491025" y="2481975"/>
              <a:ext cx="625" cy="1075"/>
            </a:xfrm>
            <a:custGeom>
              <a:avLst/>
              <a:gdLst/>
              <a:ahLst/>
              <a:cxnLst/>
              <a:rect l="l" t="t" r="r" b="b"/>
              <a:pathLst>
                <a:path w="25" h="43" extrusionOk="0">
                  <a:moveTo>
                    <a:pt x="11" y="1"/>
                  </a:moveTo>
                  <a:lnTo>
                    <a:pt x="11" y="1"/>
                  </a:lnTo>
                  <a:cubicBezTo>
                    <a:pt x="0" y="31"/>
                    <a:pt x="3" y="42"/>
                    <a:pt x="8" y="42"/>
                  </a:cubicBezTo>
                  <a:cubicBezTo>
                    <a:pt x="14" y="42"/>
                    <a:pt x="24" y="2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2853;p34">
              <a:extLst>
                <a:ext uri="{FF2B5EF4-FFF2-40B4-BE49-F238E27FC236}">
                  <a16:creationId xmlns:a16="http://schemas.microsoft.com/office/drawing/2014/main" id="{7A4AC973-76AA-4C83-BFB9-7537C2BDCD0F}"/>
                </a:ext>
              </a:extLst>
            </p:cNvPr>
            <p:cNvSpPr/>
            <p:nvPr/>
          </p:nvSpPr>
          <p:spPr>
            <a:xfrm>
              <a:off x="6490675" y="2480200"/>
              <a:ext cx="25" cy="2400"/>
            </a:xfrm>
            <a:custGeom>
              <a:avLst/>
              <a:gdLst/>
              <a:ahLst/>
              <a:cxnLst/>
              <a:rect l="l" t="t" r="r" b="b"/>
              <a:pathLst>
                <a:path w="1" h="96" extrusionOk="0">
                  <a:moveTo>
                    <a:pt x="1" y="12"/>
                  </a:moveTo>
                  <a:cubicBezTo>
                    <a:pt x="1" y="0"/>
                    <a:pt x="1" y="96"/>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2854;p34">
              <a:extLst>
                <a:ext uri="{FF2B5EF4-FFF2-40B4-BE49-F238E27FC236}">
                  <a16:creationId xmlns:a16="http://schemas.microsoft.com/office/drawing/2014/main" id="{4D3937E2-5F6F-4432-97A8-A77B2AFB31E8}"/>
                </a:ext>
              </a:extLst>
            </p:cNvPr>
            <p:cNvSpPr/>
            <p:nvPr/>
          </p:nvSpPr>
          <p:spPr>
            <a:xfrm>
              <a:off x="6490675" y="2480500"/>
              <a:ext cx="325" cy="325"/>
            </a:xfrm>
            <a:custGeom>
              <a:avLst/>
              <a:gdLst/>
              <a:ahLst/>
              <a:cxnLst/>
              <a:rect l="l" t="t" r="r" b="b"/>
              <a:pathLst>
                <a:path w="13" h="13" extrusionOk="0">
                  <a:moveTo>
                    <a:pt x="1" y="0"/>
                  </a:moveTo>
                  <a:cubicBezTo>
                    <a:pt x="1" y="0"/>
                    <a:pt x="13" y="1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2855;p34">
              <a:extLst>
                <a:ext uri="{FF2B5EF4-FFF2-40B4-BE49-F238E27FC236}">
                  <a16:creationId xmlns:a16="http://schemas.microsoft.com/office/drawing/2014/main" id="{2B93240A-759A-4B53-B8A5-5F08EE47B481}"/>
                </a:ext>
              </a:extLst>
            </p:cNvPr>
            <p:cNvSpPr/>
            <p:nvPr/>
          </p:nvSpPr>
          <p:spPr>
            <a:xfrm>
              <a:off x="6489500" y="2477825"/>
              <a:ext cx="525" cy="1500"/>
            </a:xfrm>
            <a:custGeom>
              <a:avLst/>
              <a:gdLst/>
              <a:ahLst/>
              <a:cxnLst/>
              <a:rect l="l" t="t" r="r" b="b"/>
              <a:pathLst>
                <a:path w="21" h="60" extrusionOk="0">
                  <a:moveTo>
                    <a:pt x="12" y="0"/>
                  </a:moveTo>
                  <a:cubicBezTo>
                    <a:pt x="3" y="19"/>
                    <a:pt x="8" y="30"/>
                    <a:pt x="5" y="46"/>
                  </a:cubicBezTo>
                  <a:lnTo>
                    <a:pt x="5" y="46"/>
                  </a:lnTo>
                  <a:cubicBezTo>
                    <a:pt x="11" y="34"/>
                    <a:pt x="20" y="17"/>
                    <a:pt x="12" y="0"/>
                  </a:cubicBezTo>
                  <a:close/>
                  <a:moveTo>
                    <a:pt x="5" y="46"/>
                  </a:moveTo>
                  <a:lnTo>
                    <a:pt x="5" y="46"/>
                  </a:lnTo>
                  <a:cubicBezTo>
                    <a:pt x="2" y="52"/>
                    <a:pt x="0" y="56"/>
                    <a:pt x="0" y="60"/>
                  </a:cubicBezTo>
                  <a:cubicBezTo>
                    <a:pt x="3" y="55"/>
                    <a:pt x="4" y="50"/>
                    <a:pt x="5" y="4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2856;p34">
              <a:extLst>
                <a:ext uri="{FF2B5EF4-FFF2-40B4-BE49-F238E27FC236}">
                  <a16:creationId xmlns:a16="http://schemas.microsoft.com/office/drawing/2014/main" id="{9E654544-113C-4FC5-A52E-A11F7CACC817}"/>
                </a:ext>
              </a:extLst>
            </p:cNvPr>
            <p:cNvSpPr/>
            <p:nvPr/>
          </p:nvSpPr>
          <p:spPr>
            <a:xfrm>
              <a:off x="6490075" y="2479300"/>
              <a:ext cx="25" cy="1525"/>
            </a:xfrm>
            <a:custGeom>
              <a:avLst/>
              <a:gdLst/>
              <a:ahLst/>
              <a:cxnLst/>
              <a:rect l="l" t="t" r="r" b="b"/>
              <a:pathLst>
                <a:path w="1" h="61" extrusionOk="0">
                  <a:moveTo>
                    <a:pt x="1" y="1"/>
                  </a:moveTo>
                  <a:cubicBezTo>
                    <a:pt x="1" y="60"/>
                    <a:pt x="1"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2857;p34">
              <a:extLst>
                <a:ext uri="{FF2B5EF4-FFF2-40B4-BE49-F238E27FC236}">
                  <a16:creationId xmlns:a16="http://schemas.microsoft.com/office/drawing/2014/main" id="{C52BEE3A-6D45-46A5-BAB1-2CF5E8663760}"/>
                </a:ext>
              </a:extLst>
            </p:cNvPr>
            <p:cNvSpPr/>
            <p:nvPr/>
          </p:nvSpPr>
          <p:spPr>
            <a:xfrm>
              <a:off x="6491675" y="2480275"/>
              <a:ext cx="450" cy="550"/>
            </a:xfrm>
            <a:custGeom>
              <a:avLst/>
              <a:gdLst/>
              <a:ahLst/>
              <a:cxnLst/>
              <a:rect l="l" t="t" r="r" b="b"/>
              <a:pathLst>
                <a:path w="18" h="22" extrusionOk="0">
                  <a:moveTo>
                    <a:pt x="16" y="0"/>
                  </a:moveTo>
                  <a:lnTo>
                    <a:pt x="16" y="0"/>
                  </a:lnTo>
                  <a:cubicBezTo>
                    <a:pt x="14" y="0"/>
                    <a:pt x="0" y="21"/>
                    <a:pt x="8" y="21"/>
                  </a:cubicBezTo>
                  <a:cubicBezTo>
                    <a:pt x="16" y="5"/>
                    <a:pt x="18"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2858;p34">
              <a:extLst>
                <a:ext uri="{FF2B5EF4-FFF2-40B4-BE49-F238E27FC236}">
                  <a16:creationId xmlns:a16="http://schemas.microsoft.com/office/drawing/2014/main" id="{ABCD22C9-122B-4F39-BC84-C2707272BD6C}"/>
                </a:ext>
              </a:extLst>
            </p:cNvPr>
            <p:cNvSpPr/>
            <p:nvPr/>
          </p:nvSpPr>
          <p:spPr>
            <a:xfrm>
              <a:off x="6491575" y="2479900"/>
              <a:ext cx="625" cy="325"/>
            </a:xfrm>
            <a:custGeom>
              <a:avLst/>
              <a:gdLst/>
              <a:ahLst/>
              <a:cxnLst/>
              <a:rect l="l" t="t" r="r" b="b"/>
              <a:pathLst>
                <a:path w="25" h="13" extrusionOk="0">
                  <a:moveTo>
                    <a:pt x="0" y="12"/>
                  </a:moveTo>
                  <a:cubicBezTo>
                    <a:pt x="24" y="0"/>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2859;p34">
              <a:extLst>
                <a:ext uri="{FF2B5EF4-FFF2-40B4-BE49-F238E27FC236}">
                  <a16:creationId xmlns:a16="http://schemas.microsoft.com/office/drawing/2014/main" id="{EAB67F2D-97C2-4360-B227-BC31CA61FCE9}"/>
                </a:ext>
              </a:extLst>
            </p:cNvPr>
            <p:cNvSpPr/>
            <p:nvPr/>
          </p:nvSpPr>
          <p:spPr>
            <a:xfrm>
              <a:off x="6492475" y="2480800"/>
              <a:ext cx="325" cy="600"/>
            </a:xfrm>
            <a:custGeom>
              <a:avLst/>
              <a:gdLst/>
              <a:ahLst/>
              <a:cxnLst/>
              <a:rect l="l" t="t" r="r" b="b"/>
              <a:pathLst>
                <a:path w="13" h="24" extrusionOk="0">
                  <a:moveTo>
                    <a:pt x="0" y="0"/>
                  </a:moveTo>
                  <a:cubicBezTo>
                    <a:pt x="0" y="12"/>
                    <a:pt x="12" y="24"/>
                    <a:pt x="12" y="24"/>
                  </a:cubicBezTo>
                  <a:cubicBezTo>
                    <a:pt x="12" y="12"/>
                    <a:pt x="0"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2860;p34">
              <a:extLst>
                <a:ext uri="{FF2B5EF4-FFF2-40B4-BE49-F238E27FC236}">
                  <a16:creationId xmlns:a16="http://schemas.microsoft.com/office/drawing/2014/main" id="{F99AA4A0-5DB9-4A5D-A5A4-F0A1ABCCD78E}"/>
                </a:ext>
              </a:extLst>
            </p:cNvPr>
            <p:cNvSpPr/>
            <p:nvPr/>
          </p:nvSpPr>
          <p:spPr>
            <a:xfrm>
              <a:off x="6491275" y="2480800"/>
              <a:ext cx="25" cy="325"/>
            </a:xfrm>
            <a:custGeom>
              <a:avLst/>
              <a:gdLst/>
              <a:ahLst/>
              <a:cxnLst/>
              <a:rect l="l" t="t" r="r" b="b"/>
              <a:pathLst>
                <a:path w="1" h="13" extrusionOk="0">
                  <a:moveTo>
                    <a:pt x="1" y="0"/>
                  </a:moveTo>
                  <a:cubicBezTo>
                    <a:pt x="1" y="1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2861;p34">
              <a:extLst>
                <a:ext uri="{FF2B5EF4-FFF2-40B4-BE49-F238E27FC236}">
                  <a16:creationId xmlns:a16="http://schemas.microsoft.com/office/drawing/2014/main" id="{408F93B1-9D40-450D-80A2-A0554A1011DE}"/>
                </a:ext>
              </a:extLst>
            </p:cNvPr>
            <p:cNvSpPr/>
            <p:nvPr/>
          </p:nvSpPr>
          <p:spPr>
            <a:xfrm>
              <a:off x="6491275" y="2480325"/>
              <a:ext cx="300" cy="500"/>
            </a:xfrm>
            <a:custGeom>
              <a:avLst/>
              <a:gdLst/>
              <a:ahLst/>
              <a:cxnLst/>
              <a:rect l="l" t="t" r="r" b="b"/>
              <a:pathLst>
                <a:path w="12" h="20" extrusionOk="0">
                  <a:moveTo>
                    <a:pt x="11" y="0"/>
                  </a:moveTo>
                  <a:cubicBezTo>
                    <a:pt x="9" y="0"/>
                    <a:pt x="1" y="12"/>
                    <a:pt x="1" y="19"/>
                  </a:cubicBezTo>
                  <a:cubicBezTo>
                    <a:pt x="10" y="5"/>
                    <a:pt x="12" y="0"/>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2862;p34">
              <a:extLst>
                <a:ext uri="{FF2B5EF4-FFF2-40B4-BE49-F238E27FC236}">
                  <a16:creationId xmlns:a16="http://schemas.microsoft.com/office/drawing/2014/main" id="{E3513FE4-7E18-42FA-8669-4217BD0DD85F}"/>
                </a:ext>
              </a:extLst>
            </p:cNvPr>
            <p:cNvSpPr/>
            <p:nvPr/>
          </p:nvSpPr>
          <p:spPr>
            <a:xfrm>
              <a:off x="6493950" y="2477825"/>
              <a:ext cx="25" cy="325"/>
            </a:xfrm>
            <a:custGeom>
              <a:avLst/>
              <a:gdLst/>
              <a:ahLst/>
              <a:cxnLst/>
              <a:rect l="l" t="t" r="r" b="b"/>
              <a:pathLst>
                <a:path w="1" h="13" extrusionOk="0">
                  <a:moveTo>
                    <a:pt x="1" y="12"/>
                  </a:moveTo>
                  <a:cubicBezTo>
                    <a:pt x="1" y="12"/>
                    <a:pt x="1" y="12"/>
                    <a:pt x="1" y="12"/>
                  </a:cubicBezTo>
                  <a:cubicBezTo>
                    <a:pt x="1" y="0"/>
                    <a:pt x="1" y="0"/>
                    <a:pt x="1" y="0"/>
                  </a:cubicBezTo>
                  <a:cubicBezTo>
                    <a:pt x="1" y="12"/>
                    <a:pt x="1" y="12"/>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2863;p34">
              <a:extLst>
                <a:ext uri="{FF2B5EF4-FFF2-40B4-BE49-F238E27FC236}">
                  <a16:creationId xmlns:a16="http://schemas.microsoft.com/office/drawing/2014/main" id="{B298B333-7AF7-44A8-A666-7188ED0ED0EB}"/>
                </a:ext>
              </a:extLst>
            </p:cNvPr>
            <p:cNvSpPr/>
            <p:nvPr/>
          </p:nvSpPr>
          <p:spPr>
            <a:xfrm>
              <a:off x="6493650" y="2478125"/>
              <a:ext cx="625" cy="2400"/>
            </a:xfrm>
            <a:custGeom>
              <a:avLst/>
              <a:gdLst/>
              <a:ahLst/>
              <a:cxnLst/>
              <a:rect l="l" t="t" r="r" b="b"/>
              <a:pathLst>
                <a:path w="25" h="96" extrusionOk="0">
                  <a:moveTo>
                    <a:pt x="13" y="0"/>
                  </a:moveTo>
                  <a:cubicBezTo>
                    <a:pt x="13" y="36"/>
                    <a:pt x="1" y="71"/>
                    <a:pt x="13" y="95"/>
                  </a:cubicBezTo>
                  <a:cubicBezTo>
                    <a:pt x="25" y="71"/>
                    <a:pt x="25" y="36"/>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2864;p34">
              <a:extLst>
                <a:ext uri="{FF2B5EF4-FFF2-40B4-BE49-F238E27FC236}">
                  <a16:creationId xmlns:a16="http://schemas.microsoft.com/office/drawing/2014/main" id="{83818014-D96C-4C6D-A626-88F3E115C8CD}"/>
                </a:ext>
              </a:extLst>
            </p:cNvPr>
            <p:cNvSpPr/>
            <p:nvPr/>
          </p:nvSpPr>
          <p:spPr>
            <a:xfrm>
              <a:off x="6494850" y="2475725"/>
              <a:ext cx="25" cy="625"/>
            </a:xfrm>
            <a:custGeom>
              <a:avLst/>
              <a:gdLst/>
              <a:ahLst/>
              <a:cxnLst/>
              <a:rect l="l" t="t" r="r" b="b"/>
              <a:pathLst>
                <a:path w="1" h="25" extrusionOk="0">
                  <a:moveTo>
                    <a:pt x="0" y="25"/>
                  </a:moveTo>
                  <a:lnTo>
                    <a:pt x="0" y="25"/>
                  </a:lnTo>
                  <a:cubicBezTo>
                    <a:pt x="0" y="1"/>
                    <a:pt x="0" y="13"/>
                    <a:pt x="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2865;p34">
              <a:extLst>
                <a:ext uri="{FF2B5EF4-FFF2-40B4-BE49-F238E27FC236}">
                  <a16:creationId xmlns:a16="http://schemas.microsoft.com/office/drawing/2014/main" id="{BF722DA6-C297-41BF-B3C6-0198B9EA516C}"/>
                </a:ext>
              </a:extLst>
            </p:cNvPr>
            <p:cNvSpPr/>
            <p:nvPr/>
          </p:nvSpPr>
          <p:spPr>
            <a:xfrm>
              <a:off x="6493950" y="2476025"/>
              <a:ext cx="925" cy="2700"/>
            </a:xfrm>
            <a:custGeom>
              <a:avLst/>
              <a:gdLst/>
              <a:ahLst/>
              <a:cxnLst/>
              <a:rect l="l" t="t" r="r" b="b"/>
              <a:pathLst>
                <a:path w="37" h="108" extrusionOk="0">
                  <a:moveTo>
                    <a:pt x="33" y="0"/>
                  </a:moveTo>
                  <a:cubicBezTo>
                    <a:pt x="26" y="0"/>
                    <a:pt x="10" y="39"/>
                    <a:pt x="1" y="84"/>
                  </a:cubicBezTo>
                  <a:cubicBezTo>
                    <a:pt x="13" y="84"/>
                    <a:pt x="24" y="84"/>
                    <a:pt x="24" y="108"/>
                  </a:cubicBezTo>
                  <a:cubicBezTo>
                    <a:pt x="24" y="108"/>
                    <a:pt x="24" y="48"/>
                    <a:pt x="36" y="13"/>
                  </a:cubicBezTo>
                  <a:cubicBezTo>
                    <a:pt x="36" y="4"/>
                    <a:pt x="35" y="0"/>
                    <a:pt x="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2866;p34">
              <a:extLst>
                <a:ext uri="{FF2B5EF4-FFF2-40B4-BE49-F238E27FC236}">
                  <a16:creationId xmlns:a16="http://schemas.microsoft.com/office/drawing/2014/main" id="{6D2240CC-5E30-4569-AE25-A54EEC4EC406}"/>
                </a:ext>
              </a:extLst>
            </p:cNvPr>
            <p:cNvSpPr/>
            <p:nvPr/>
          </p:nvSpPr>
          <p:spPr>
            <a:xfrm>
              <a:off x="6493350" y="2480500"/>
              <a:ext cx="300" cy="750"/>
            </a:xfrm>
            <a:custGeom>
              <a:avLst/>
              <a:gdLst/>
              <a:ahLst/>
              <a:cxnLst/>
              <a:rect l="l" t="t" r="r" b="b"/>
              <a:pathLst>
                <a:path w="12" h="30" extrusionOk="0">
                  <a:moveTo>
                    <a:pt x="1" y="0"/>
                  </a:moveTo>
                  <a:cubicBezTo>
                    <a:pt x="1" y="8"/>
                    <a:pt x="10" y="30"/>
                    <a:pt x="11" y="30"/>
                  </a:cubicBezTo>
                  <a:cubicBezTo>
                    <a:pt x="12" y="30"/>
                    <a:pt x="10" y="2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2867;p34">
              <a:extLst>
                <a:ext uri="{FF2B5EF4-FFF2-40B4-BE49-F238E27FC236}">
                  <a16:creationId xmlns:a16="http://schemas.microsoft.com/office/drawing/2014/main" id="{8BC24DE4-88A1-4F00-8A6B-B9C200D08E60}"/>
                </a:ext>
              </a:extLst>
            </p:cNvPr>
            <p:cNvSpPr/>
            <p:nvPr/>
          </p:nvSpPr>
          <p:spPr>
            <a:xfrm>
              <a:off x="6492475" y="2478400"/>
              <a:ext cx="600" cy="2425"/>
            </a:xfrm>
            <a:custGeom>
              <a:avLst/>
              <a:gdLst/>
              <a:ahLst/>
              <a:cxnLst/>
              <a:rect l="l" t="t" r="r" b="b"/>
              <a:pathLst>
                <a:path w="24" h="97" extrusionOk="0">
                  <a:moveTo>
                    <a:pt x="5" y="84"/>
                  </a:moveTo>
                  <a:cubicBezTo>
                    <a:pt x="6" y="85"/>
                    <a:pt x="5" y="85"/>
                    <a:pt x="5" y="86"/>
                  </a:cubicBezTo>
                  <a:lnTo>
                    <a:pt x="5" y="86"/>
                  </a:lnTo>
                  <a:cubicBezTo>
                    <a:pt x="5" y="85"/>
                    <a:pt x="5" y="85"/>
                    <a:pt x="5" y="84"/>
                  </a:cubicBezTo>
                  <a:close/>
                  <a:moveTo>
                    <a:pt x="24" y="1"/>
                  </a:moveTo>
                  <a:cubicBezTo>
                    <a:pt x="24" y="1"/>
                    <a:pt x="12" y="1"/>
                    <a:pt x="12" y="13"/>
                  </a:cubicBezTo>
                  <a:cubicBezTo>
                    <a:pt x="2" y="22"/>
                    <a:pt x="1" y="62"/>
                    <a:pt x="0" y="84"/>
                  </a:cubicBezTo>
                  <a:lnTo>
                    <a:pt x="0" y="84"/>
                  </a:lnTo>
                  <a:cubicBezTo>
                    <a:pt x="0" y="84"/>
                    <a:pt x="0" y="84"/>
                    <a:pt x="0" y="84"/>
                  </a:cubicBezTo>
                  <a:cubicBezTo>
                    <a:pt x="0" y="84"/>
                    <a:pt x="0" y="84"/>
                    <a:pt x="0" y="84"/>
                  </a:cubicBezTo>
                  <a:lnTo>
                    <a:pt x="0" y="84"/>
                  </a:lnTo>
                  <a:cubicBezTo>
                    <a:pt x="0" y="90"/>
                    <a:pt x="0" y="94"/>
                    <a:pt x="0" y="96"/>
                  </a:cubicBezTo>
                  <a:cubicBezTo>
                    <a:pt x="24" y="84"/>
                    <a:pt x="24" y="60"/>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2868;p34">
              <a:extLst>
                <a:ext uri="{FF2B5EF4-FFF2-40B4-BE49-F238E27FC236}">
                  <a16:creationId xmlns:a16="http://schemas.microsoft.com/office/drawing/2014/main" id="{2E2A9807-5B89-4A49-A1BB-8F87972E241D}"/>
                </a:ext>
              </a:extLst>
            </p:cNvPr>
            <p:cNvSpPr/>
            <p:nvPr/>
          </p:nvSpPr>
          <p:spPr>
            <a:xfrm>
              <a:off x="6492475" y="2480800"/>
              <a:ext cx="25" cy="25"/>
            </a:xfrm>
            <a:custGeom>
              <a:avLst/>
              <a:gdLst/>
              <a:ahLst/>
              <a:cxnLst/>
              <a:rect l="l" t="t" r="r" b="b"/>
              <a:pathLst>
                <a:path w="1" h="1" extrusionOk="0">
                  <a:moveTo>
                    <a:pt x="0" y="0"/>
                  </a:moveTo>
                  <a:lnTo>
                    <a:pt x="0" y="0"/>
                  </a:ln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2869;p34">
              <a:extLst>
                <a:ext uri="{FF2B5EF4-FFF2-40B4-BE49-F238E27FC236}">
                  <a16:creationId xmlns:a16="http://schemas.microsoft.com/office/drawing/2014/main" id="{DB3F04A2-822C-4D24-9BF7-3E7DE4915FEB}"/>
                </a:ext>
              </a:extLst>
            </p:cNvPr>
            <p:cNvSpPr/>
            <p:nvPr/>
          </p:nvSpPr>
          <p:spPr>
            <a:xfrm>
              <a:off x="6490075" y="2476625"/>
              <a:ext cx="500" cy="1800"/>
            </a:xfrm>
            <a:custGeom>
              <a:avLst/>
              <a:gdLst/>
              <a:ahLst/>
              <a:cxnLst/>
              <a:rect l="l" t="t" r="r" b="b"/>
              <a:pathLst>
                <a:path w="20" h="72" extrusionOk="0">
                  <a:moveTo>
                    <a:pt x="13" y="0"/>
                  </a:moveTo>
                  <a:cubicBezTo>
                    <a:pt x="13" y="0"/>
                    <a:pt x="13" y="12"/>
                    <a:pt x="1" y="24"/>
                  </a:cubicBezTo>
                  <a:cubicBezTo>
                    <a:pt x="6" y="56"/>
                    <a:pt x="11" y="71"/>
                    <a:pt x="15" y="71"/>
                  </a:cubicBezTo>
                  <a:cubicBezTo>
                    <a:pt x="19" y="71"/>
                    <a:pt x="19" y="47"/>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2870;p34">
              <a:extLst>
                <a:ext uri="{FF2B5EF4-FFF2-40B4-BE49-F238E27FC236}">
                  <a16:creationId xmlns:a16="http://schemas.microsoft.com/office/drawing/2014/main" id="{D668A38C-2D40-419B-828F-DA68901D6EB7}"/>
                </a:ext>
              </a:extLst>
            </p:cNvPr>
            <p:cNvSpPr/>
            <p:nvPr/>
          </p:nvSpPr>
          <p:spPr>
            <a:xfrm>
              <a:off x="6491650" y="2477225"/>
              <a:ext cx="250" cy="1025"/>
            </a:xfrm>
            <a:custGeom>
              <a:avLst/>
              <a:gdLst/>
              <a:ahLst/>
              <a:cxnLst/>
              <a:rect l="l" t="t" r="r" b="b"/>
              <a:pathLst>
                <a:path w="10" h="41" extrusionOk="0">
                  <a:moveTo>
                    <a:pt x="9" y="0"/>
                  </a:moveTo>
                  <a:cubicBezTo>
                    <a:pt x="3" y="25"/>
                    <a:pt x="0" y="41"/>
                    <a:pt x="0" y="41"/>
                  </a:cubicBezTo>
                  <a:cubicBezTo>
                    <a:pt x="1" y="41"/>
                    <a:pt x="4" y="28"/>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2871;p34">
              <a:extLst>
                <a:ext uri="{FF2B5EF4-FFF2-40B4-BE49-F238E27FC236}">
                  <a16:creationId xmlns:a16="http://schemas.microsoft.com/office/drawing/2014/main" id="{824D0324-3C82-4B13-AA8E-5B908FDE7392}"/>
                </a:ext>
              </a:extLst>
            </p:cNvPr>
            <p:cNvSpPr/>
            <p:nvPr/>
          </p:nvSpPr>
          <p:spPr>
            <a:xfrm>
              <a:off x="6493650" y="2480800"/>
              <a:ext cx="325" cy="1200"/>
            </a:xfrm>
            <a:custGeom>
              <a:avLst/>
              <a:gdLst/>
              <a:ahLst/>
              <a:cxnLst/>
              <a:rect l="l" t="t" r="r" b="b"/>
              <a:pathLst>
                <a:path w="13" h="48" extrusionOk="0">
                  <a:moveTo>
                    <a:pt x="13" y="0"/>
                  </a:moveTo>
                  <a:cubicBezTo>
                    <a:pt x="1" y="48"/>
                    <a:pt x="1" y="48"/>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2872;p34">
              <a:extLst>
                <a:ext uri="{FF2B5EF4-FFF2-40B4-BE49-F238E27FC236}">
                  <a16:creationId xmlns:a16="http://schemas.microsoft.com/office/drawing/2014/main" id="{BF130B72-0708-4729-8F31-F9747D728198}"/>
                </a:ext>
              </a:extLst>
            </p:cNvPr>
            <p:cNvSpPr/>
            <p:nvPr/>
          </p:nvSpPr>
          <p:spPr>
            <a:xfrm>
              <a:off x="6494175" y="2481325"/>
              <a:ext cx="450" cy="300"/>
            </a:xfrm>
            <a:custGeom>
              <a:avLst/>
              <a:gdLst/>
              <a:ahLst/>
              <a:cxnLst/>
              <a:rect l="l" t="t" r="r" b="b"/>
              <a:pathLst>
                <a:path w="18" h="12" extrusionOk="0">
                  <a:moveTo>
                    <a:pt x="17" y="0"/>
                  </a:moveTo>
                  <a:cubicBezTo>
                    <a:pt x="16" y="0"/>
                    <a:pt x="1" y="11"/>
                    <a:pt x="2" y="11"/>
                  </a:cubicBezTo>
                  <a:cubicBezTo>
                    <a:pt x="2" y="11"/>
                    <a:pt x="6" y="9"/>
                    <a:pt x="15" y="3"/>
                  </a:cubicBezTo>
                  <a:cubicBezTo>
                    <a:pt x="17" y="1"/>
                    <a:pt x="18" y="0"/>
                    <a:pt x="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2873;p34">
              <a:extLst>
                <a:ext uri="{FF2B5EF4-FFF2-40B4-BE49-F238E27FC236}">
                  <a16:creationId xmlns:a16="http://schemas.microsoft.com/office/drawing/2014/main" id="{295C90EC-9110-474C-99EB-6A9172F51471}"/>
                </a:ext>
              </a:extLst>
            </p:cNvPr>
            <p:cNvSpPr/>
            <p:nvPr/>
          </p:nvSpPr>
          <p:spPr>
            <a:xfrm>
              <a:off x="6509425" y="2482575"/>
              <a:ext cx="425" cy="1025"/>
            </a:xfrm>
            <a:custGeom>
              <a:avLst/>
              <a:gdLst/>
              <a:ahLst/>
              <a:cxnLst/>
              <a:rect l="l" t="t" r="r" b="b"/>
              <a:pathLst>
                <a:path w="17" h="41" extrusionOk="0">
                  <a:moveTo>
                    <a:pt x="1" y="1"/>
                  </a:moveTo>
                  <a:lnTo>
                    <a:pt x="1" y="1"/>
                  </a:lnTo>
                  <a:cubicBezTo>
                    <a:pt x="9" y="30"/>
                    <a:pt x="13" y="40"/>
                    <a:pt x="14" y="40"/>
                  </a:cubicBezTo>
                  <a:cubicBezTo>
                    <a:pt x="16" y="40"/>
                    <a:pt x="8" y="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2874;p34">
              <a:extLst>
                <a:ext uri="{FF2B5EF4-FFF2-40B4-BE49-F238E27FC236}">
                  <a16:creationId xmlns:a16="http://schemas.microsoft.com/office/drawing/2014/main" id="{A7D23851-589C-4E29-AED2-5C86278F93CD}"/>
                </a:ext>
              </a:extLst>
            </p:cNvPr>
            <p:cNvSpPr/>
            <p:nvPr/>
          </p:nvSpPr>
          <p:spPr>
            <a:xfrm>
              <a:off x="6520100" y="2478900"/>
              <a:ext cx="425" cy="675"/>
            </a:xfrm>
            <a:custGeom>
              <a:avLst/>
              <a:gdLst/>
              <a:ahLst/>
              <a:cxnLst/>
              <a:rect l="l" t="t" r="r" b="b"/>
              <a:pathLst>
                <a:path w="17" h="27" extrusionOk="0">
                  <a:moveTo>
                    <a:pt x="16" y="0"/>
                  </a:moveTo>
                  <a:cubicBezTo>
                    <a:pt x="16" y="0"/>
                    <a:pt x="0" y="27"/>
                    <a:pt x="1" y="27"/>
                  </a:cubicBezTo>
                  <a:cubicBezTo>
                    <a:pt x="1" y="27"/>
                    <a:pt x="5" y="21"/>
                    <a:pt x="14" y="5"/>
                  </a:cubicBezTo>
                  <a:cubicBezTo>
                    <a:pt x="16" y="2"/>
                    <a:pt x="16"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2875;p34">
              <a:extLst>
                <a:ext uri="{FF2B5EF4-FFF2-40B4-BE49-F238E27FC236}">
                  <a16:creationId xmlns:a16="http://schemas.microsoft.com/office/drawing/2014/main" id="{1E30B30F-7372-4B65-BF2F-17D6A7E0063A}"/>
                </a:ext>
              </a:extLst>
            </p:cNvPr>
            <p:cNvSpPr/>
            <p:nvPr/>
          </p:nvSpPr>
          <p:spPr>
            <a:xfrm>
              <a:off x="6544550" y="2479075"/>
              <a:ext cx="175" cy="250"/>
            </a:xfrm>
            <a:custGeom>
              <a:avLst/>
              <a:gdLst/>
              <a:ahLst/>
              <a:cxnLst/>
              <a:rect l="l" t="t" r="r" b="b"/>
              <a:pathLst>
                <a:path w="7" h="10" extrusionOk="0">
                  <a:moveTo>
                    <a:pt x="5" y="1"/>
                  </a:moveTo>
                  <a:cubicBezTo>
                    <a:pt x="4" y="1"/>
                    <a:pt x="1" y="4"/>
                    <a:pt x="1" y="10"/>
                  </a:cubicBezTo>
                  <a:cubicBezTo>
                    <a:pt x="7" y="4"/>
                    <a:pt x="7"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2876;p34">
              <a:extLst>
                <a:ext uri="{FF2B5EF4-FFF2-40B4-BE49-F238E27FC236}">
                  <a16:creationId xmlns:a16="http://schemas.microsoft.com/office/drawing/2014/main" id="{69CCDDB2-C3B2-48B3-A339-2FFE93545137}"/>
                </a:ext>
              </a:extLst>
            </p:cNvPr>
            <p:cNvSpPr/>
            <p:nvPr/>
          </p:nvSpPr>
          <p:spPr>
            <a:xfrm>
              <a:off x="6513600" y="2474250"/>
              <a:ext cx="625" cy="2700"/>
            </a:xfrm>
            <a:custGeom>
              <a:avLst/>
              <a:gdLst/>
              <a:ahLst/>
              <a:cxnLst/>
              <a:rect l="l" t="t" r="r" b="b"/>
              <a:pathLst>
                <a:path w="25" h="108" extrusionOk="0">
                  <a:moveTo>
                    <a:pt x="24" y="0"/>
                  </a:moveTo>
                  <a:lnTo>
                    <a:pt x="24" y="0"/>
                  </a:lnTo>
                  <a:cubicBezTo>
                    <a:pt x="12" y="36"/>
                    <a:pt x="0" y="48"/>
                    <a:pt x="0" y="107"/>
                  </a:cubicBezTo>
                  <a:cubicBezTo>
                    <a:pt x="12" y="72"/>
                    <a:pt x="24" y="36"/>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2877;p34">
              <a:extLst>
                <a:ext uri="{FF2B5EF4-FFF2-40B4-BE49-F238E27FC236}">
                  <a16:creationId xmlns:a16="http://schemas.microsoft.com/office/drawing/2014/main" id="{84557121-038A-4391-B528-E5337F8DC597}"/>
                </a:ext>
              </a:extLst>
            </p:cNvPr>
            <p:cNvSpPr/>
            <p:nvPr/>
          </p:nvSpPr>
          <p:spPr>
            <a:xfrm>
              <a:off x="6498425" y="2481100"/>
              <a:ext cx="325" cy="300"/>
            </a:xfrm>
            <a:custGeom>
              <a:avLst/>
              <a:gdLst/>
              <a:ahLst/>
              <a:cxnLst/>
              <a:rect l="l" t="t" r="r" b="b"/>
              <a:pathLst>
                <a:path w="13" h="12" extrusionOk="0">
                  <a:moveTo>
                    <a:pt x="0" y="0"/>
                  </a:moveTo>
                  <a:cubicBezTo>
                    <a:pt x="0" y="0"/>
                    <a:pt x="12"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2878;p34">
              <a:extLst>
                <a:ext uri="{FF2B5EF4-FFF2-40B4-BE49-F238E27FC236}">
                  <a16:creationId xmlns:a16="http://schemas.microsoft.com/office/drawing/2014/main" id="{E087BD81-08CB-41EE-AB1C-60F4863E5736}"/>
                </a:ext>
              </a:extLst>
            </p:cNvPr>
            <p:cNvSpPr/>
            <p:nvPr/>
          </p:nvSpPr>
          <p:spPr>
            <a:xfrm>
              <a:off x="6545150" y="2484950"/>
              <a:ext cx="325" cy="325"/>
            </a:xfrm>
            <a:custGeom>
              <a:avLst/>
              <a:gdLst/>
              <a:ahLst/>
              <a:cxnLst/>
              <a:rect l="l" t="t" r="r" b="b"/>
              <a:pathLst>
                <a:path w="13" h="13" extrusionOk="0">
                  <a:moveTo>
                    <a:pt x="1" y="1"/>
                  </a:moveTo>
                  <a:lnTo>
                    <a:pt x="12" y="13"/>
                  </a:lnTo>
                  <a:cubicBezTo>
                    <a:pt x="12" y="13"/>
                    <a:pt x="12" y="13"/>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2879;p34">
              <a:extLst>
                <a:ext uri="{FF2B5EF4-FFF2-40B4-BE49-F238E27FC236}">
                  <a16:creationId xmlns:a16="http://schemas.microsoft.com/office/drawing/2014/main" id="{30392305-F7BA-4AA2-8CA8-EA378B6FBD80}"/>
                </a:ext>
              </a:extLst>
            </p:cNvPr>
            <p:cNvSpPr/>
            <p:nvPr/>
          </p:nvSpPr>
          <p:spPr>
            <a:xfrm>
              <a:off x="6547225" y="2478125"/>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2880;p34">
              <a:extLst>
                <a:ext uri="{FF2B5EF4-FFF2-40B4-BE49-F238E27FC236}">
                  <a16:creationId xmlns:a16="http://schemas.microsoft.com/office/drawing/2014/main" id="{62FE33BD-602D-4CDE-AC0A-3C27C91E6923}"/>
                </a:ext>
              </a:extLst>
            </p:cNvPr>
            <p:cNvSpPr/>
            <p:nvPr/>
          </p:nvSpPr>
          <p:spPr>
            <a:xfrm>
              <a:off x="6500500" y="2481975"/>
              <a:ext cx="325" cy="325"/>
            </a:xfrm>
            <a:custGeom>
              <a:avLst/>
              <a:gdLst/>
              <a:ahLst/>
              <a:cxnLst/>
              <a:rect l="l" t="t" r="r" b="b"/>
              <a:pathLst>
                <a:path w="13" h="13" extrusionOk="0">
                  <a:moveTo>
                    <a:pt x="1" y="1"/>
                  </a:moveTo>
                  <a:lnTo>
                    <a:pt x="1" y="1"/>
                  </a:lnTo>
                  <a:cubicBezTo>
                    <a:pt x="1" y="13"/>
                    <a:pt x="13" y="13"/>
                    <a:pt x="13" y="13"/>
                  </a:cubicBezTo>
                  <a:cubicBezTo>
                    <a:pt x="13" y="13"/>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2881;p34">
              <a:extLst>
                <a:ext uri="{FF2B5EF4-FFF2-40B4-BE49-F238E27FC236}">
                  <a16:creationId xmlns:a16="http://schemas.microsoft.com/office/drawing/2014/main" id="{909D1E8B-E423-4B05-AA7A-F0DA788748EB}"/>
                </a:ext>
              </a:extLst>
            </p:cNvPr>
            <p:cNvSpPr/>
            <p:nvPr/>
          </p:nvSpPr>
          <p:spPr>
            <a:xfrm>
              <a:off x="6494875" y="2476025"/>
              <a:ext cx="5650" cy="5975"/>
            </a:xfrm>
            <a:custGeom>
              <a:avLst/>
              <a:gdLst/>
              <a:ahLst/>
              <a:cxnLst/>
              <a:rect l="l" t="t" r="r" b="b"/>
              <a:pathLst>
                <a:path w="226" h="239" extrusionOk="0">
                  <a:moveTo>
                    <a:pt x="47" y="72"/>
                  </a:moveTo>
                  <a:cubicBezTo>
                    <a:pt x="47" y="72"/>
                    <a:pt x="49" y="76"/>
                    <a:pt x="52" y="82"/>
                  </a:cubicBezTo>
                  <a:lnTo>
                    <a:pt x="52" y="82"/>
                  </a:lnTo>
                  <a:cubicBezTo>
                    <a:pt x="51" y="78"/>
                    <a:pt x="50" y="75"/>
                    <a:pt x="47" y="72"/>
                  </a:cubicBezTo>
                  <a:close/>
                  <a:moveTo>
                    <a:pt x="118" y="1"/>
                  </a:moveTo>
                  <a:cubicBezTo>
                    <a:pt x="108" y="1"/>
                    <a:pt x="87" y="137"/>
                    <a:pt x="66" y="137"/>
                  </a:cubicBezTo>
                  <a:cubicBezTo>
                    <a:pt x="64" y="137"/>
                    <a:pt x="61" y="135"/>
                    <a:pt x="59" y="132"/>
                  </a:cubicBezTo>
                  <a:cubicBezTo>
                    <a:pt x="67" y="123"/>
                    <a:pt x="58" y="97"/>
                    <a:pt x="52" y="82"/>
                  </a:cubicBezTo>
                  <a:lnTo>
                    <a:pt x="52" y="82"/>
                  </a:lnTo>
                  <a:cubicBezTo>
                    <a:pt x="56" y="114"/>
                    <a:pt x="1" y="185"/>
                    <a:pt x="11" y="227"/>
                  </a:cubicBezTo>
                  <a:cubicBezTo>
                    <a:pt x="23" y="203"/>
                    <a:pt x="35" y="179"/>
                    <a:pt x="35" y="155"/>
                  </a:cubicBezTo>
                  <a:cubicBezTo>
                    <a:pt x="47" y="191"/>
                    <a:pt x="47" y="215"/>
                    <a:pt x="59" y="239"/>
                  </a:cubicBezTo>
                  <a:cubicBezTo>
                    <a:pt x="59" y="203"/>
                    <a:pt x="95" y="167"/>
                    <a:pt x="107" y="132"/>
                  </a:cubicBezTo>
                  <a:lnTo>
                    <a:pt x="107" y="132"/>
                  </a:lnTo>
                  <a:cubicBezTo>
                    <a:pt x="100" y="157"/>
                    <a:pt x="101" y="169"/>
                    <a:pt x="104" y="169"/>
                  </a:cubicBezTo>
                  <a:cubicBezTo>
                    <a:pt x="107" y="169"/>
                    <a:pt x="113" y="160"/>
                    <a:pt x="118" y="144"/>
                  </a:cubicBezTo>
                  <a:cubicBezTo>
                    <a:pt x="118" y="191"/>
                    <a:pt x="166" y="227"/>
                    <a:pt x="226" y="239"/>
                  </a:cubicBezTo>
                  <a:cubicBezTo>
                    <a:pt x="214" y="227"/>
                    <a:pt x="214" y="96"/>
                    <a:pt x="214" y="96"/>
                  </a:cubicBezTo>
                  <a:cubicBezTo>
                    <a:pt x="212" y="95"/>
                    <a:pt x="211" y="95"/>
                    <a:pt x="210" y="95"/>
                  </a:cubicBezTo>
                  <a:cubicBezTo>
                    <a:pt x="191" y="95"/>
                    <a:pt x="172" y="163"/>
                    <a:pt x="153" y="163"/>
                  </a:cubicBezTo>
                  <a:cubicBezTo>
                    <a:pt x="149" y="163"/>
                    <a:pt x="146" y="161"/>
                    <a:pt x="142" y="155"/>
                  </a:cubicBezTo>
                  <a:cubicBezTo>
                    <a:pt x="122" y="45"/>
                    <a:pt x="121" y="13"/>
                    <a:pt x="129" y="13"/>
                  </a:cubicBezTo>
                  <a:lnTo>
                    <a:pt x="129" y="13"/>
                  </a:lnTo>
                  <a:cubicBezTo>
                    <a:pt x="141" y="13"/>
                    <a:pt x="169" y="72"/>
                    <a:pt x="190" y="72"/>
                  </a:cubicBezTo>
                  <a:cubicBezTo>
                    <a:pt x="166" y="60"/>
                    <a:pt x="166" y="48"/>
                    <a:pt x="202" y="48"/>
                  </a:cubicBezTo>
                  <a:cubicBezTo>
                    <a:pt x="178" y="24"/>
                    <a:pt x="142" y="13"/>
                    <a:pt x="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2882;p34">
              <a:extLst>
                <a:ext uri="{FF2B5EF4-FFF2-40B4-BE49-F238E27FC236}">
                  <a16:creationId xmlns:a16="http://schemas.microsoft.com/office/drawing/2014/main" id="{EA1A00E2-D5C6-46A5-A54C-576A91232650}"/>
                </a:ext>
              </a:extLst>
            </p:cNvPr>
            <p:cNvSpPr/>
            <p:nvPr/>
          </p:nvSpPr>
          <p:spPr>
            <a:xfrm>
              <a:off x="6500800" y="2472450"/>
              <a:ext cx="62525" cy="14925"/>
            </a:xfrm>
            <a:custGeom>
              <a:avLst/>
              <a:gdLst/>
              <a:ahLst/>
              <a:cxnLst/>
              <a:rect l="l" t="t" r="r" b="b"/>
              <a:pathLst>
                <a:path w="2501" h="597" extrusionOk="0">
                  <a:moveTo>
                    <a:pt x="227" y="37"/>
                  </a:moveTo>
                  <a:cubicBezTo>
                    <a:pt x="225" y="46"/>
                    <a:pt x="225" y="53"/>
                    <a:pt x="227" y="58"/>
                  </a:cubicBezTo>
                  <a:lnTo>
                    <a:pt x="227" y="58"/>
                  </a:lnTo>
                  <a:cubicBezTo>
                    <a:pt x="227" y="51"/>
                    <a:pt x="227" y="44"/>
                    <a:pt x="227" y="37"/>
                  </a:cubicBezTo>
                  <a:close/>
                  <a:moveTo>
                    <a:pt x="274" y="60"/>
                  </a:moveTo>
                  <a:lnTo>
                    <a:pt x="274" y="60"/>
                  </a:lnTo>
                  <a:cubicBezTo>
                    <a:pt x="273" y="62"/>
                    <a:pt x="271" y="64"/>
                    <a:pt x="270" y="65"/>
                  </a:cubicBezTo>
                  <a:lnTo>
                    <a:pt x="270" y="65"/>
                  </a:lnTo>
                  <a:cubicBezTo>
                    <a:pt x="275" y="63"/>
                    <a:pt x="277" y="60"/>
                    <a:pt x="274" y="60"/>
                  </a:cubicBezTo>
                  <a:close/>
                  <a:moveTo>
                    <a:pt x="38" y="70"/>
                  </a:moveTo>
                  <a:cubicBezTo>
                    <a:pt x="37" y="70"/>
                    <a:pt x="37" y="71"/>
                    <a:pt x="36" y="72"/>
                  </a:cubicBezTo>
                  <a:cubicBezTo>
                    <a:pt x="36" y="73"/>
                    <a:pt x="36" y="73"/>
                    <a:pt x="36" y="73"/>
                  </a:cubicBezTo>
                  <a:lnTo>
                    <a:pt x="36" y="73"/>
                  </a:lnTo>
                  <a:cubicBezTo>
                    <a:pt x="37" y="71"/>
                    <a:pt x="38" y="70"/>
                    <a:pt x="38" y="70"/>
                  </a:cubicBezTo>
                  <a:close/>
                  <a:moveTo>
                    <a:pt x="1405" y="96"/>
                  </a:moveTo>
                  <a:cubicBezTo>
                    <a:pt x="1394" y="96"/>
                    <a:pt x="1394" y="96"/>
                    <a:pt x="1394" y="108"/>
                  </a:cubicBezTo>
                  <a:lnTo>
                    <a:pt x="1405" y="96"/>
                  </a:lnTo>
                  <a:close/>
                  <a:moveTo>
                    <a:pt x="929" y="120"/>
                  </a:moveTo>
                  <a:cubicBezTo>
                    <a:pt x="929" y="120"/>
                    <a:pt x="929" y="120"/>
                    <a:pt x="929" y="120"/>
                  </a:cubicBezTo>
                  <a:cubicBezTo>
                    <a:pt x="929" y="120"/>
                    <a:pt x="929" y="120"/>
                    <a:pt x="929" y="120"/>
                  </a:cubicBezTo>
                  <a:close/>
                  <a:moveTo>
                    <a:pt x="1298" y="108"/>
                  </a:moveTo>
                  <a:lnTo>
                    <a:pt x="1298" y="108"/>
                  </a:lnTo>
                  <a:cubicBezTo>
                    <a:pt x="1295" y="115"/>
                    <a:pt x="1292" y="121"/>
                    <a:pt x="1291" y="127"/>
                  </a:cubicBezTo>
                  <a:lnTo>
                    <a:pt x="1291" y="127"/>
                  </a:lnTo>
                  <a:cubicBezTo>
                    <a:pt x="1293" y="122"/>
                    <a:pt x="1296" y="115"/>
                    <a:pt x="1298" y="108"/>
                  </a:cubicBezTo>
                  <a:close/>
                  <a:moveTo>
                    <a:pt x="1081" y="121"/>
                  </a:moveTo>
                  <a:cubicBezTo>
                    <a:pt x="1083" y="121"/>
                    <a:pt x="1084" y="124"/>
                    <a:pt x="1084" y="132"/>
                  </a:cubicBezTo>
                  <a:cubicBezTo>
                    <a:pt x="1079" y="146"/>
                    <a:pt x="1076" y="151"/>
                    <a:pt x="1075" y="151"/>
                  </a:cubicBezTo>
                  <a:cubicBezTo>
                    <a:pt x="1072" y="151"/>
                    <a:pt x="1072" y="139"/>
                    <a:pt x="1072" y="132"/>
                  </a:cubicBezTo>
                  <a:cubicBezTo>
                    <a:pt x="1072" y="132"/>
                    <a:pt x="1077" y="121"/>
                    <a:pt x="1081" y="121"/>
                  </a:cubicBezTo>
                  <a:close/>
                  <a:moveTo>
                    <a:pt x="764" y="182"/>
                  </a:moveTo>
                  <a:cubicBezTo>
                    <a:pt x="765" y="182"/>
                    <a:pt x="768" y="185"/>
                    <a:pt x="774" y="191"/>
                  </a:cubicBezTo>
                  <a:cubicBezTo>
                    <a:pt x="768" y="197"/>
                    <a:pt x="765" y="200"/>
                    <a:pt x="764" y="200"/>
                  </a:cubicBezTo>
                  <a:cubicBezTo>
                    <a:pt x="763" y="200"/>
                    <a:pt x="763" y="197"/>
                    <a:pt x="763" y="191"/>
                  </a:cubicBezTo>
                  <a:cubicBezTo>
                    <a:pt x="763" y="185"/>
                    <a:pt x="763" y="182"/>
                    <a:pt x="764" y="182"/>
                  </a:cubicBezTo>
                  <a:close/>
                  <a:moveTo>
                    <a:pt x="1763" y="191"/>
                  </a:moveTo>
                  <a:cubicBezTo>
                    <a:pt x="1759" y="198"/>
                    <a:pt x="1758" y="203"/>
                    <a:pt x="1758" y="207"/>
                  </a:cubicBezTo>
                  <a:lnTo>
                    <a:pt x="1758" y="207"/>
                  </a:lnTo>
                  <a:cubicBezTo>
                    <a:pt x="1759" y="203"/>
                    <a:pt x="1761" y="197"/>
                    <a:pt x="1763" y="191"/>
                  </a:cubicBezTo>
                  <a:close/>
                  <a:moveTo>
                    <a:pt x="468" y="363"/>
                  </a:moveTo>
                  <a:cubicBezTo>
                    <a:pt x="467" y="365"/>
                    <a:pt x="466" y="368"/>
                    <a:pt x="465" y="370"/>
                  </a:cubicBezTo>
                  <a:cubicBezTo>
                    <a:pt x="467" y="370"/>
                    <a:pt x="468" y="367"/>
                    <a:pt x="468" y="363"/>
                  </a:cubicBezTo>
                  <a:close/>
                  <a:moveTo>
                    <a:pt x="345" y="401"/>
                  </a:moveTo>
                  <a:cubicBezTo>
                    <a:pt x="345" y="403"/>
                    <a:pt x="346" y="404"/>
                    <a:pt x="346" y="406"/>
                  </a:cubicBezTo>
                  <a:cubicBezTo>
                    <a:pt x="346" y="404"/>
                    <a:pt x="346" y="403"/>
                    <a:pt x="345" y="401"/>
                  </a:cubicBezTo>
                  <a:close/>
                  <a:moveTo>
                    <a:pt x="322" y="1"/>
                  </a:moveTo>
                  <a:lnTo>
                    <a:pt x="322" y="1"/>
                  </a:lnTo>
                  <a:cubicBezTo>
                    <a:pt x="310" y="25"/>
                    <a:pt x="310" y="60"/>
                    <a:pt x="286" y="84"/>
                  </a:cubicBezTo>
                  <a:cubicBezTo>
                    <a:pt x="310" y="72"/>
                    <a:pt x="322" y="60"/>
                    <a:pt x="334" y="37"/>
                  </a:cubicBezTo>
                  <a:lnTo>
                    <a:pt x="334" y="37"/>
                  </a:lnTo>
                  <a:cubicBezTo>
                    <a:pt x="334" y="96"/>
                    <a:pt x="310" y="132"/>
                    <a:pt x="274" y="167"/>
                  </a:cubicBezTo>
                  <a:cubicBezTo>
                    <a:pt x="274" y="132"/>
                    <a:pt x="286" y="96"/>
                    <a:pt x="286" y="60"/>
                  </a:cubicBezTo>
                  <a:lnTo>
                    <a:pt x="286" y="60"/>
                  </a:lnTo>
                  <a:cubicBezTo>
                    <a:pt x="274" y="72"/>
                    <a:pt x="265" y="78"/>
                    <a:pt x="262" y="78"/>
                  </a:cubicBezTo>
                  <a:cubicBezTo>
                    <a:pt x="260" y="78"/>
                    <a:pt x="262" y="74"/>
                    <a:pt x="270" y="65"/>
                  </a:cubicBezTo>
                  <a:lnTo>
                    <a:pt x="270" y="65"/>
                  </a:lnTo>
                  <a:cubicBezTo>
                    <a:pt x="264" y="68"/>
                    <a:pt x="255" y="71"/>
                    <a:pt x="246" y="71"/>
                  </a:cubicBezTo>
                  <a:cubicBezTo>
                    <a:pt x="238" y="71"/>
                    <a:pt x="230" y="68"/>
                    <a:pt x="227" y="58"/>
                  </a:cubicBezTo>
                  <a:lnTo>
                    <a:pt x="227" y="58"/>
                  </a:lnTo>
                  <a:cubicBezTo>
                    <a:pt x="227" y="136"/>
                    <a:pt x="225" y="222"/>
                    <a:pt x="203" y="298"/>
                  </a:cubicBezTo>
                  <a:cubicBezTo>
                    <a:pt x="191" y="287"/>
                    <a:pt x="191" y="275"/>
                    <a:pt x="191" y="251"/>
                  </a:cubicBezTo>
                  <a:cubicBezTo>
                    <a:pt x="179" y="203"/>
                    <a:pt x="203" y="167"/>
                    <a:pt x="191" y="84"/>
                  </a:cubicBezTo>
                  <a:lnTo>
                    <a:pt x="191" y="84"/>
                  </a:lnTo>
                  <a:cubicBezTo>
                    <a:pt x="191" y="101"/>
                    <a:pt x="188" y="110"/>
                    <a:pt x="186" y="110"/>
                  </a:cubicBezTo>
                  <a:cubicBezTo>
                    <a:pt x="183" y="110"/>
                    <a:pt x="179" y="98"/>
                    <a:pt x="179" y="72"/>
                  </a:cubicBezTo>
                  <a:cubicBezTo>
                    <a:pt x="179" y="108"/>
                    <a:pt x="143" y="191"/>
                    <a:pt x="108" y="227"/>
                  </a:cubicBezTo>
                  <a:cubicBezTo>
                    <a:pt x="119" y="156"/>
                    <a:pt x="49" y="132"/>
                    <a:pt x="36" y="73"/>
                  </a:cubicBezTo>
                  <a:lnTo>
                    <a:pt x="36" y="73"/>
                  </a:lnTo>
                  <a:cubicBezTo>
                    <a:pt x="31" y="89"/>
                    <a:pt x="7" y="150"/>
                    <a:pt x="13" y="150"/>
                  </a:cubicBezTo>
                  <a:cubicBezTo>
                    <a:pt x="16" y="150"/>
                    <a:pt x="23" y="141"/>
                    <a:pt x="36" y="120"/>
                  </a:cubicBezTo>
                  <a:lnTo>
                    <a:pt x="36" y="120"/>
                  </a:lnTo>
                  <a:cubicBezTo>
                    <a:pt x="24" y="251"/>
                    <a:pt x="12" y="322"/>
                    <a:pt x="12" y="358"/>
                  </a:cubicBezTo>
                  <a:cubicBezTo>
                    <a:pt x="6" y="352"/>
                    <a:pt x="3" y="349"/>
                    <a:pt x="2" y="349"/>
                  </a:cubicBezTo>
                  <a:cubicBezTo>
                    <a:pt x="1" y="349"/>
                    <a:pt x="1" y="352"/>
                    <a:pt x="1" y="358"/>
                  </a:cubicBezTo>
                  <a:cubicBezTo>
                    <a:pt x="1" y="358"/>
                    <a:pt x="1" y="358"/>
                    <a:pt x="1" y="370"/>
                  </a:cubicBezTo>
                  <a:cubicBezTo>
                    <a:pt x="1" y="382"/>
                    <a:pt x="1" y="382"/>
                    <a:pt x="1" y="394"/>
                  </a:cubicBezTo>
                  <a:cubicBezTo>
                    <a:pt x="20" y="397"/>
                    <a:pt x="41" y="398"/>
                    <a:pt x="61" y="398"/>
                  </a:cubicBezTo>
                  <a:cubicBezTo>
                    <a:pt x="125" y="398"/>
                    <a:pt x="187" y="383"/>
                    <a:pt x="214" y="347"/>
                  </a:cubicBezTo>
                  <a:lnTo>
                    <a:pt x="214" y="347"/>
                  </a:lnTo>
                  <a:cubicBezTo>
                    <a:pt x="208" y="358"/>
                    <a:pt x="335" y="370"/>
                    <a:pt x="345" y="401"/>
                  </a:cubicBezTo>
                  <a:lnTo>
                    <a:pt x="345" y="401"/>
                  </a:lnTo>
                  <a:cubicBezTo>
                    <a:pt x="342" y="381"/>
                    <a:pt x="343" y="374"/>
                    <a:pt x="346" y="374"/>
                  </a:cubicBezTo>
                  <a:cubicBezTo>
                    <a:pt x="352" y="374"/>
                    <a:pt x="366" y="406"/>
                    <a:pt x="358" y="406"/>
                  </a:cubicBezTo>
                  <a:cubicBezTo>
                    <a:pt x="382" y="406"/>
                    <a:pt x="370" y="358"/>
                    <a:pt x="382" y="346"/>
                  </a:cubicBezTo>
                  <a:cubicBezTo>
                    <a:pt x="393" y="358"/>
                    <a:pt x="393" y="370"/>
                    <a:pt x="405" y="394"/>
                  </a:cubicBezTo>
                  <a:cubicBezTo>
                    <a:pt x="417" y="370"/>
                    <a:pt x="441" y="334"/>
                    <a:pt x="441" y="310"/>
                  </a:cubicBezTo>
                  <a:cubicBezTo>
                    <a:pt x="442" y="309"/>
                    <a:pt x="443" y="309"/>
                    <a:pt x="444" y="309"/>
                  </a:cubicBezTo>
                  <a:cubicBezTo>
                    <a:pt x="454" y="309"/>
                    <a:pt x="468" y="347"/>
                    <a:pt x="468" y="363"/>
                  </a:cubicBezTo>
                  <a:lnTo>
                    <a:pt x="468" y="363"/>
                  </a:lnTo>
                  <a:cubicBezTo>
                    <a:pt x="477" y="341"/>
                    <a:pt x="478" y="321"/>
                    <a:pt x="489" y="310"/>
                  </a:cubicBezTo>
                  <a:cubicBezTo>
                    <a:pt x="495" y="350"/>
                    <a:pt x="495" y="375"/>
                    <a:pt x="499" y="375"/>
                  </a:cubicBezTo>
                  <a:cubicBezTo>
                    <a:pt x="502" y="375"/>
                    <a:pt x="509" y="359"/>
                    <a:pt x="524" y="322"/>
                  </a:cubicBezTo>
                  <a:cubicBezTo>
                    <a:pt x="544" y="332"/>
                    <a:pt x="637" y="391"/>
                    <a:pt x="662" y="391"/>
                  </a:cubicBezTo>
                  <a:cubicBezTo>
                    <a:pt x="667" y="391"/>
                    <a:pt x="669" y="388"/>
                    <a:pt x="667" y="382"/>
                  </a:cubicBezTo>
                  <a:lnTo>
                    <a:pt x="667" y="382"/>
                  </a:lnTo>
                  <a:cubicBezTo>
                    <a:pt x="675" y="398"/>
                    <a:pt x="689" y="431"/>
                    <a:pt x="705" y="431"/>
                  </a:cubicBezTo>
                  <a:cubicBezTo>
                    <a:pt x="712" y="431"/>
                    <a:pt x="719" y="424"/>
                    <a:pt x="727" y="406"/>
                  </a:cubicBezTo>
                  <a:lnTo>
                    <a:pt x="727" y="406"/>
                  </a:lnTo>
                  <a:cubicBezTo>
                    <a:pt x="727" y="441"/>
                    <a:pt x="727" y="441"/>
                    <a:pt x="715" y="465"/>
                  </a:cubicBezTo>
                  <a:cubicBezTo>
                    <a:pt x="739" y="465"/>
                    <a:pt x="786" y="334"/>
                    <a:pt x="786" y="334"/>
                  </a:cubicBezTo>
                  <a:cubicBezTo>
                    <a:pt x="790" y="371"/>
                    <a:pt x="798" y="382"/>
                    <a:pt x="811" y="382"/>
                  </a:cubicBezTo>
                  <a:cubicBezTo>
                    <a:pt x="831" y="382"/>
                    <a:pt x="862" y="348"/>
                    <a:pt x="890" y="348"/>
                  </a:cubicBezTo>
                  <a:cubicBezTo>
                    <a:pt x="904" y="348"/>
                    <a:pt x="918" y="356"/>
                    <a:pt x="929" y="382"/>
                  </a:cubicBezTo>
                  <a:cubicBezTo>
                    <a:pt x="929" y="358"/>
                    <a:pt x="929" y="346"/>
                    <a:pt x="941" y="322"/>
                  </a:cubicBezTo>
                  <a:cubicBezTo>
                    <a:pt x="957" y="349"/>
                    <a:pt x="964" y="357"/>
                    <a:pt x="967" y="357"/>
                  </a:cubicBezTo>
                  <a:cubicBezTo>
                    <a:pt x="971" y="357"/>
                    <a:pt x="970" y="346"/>
                    <a:pt x="977" y="346"/>
                  </a:cubicBezTo>
                  <a:lnTo>
                    <a:pt x="977" y="346"/>
                  </a:lnTo>
                  <a:cubicBezTo>
                    <a:pt x="953" y="382"/>
                    <a:pt x="1024" y="429"/>
                    <a:pt x="989" y="477"/>
                  </a:cubicBezTo>
                  <a:cubicBezTo>
                    <a:pt x="1003" y="477"/>
                    <a:pt x="1012" y="469"/>
                    <a:pt x="1016" y="458"/>
                  </a:cubicBezTo>
                  <a:lnTo>
                    <a:pt x="1016" y="458"/>
                  </a:lnTo>
                  <a:cubicBezTo>
                    <a:pt x="1019" y="481"/>
                    <a:pt x="1024" y="490"/>
                    <a:pt x="1029" y="490"/>
                  </a:cubicBezTo>
                  <a:cubicBezTo>
                    <a:pt x="1042" y="490"/>
                    <a:pt x="1061" y="433"/>
                    <a:pt x="1084" y="418"/>
                  </a:cubicBezTo>
                  <a:cubicBezTo>
                    <a:pt x="1086" y="415"/>
                    <a:pt x="1089" y="414"/>
                    <a:pt x="1091" y="414"/>
                  </a:cubicBezTo>
                  <a:cubicBezTo>
                    <a:pt x="1104" y="414"/>
                    <a:pt x="1118" y="448"/>
                    <a:pt x="1134" y="448"/>
                  </a:cubicBezTo>
                  <a:cubicBezTo>
                    <a:pt x="1144" y="448"/>
                    <a:pt x="1155" y="435"/>
                    <a:pt x="1167" y="394"/>
                  </a:cubicBezTo>
                  <a:cubicBezTo>
                    <a:pt x="1167" y="429"/>
                    <a:pt x="1239" y="441"/>
                    <a:pt x="1251" y="453"/>
                  </a:cubicBezTo>
                  <a:cubicBezTo>
                    <a:pt x="1251" y="453"/>
                    <a:pt x="1334" y="429"/>
                    <a:pt x="1346" y="406"/>
                  </a:cubicBezTo>
                  <a:cubicBezTo>
                    <a:pt x="1370" y="441"/>
                    <a:pt x="1417" y="501"/>
                    <a:pt x="1477" y="513"/>
                  </a:cubicBezTo>
                  <a:cubicBezTo>
                    <a:pt x="1501" y="513"/>
                    <a:pt x="1513" y="453"/>
                    <a:pt x="1525" y="394"/>
                  </a:cubicBezTo>
                  <a:cubicBezTo>
                    <a:pt x="1572" y="453"/>
                    <a:pt x="1715" y="513"/>
                    <a:pt x="1715" y="513"/>
                  </a:cubicBezTo>
                  <a:cubicBezTo>
                    <a:pt x="1715" y="501"/>
                    <a:pt x="1715" y="477"/>
                    <a:pt x="1715" y="465"/>
                  </a:cubicBezTo>
                  <a:cubicBezTo>
                    <a:pt x="1739" y="465"/>
                    <a:pt x="1739" y="477"/>
                    <a:pt x="1715" y="513"/>
                  </a:cubicBezTo>
                  <a:cubicBezTo>
                    <a:pt x="1739" y="513"/>
                    <a:pt x="1751" y="501"/>
                    <a:pt x="1739" y="477"/>
                  </a:cubicBezTo>
                  <a:lnTo>
                    <a:pt x="1739" y="477"/>
                  </a:lnTo>
                  <a:cubicBezTo>
                    <a:pt x="1751" y="501"/>
                    <a:pt x="1751" y="513"/>
                    <a:pt x="1739" y="537"/>
                  </a:cubicBezTo>
                  <a:cubicBezTo>
                    <a:pt x="1739" y="537"/>
                    <a:pt x="1771" y="511"/>
                    <a:pt x="1778" y="497"/>
                  </a:cubicBezTo>
                  <a:lnTo>
                    <a:pt x="1778" y="497"/>
                  </a:lnTo>
                  <a:cubicBezTo>
                    <a:pt x="1780" y="496"/>
                    <a:pt x="1782" y="496"/>
                    <a:pt x="1783" y="496"/>
                  </a:cubicBezTo>
                  <a:cubicBezTo>
                    <a:pt x="1786" y="496"/>
                    <a:pt x="1786" y="501"/>
                    <a:pt x="1786" y="501"/>
                  </a:cubicBezTo>
                  <a:cubicBezTo>
                    <a:pt x="1786" y="525"/>
                    <a:pt x="1763" y="513"/>
                    <a:pt x="1810" y="537"/>
                  </a:cubicBezTo>
                  <a:cubicBezTo>
                    <a:pt x="1810" y="525"/>
                    <a:pt x="1810" y="453"/>
                    <a:pt x="1810" y="441"/>
                  </a:cubicBezTo>
                  <a:cubicBezTo>
                    <a:pt x="1815" y="487"/>
                    <a:pt x="1835" y="503"/>
                    <a:pt x="1860" y="503"/>
                  </a:cubicBezTo>
                  <a:cubicBezTo>
                    <a:pt x="1900" y="503"/>
                    <a:pt x="1950" y="463"/>
                    <a:pt x="1965" y="441"/>
                  </a:cubicBezTo>
                  <a:cubicBezTo>
                    <a:pt x="1965" y="477"/>
                    <a:pt x="1965" y="513"/>
                    <a:pt x="1989" y="548"/>
                  </a:cubicBezTo>
                  <a:cubicBezTo>
                    <a:pt x="2001" y="525"/>
                    <a:pt x="2013" y="501"/>
                    <a:pt x="2013" y="477"/>
                  </a:cubicBezTo>
                  <a:cubicBezTo>
                    <a:pt x="2045" y="493"/>
                    <a:pt x="2061" y="548"/>
                    <a:pt x="2086" y="548"/>
                  </a:cubicBezTo>
                  <a:cubicBezTo>
                    <a:pt x="2098" y="548"/>
                    <a:pt x="2113" y="535"/>
                    <a:pt x="2132" y="501"/>
                  </a:cubicBezTo>
                  <a:cubicBezTo>
                    <a:pt x="2132" y="525"/>
                    <a:pt x="2132" y="548"/>
                    <a:pt x="2144" y="572"/>
                  </a:cubicBezTo>
                  <a:cubicBezTo>
                    <a:pt x="2164" y="552"/>
                    <a:pt x="2211" y="520"/>
                    <a:pt x="2260" y="520"/>
                  </a:cubicBezTo>
                  <a:cubicBezTo>
                    <a:pt x="2299" y="520"/>
                    <a:pt x="2339" y="539"/>
                    <a:pt x="2370" y="596"/>
                  </a:cubicBezTo>
                  <a:cubicBezTo>
                    <a:pt x="2370" y="572"/>
                    <a:pt x="2382" y="548"/>
                    <a:pt x="2382" y="525"/>
                  </a:cubicBezTo>
                  <a:cubicBezTo>
                    <a:pt x="2397" y="550"/>
                    <a:pt x="2406" y="558"/>
                    <a:pt x="2412" y="558"/>
                  </a:cubicBezTo>
                  <a:cubicBezTo>
                    <a:pt x="2420" y="558"/>
                    <a:pt x="2423" y="543"/>
                    <a:pt x="2429" y="537"/>
                  </a:cubicBezTo>
                  <a:cubicBezTo>
                    <a:pt x="2501" y="322"/>
                    <a:pt x="2382" y="334"/>
                    <a:pt x="2275" y="263"/>
                  </a:cubicBezTo>
                  <a:cubicBezTo>
                    <a:pt x="2275" y="283"/>
                    <a:pt x="2275" y="296"/>
                    <a:pt x="2272" y="296"/>
                  </a:cubicBezTo>
                  <a:cubicBezTo>
                    <a:pt x="2271" y="296"/>
                    <a:pt x="2268" y="290"/>
                    <a:pt x="2263" y="275"/>
                  </a:cubicBezTo>
                  <a:cubicBezTo>
                    <a:pt x="2263" y="287"/>
                    <a:pt x="2263" y="310"/>
                    <a:pt x="2263" y="334"/>
                  </a:cubicBezTo>
                  <a:cubicBezTo>
                    <a:pt x="2239" y="298"/>
                    <a:pt x="2227" y="275"/>
                    <a:pt x="2203" y="239"/>
                  </a:cubicBezTo>
                  <a:cubicBezTo>
                    <a:pt x="2203" y="251"/>
                    <a:pt x="2191" y="275"/>
                    <a:pt x="2191" y="287"/>
                  </a:cubicBezTo>
                  <a:cubicBezTo>
                    <a:pt x="2191" y="269"/>
                    <a:pt x="2191" y="260"/>
                    <a:pt x="2190" y="260"/>
                  </a:cubicBezTo>
                  <a:cubicBezTo>
                    <a:pt x="2188" y="260"/>
                    <a:pt x="2185" y="269"/>
                    <a:pt x="2179" y="287"/>
                  </a:cubicBezTo>
                  <a:cubicBezTo>
                    <a:pt x="2167" y="263"/>
                    <a:pt x="2167" y="239"/>
                    <a:pt x="2179" y="227"/>
                  </a:cubicBezTo>
                  <a:cubicBezTo>
                    <a:pt x="2173" y="221"/>
                    <a:pt x="2167" y="218"/>
                    <a:pt x="2162" y="218"/>
                  </a:cubicBezTo>
                  <a:cubicBezTo>
                    <a:pt x="2156" y="218"/>
                    <a:pt x="2150" y="221"/>
                    <a:pt x="2144" y="227"/>
                  </a:cubicBezTo>
                  <a:cubicBezTo>
                    <a:pt x="2152" y="227"/>
                    <a:pt x="2043" y="275"/>
                    <a:pt x="1988" y="275"/>
                  </a:cubicBezTo>
                  <a:cubicBezTo>
                    <a:pt x="1960" y="275"/>
                    <a:pt x="1945" y="263"/>
                    <a:pt x="1965" y="227"/>
                  </a:cubicBezTo>
                  <a:lnTo>
                    <a:pt x="1965" y="227"/>
                  </a:lnTo>
                  <a:cubicBezTo>
                    <a:pt x="1941" y="251"/>
                    <a:pt x="1929" y="275"/>
                    <a:pt x="1929" y="310"/>
                  </a:cubicBezTo>
                  <a:cubicBezTo>
                    <a:pt x="1929" y="287"/>
                    <a:pt x="1929" y="287"/>
                    <a:pt x="1917" y="287"/>
                  </a:cubicBezTo>
                  <a:cubicBezTo>
                    <a:pt x="1941" y="239"/>
                    <a:pt x="1870" y="263"/>
                    <a:pt x="1858" y="227"/>
                  </a:cubicBezTo>
                  <a:lnTo>
                    <a:pt x="1858" y="227"/>
                  </a:lnTo>
                  <a:cubicBezTo>
                    <a:pt x="1858" y="248"/>
                    <a:pt x="1867" y="326"/>
                    <a:pt x="1844" y="326"/>
                  </a:cubicBezTo>
                  <a:cubicBezTo>
                    <a:pt x="1841" y="326"/>
                    <a:pt x="1838" y="325"/>
                    <a:pt x="1834" y="322"/>
                  </a:cubicBezTo>
                  <a:lnTo>
                    <a:pt x="1834" y="322"/>
                  </a:lnTo>
                  <a:cubicBezTo>
                    <a:pt x="1835" y="323"/>
                    <a:pt x="1836" y="323"/>
                    <a:pt x="1837" y="323"/>
                  </a:cubicBezTo>
                  <a:cubicBezTo>
                    <a:pt x="1850" y="323"/>
                    <a:pt x="1800" y="236"/>
                    <a:pt x="1806" y="227"/>
                  </a:cubicBezTo>
                  <a:lnTo>
                    <a:pt x="1806" y="227"/>
                  </a:lnTo>
                  <a:cubicBezTo>
                    <a:pt x="1807" y="227"/>
                    <a:pt x="1809" y="227"/>
                    <a:pt x="1810" y="227"/>
                  </a:cubicBezTo>
                  <a:cubicBezTo>
                    <a:pt x="1809" y="226"/>
                    <a:pt x="1808" y="226"/>
                    <a:pt x="1807" y="226"/>
                  </a:cubicBezTo>
                  <a:lnTo>
                    <a:pt x="1807" y="226"/>
                  </a:lnTo>
                  <a:cubicBezTo>
                    <a:pt x="1807" y="226"/>
                    <a:pt x="1806" y="226"/>
                    <a:pt x="1806" y="227"/>
                  </a:cubicBezTo>
                  <a:lnTo>
                    <a:pt x="1806" y="227"/>
                  </a:lnTo>
                  <a:cubicBezTo>
                    <a:pt x="1796" y="227"/>
                    <a:pt x="1786" y="226"/>
                    <a:pt x="1786" y="215"/>
                  </a:cubicBezTo>
                  <a:cubicBezTo>
                    <a:pt x="1776" y="235"/>
                    <a:pt x="1758" y="306"/>
                    <a:pt x="1745" y="306"/>
                  </a:cubicBezTo>
                  <a:cubicBezTo>
                    <a:pt x="1743" y="306"/>
                    <a:pt x="1741" y="304"/>
                    <a:pt x="1739" y="298"/>
                  </a:cubicBezTo>
                  <a:cubicBezTo>
                    <a:pt x="1751" y="251"/>
                    <a:pt x="1751" y="263"/>
                    <a:pt x="1775" y="215"/>
                  </a:cubicBezTo>
                  <a:cubicBezTo>
                    <a:pt x="1766" y="215"/>
                    <a:pt x="1758" y="215"/>
                    <a:pt x="1758" y="207"/>
                  </a:cubicBezTo>
                  <a:lnTo>
                    <a:pt x="1758" y="207"/>
                  </a:lnTo>
                  <a:cubicBezTo>
                    <a:pt x="1753" y="221"/>
                    <a:pt x="1749" y="225"/>
                    <a:pt x="1746" y="225"/>
                  </a:cubicBezTo>
                  <a:cubicBezTo>
                    <a:pt x="1740" y="225"/>
                    <a:pt x="1736" y="213"/>
                    <a:pt x="1731" y="213"/>
                  </a:cubicBezTo>
                  <a:cubicBezTo>
                    <a:pt x="1727" y="213"/>
                    <a:pt x="1722" y="219"/>
                    <a:pt x="1715" y="239"/>
                  </a:cubicBezTo>
                  <a:cubicBezTo>
                    <a:pt x="1722" y="211"/>
                    <a:pt x="1725" y="199"/>
                    <a:pt x="1721" y="199"/>
                  </a:cubicBezTo>
                  <a:lnTo>
                    <a:pt x="1721" y="199"/>
                  </a:lnTo>
                  <a:cubicBezTo>
                    <a:pt x="1719" y="199"/>
                    <a:pt x="1713" y="205"/>
                    <a:pt x="1703" y="215"/>
                  </a:cubicBezTo>
                  <a:cubicBezTo>
                    <a:pt x="1715" y="203"/>
                    <a:pt x="1715" y="191"/>
                    <a:pt x="1715" y="179"/>
                  </a:cubicBezTo>
                  <a:cubicBezTo>
                    <a:pt x="1703" y="179"/>
                    <a:pt x="1691" y="167"/>
                    <a:pt x="1679" y="156"/>
                  </a:cubicBezTo>
                  <a:lnTo>
                    <a:pt x="1679" y="156"/>
                  </a:lnTo>
                  <a:cubicBezTo>
                    <a:pt x="1691" y="179"/>
                    <a:pt x="1703" y="203"/>
                    <a:pt x="1691" y="227"/>
                  </a:cubicBezTo>
                  <a:cubicBezTo>
                    <a:pt x="1687" y="231"/>
                    <a:pt x="1683" y="233"/>
                    <a:pt x="1680" y="233"/>
                  </a:cubicBezTo>
                  <a:cubicBezTo>
                    <a:pt x="1659" y="233"/>
                    <a:pt x="1664" y="143"/>
                    <a:pt x="1646" y="143"/>
                  </a:cubicBezTo>
                  <a:cubicBezTo>
                    <a:pt x="1646" y="143"/>
                    <a:pt x="1645" y="143"/>
                    <a:pt x="1644" y="144"/>
                  </a:cubicBezTo>
                  <a:cubicBezTo>
                    <a:pt x="1650" y="173"/>
                    <a:pt x="1653" y="188"/>
                    <a:pt x="1651" y="188"/>
                  </a:cubicBezTo>
                  <a:cubicBezTo>
                    <a:pt x="1650" y="188"/>
                    <a:pt x="1644" y="173"/>
                    <a:pt x="1632" y="144"/>
                  </a:cubicBezTo>
                  <a:cubicBezTo>
                    <a:pt x="1620" y="144"/>
                    <a:pt x="1608" y="215"/>
                    <a:pt x="1596" y="227"/>
                  </a:cubicBezTo>
                  <a:cubicBezTo>
                    <a:pt x="1586" y="197"/>
                    <a:pt x="1581" y="187"/>
                    <a:pt x="1578" y="187"/>
                  </a:cubicBezTo>
                  <a:cubicBezTo>
                    <a:pt x="1571" y="187"/>
                    <a:pt x="1576" y="242"/>
                    <a:pt x="1565" y="242"/>
                  </a:cubicBezTo>
                  <a:cubicBezTo>
                    <a:pt x="1564" y="242"/>
                    <a:pt x="1562" y="241"/>
                    <a:pt x="1560" y="239"/>
                  </a:cubicBezTo>
                  <a:cubicBezTo>
                    <a:pt x="1548" y="227"/>
                    <a:pt x="1560" y="179"/>
                    <a:pt x="1560" y="156"/>
                  </a:cubicBezTo>
                  <a:cubicBezTo>
                    <a:pt x="1525" y="156"/>
                    <a:pt x="1501" y="179"/>
                    <a:pt x="1513" y="227"/>
                  </a:cubicBezTo>
                  <a:cubicBezTo>
                    <a:pt x="1502" y="205"/>
                    <a:pt x="1521" y="142"/>
                    <a:pt x="1515" y="142"/>
                  </a:cubicBezTo>
                  <a:lnTo>
                    <a:pt x="1515" y="142"/>
                  </a:lnTo>
                  <a:cubicBezTo>
                    <a:pt x="1514" y="142"/>
                    <a:pt x="1514" y="143"/>
                    <a:pt x="1513" y="144"/>
                  </a:cubicBezTo>
                  <a:cubicBezTo>
                    <a:pt x="1489" y="144"/>
                    <a:pt x="1489" y="179"/>
                    <a:pt x="1477" y="203"/>
                  </a:cubicBezTo>
                  <a:cubicBezTo>
                    <a:pt x="1465" y="179"/>
                    <a:pt x="1429" y="167"/>
                    <a:pt x="1477" y="120"/>
                  </a:cubicBezTo>
                  <a:cubicBezTo>
                    <a:pt x="1441" y="120"/>
                    <a:pt x="1417" y="120"/>
                    <a:pt x="1394" y="108"/>
                  </a:cubicBezTo>
                  <a:cubicBezTo>
                    <a:pt x="1370" y="96"/>
                    <a:pt x="1346" y="96"/>
                    <a:pt x="1322" y="84"/>
                  </a:cubicBezTo>
                  <a:cubicBezTo>
                    <a:pt x="1322" y="108"/>
                    <a:pt x="1310" y="144"/>
                    <a:pt x="1298" y="167"/>
                  </a:cubicBezTo>
                  <a:cubicBezTo>
                    <a:pt x="1290" y="151"/>
                    <a:pt x="1287" y="140"/>
                    <a:pt x="1291" y="127"/>
                  </a:cubicBezTo>
                  <a:lnTo>
                    <a:pt x="1291" y="127"/>
                  </a:lnTo>
                  <a:cubicBezTo>
                    <a:pt x="1285" y="138"/>
                    <a:pt x="1279" y="144"/>
                    <a:pt x="1272" y="144"/>
                  </a:cubicBezTo>
                  <a:cubicBezTo>
                    <a:pt x="1266" y="144"/>
                    <a:pt x="1259" y="140"/>
                    <a:pt x="1251" y="132"/>
                  </a:cubicBezTo>
                  <a:cubicBezTo>
                    <a:pt x="1263" y="132"/>
                    <a:pt x="1286" y="72"/>
                    <a:pt x="1274" y="37"/>
                  </a:cubicBezTo>
                  <a:lnTo>
                    <a:pt x="1274" y="37"/>
                  </a:lnTo>
                  <a:cubicBezTo>
                    <a:pt x="1263" y="120"/>
                    <a:pt x="1227" y="60"/>
                    <a:pt x="1215" y="144"/>
                  </a:cubicBezTo>
                  <a:cubicBezTo>
                    <a:pt x="1203" y="120"/>
                    <a:pt x="1203" y="120"/>
                    <a:pt x="1215" y="108"/>
                  </a:cubicBezTo>
                  <a:cubicBezTo>
                    <a:pt x="1214" y="105"/>
                    <a:pt x="1212" y="104"/>
                    <a:pt x="1211" y="104"/>
                  </a:cubicBezTo>
                  <a:cubicBezTo>
                    <a:pt x="1201" y="104"/>
                    <a:pt x="1190" y="169"/>
                    <a:pt x="1171" y="169"/>
                  </a:cubicBezTo>
                  <a:cubicBezTo>
                    <a:pt x="1170" y="169"/>
                    <a:pt x="1169" y="168"/>
                    <a:pt x="1167" y="167"/>
                  </a:cubicBezTo>
                  <a:cubicBezTo>
                    <a:pt x="1156" y="151"/>
                    <a:pt x="1150" y="139"/>
                    <a:pt x="1143" y="139"/>
                  </a:cubicBezTo>
                  <a:cubicBezTo>
                    <a:pt x="1136" y="139"/>
                    <a:pt x="1127" y="154"/>
                    <a:pt x="1108" y="191"/>
                  </a:cubicBezTo>
                  <a:cubicBezTo>
                    <a:pt x="1114" y="173"/>
                    <a:pt x="1114" y="165"/>
                    <a:pt x="1111" y="165"/>
                  </a:cubicBezTo>
                  <a:lnTo>
                    <a:pt x="1111" y="165"/>
                  </a:lnTo>
                  <a:cubicBezTo>
                    <a:pt x="1108" y="165"/>
                    <a:pt x="1102" y="173"/>
                    <a:pt x="1096" y="191"/>
                  </a:cubicBezTo>
                  <a:cubicBezTo>
                    <a:pt x="1084" y="84"/>
                    <a:pt x="1096" y="144"/>
                    <a:pt x="1060" y="25"/>
                  </a:cubicBezTo>
                  <a:lnTo>
                    <a:pt x="1060" y="25"/>
                  </a:lnTo>
                  <a:cubicBezTo>
                    <a:pt x="1072" y="84"/>
                    <a:pt x="1072" y="96"/>
                    <a:pt x="1048" y="144"/>
                  </a:cubicBezTo>
                  <a:cubicBezTo>
                    <a:pt x="1048" y="120"/>
                    <a:pt x="1048" y="81"/>
                    <a:pt x="1038" y="81"/>
                  </a:cubicBezTo>
                  <a:cubicBezTo>
                    <a:pt x="1033" y="81"/>
                    <a:pt x="1025" y="91"/>
                    <a:pt x="1013" y="120"/>
                  </a:cubicBezTo>
                  <a:cubicBezTo>
                    <a:pt x="1013" y="120"/>
                    <a:pt x="941" y="96"/>
                    <a:pt x="941" y="96"/>
                  </a:cubicBezTo>
                  <a:cubicBezTo>
                    <a:pt x="934" y="124"/>
                    <a:pt x="931" y="136"/>
                    <a:pt x="930" y="136"/>
                  </a:cubicBezTo>
                  <a:cubicBezTo>
                    <a:pt x="929" y="136"/>
                    <a:pt x="929" y="130"/>
                    <a:pt x="929" y="120"/>
                  </a:cubicBezTo>
                  <a:cubicBezTo>
                    <a:pt x="929" y="156"/>
                    <a:pt x="917" y="167"/>
                    <a:pt x="893" y="179"/>
                  </a:cubicBezTo>
                  <a:cubicBezTo>
                    <a:pt x="886" y="156"/>
                    <a:pt x="880" y="150"/>
                    <a:pt x="877" y="150"/>
                  </a:cubicBezTo>
                  <a:cubicBezTo>
                    <a:pt x="874" y="150"/>
                    <a:pt x="872" y="154"/>
                    <a:pt x="871" y="154"/>
                  </a:cubicBezTo>
                  <a:cubicBezTo>
                    <a:pt x="870" y="154"/>
                    <a:pt x="870" y="146"/>
                    <a:pt x="870" y="108"/>
                  </a:cubicBezTo>
                  <a:cubicBezTo>
                    <a:pt x="836" y="150"/>
                    <a:pt x="838" y="157"/>
                    <a:pt x="829" y="157"/>
                  </a:cubicBezTo>
                  <a:cubicBezTo>
                    <a:pt x="826" y="157"/>
                    <a:pt x="820" y="156"/>
                    <a:pt x="810" y="156"/>
                  </a:cubicBezTo>
                  <a:cubicBezTo>
                    <a:pt x="822" y="203"/>
                    <a:pt x="774" y="275"/>
                    <a:pt x="763" y="322"/>
                  </a:cubicBezTo>
                  <a:cubicBezTo>
                    <a:pt x="763" y="298"/>
                    <a:pt x="774" y="239"/>
                    <a:pt x="774" y="215"/>
                  </a:cubicBezTo>
                  <a:cubicBezTo>
                    <a:pt x="779" y="239"/>
                    <a:pt x="782" y="252"/>
                    <a:pt x="785" y="252"/>
                  </a:cubicBezTo>
                  <a:cubicBezTo>
                    <a:pt x="788" y="252"/>
                    <a:pt x="791" y="224"/>
                    <a:pt x="798" y="167"/>
                  </a:cubicBezTo>
                  <a:lnTo>
                    <a:pt x="798" y="167"/>
                  </a:lnTo>
                  <a:cubicBezTo>
                    <a:pt x="796" y="170"/>
                    <a:pt x="794" y="171"/>
                    <a:pt x="793" y="171"/>
                  </a:cubicBezTo>
                  <a:cubicBezTo>
                    <a:pt x="786" y="171"/>
                    <a:pt x="786" y="149"/>
                    <a:pt x="786" y="120"/>
                  </a:cubicBezTo>
                  <a:cubicBezTo>
                    <a:pt x="777" y="129"/>
                    <a:pt x="775" y="133"/>
                    <a:pt x="775" y="133"/>
                  </a:cubicBezTo>
                  <a:cubicBezTo>
                    <a:pt x="774" y="133"/>
                    <a:pt x="777" y="123"/>
                    <a:pt x="763" y="108"/>
                  </a:cubicBezTo>
                  <a:cubicBezTo>
                    <a:pt x="739" y="156"/>
                    <a:pt x="715" y="203"/>
                    <a:pt x="679" y="251"/>
                  </a:cubicBezTo>
                  <a:cubicBezTo>
                    <a:pt x="727" y="96"/>
                    <a:pt x="691" y="191"/>
                    <a:pt x="727" y="96"/>
                  </a:cubicBezTo>
                  <a:lnTo>
                    <a:pt x="727" y="96"/>
                  </a:lnTo>
                  <a:cubicBezTo>
                    <a:pt x="715" y="120"/>
                    <a:pt x="703" y="132"/>
                    <a:pt x="691" y="144"/>
                  </a:cubicBezTo>
                  <a:cubicBezTo>
                    <a:pt x="703" y="120"/>
                    <a:pt x="703" y="108"/>
                    <a:pt x="691" y="96"/>
                  </a:cubicBezTo>
                  <a:cubicBezTo>
                    <a:pt x="691" y="132"/>
                    <a:pt x="679" y="156"/>
                    <a:pt x="643" y="167"/>
                  </a:cubicBezTo>
                  <a:cubicBezTo>
                    <a:pt x="679" y="144"/>
                    <a:pt x="679" y="120"/>
                    <a:pt x="655" y="120"/>
                  </a:cubicBezTo>
                  <a:cubicBezTo>
                    <a:pt x="647" y="137"/>
                    <a:pt x="637" y="143"/>
                    <a:pt x="626" y="143"/>
                  </a:cubicBezTo>
                  <a:cubicBezTo>
                    <a:pt x="608" y="143"/>
                    <a:pt x="589" y="127"/>
                    <a:pt x="572" y="127"/>
                  </a:cubicBezTo>
                  <a:cubicBezTo>
                    <a:pt x="557" y="127"/>
                    <a:pt x="545" y="138"/>
                    <a:pt x="536" y="179"/>
                  </a:cubicBezTo>
                  <a:cubicBezTo>
                    <a:pt x="536" y="156"/>
                    <a:pt x="548" y="132"/>
                    <a:pt x="548" y="96"/>
                  </a:cubicBezTo>
                  <a:lnTo>
                    <a:pt x="548" y="96"/>
                  </a:lnTo>
                  <a:cubicBezTo>
                    <a:pt x="536" y="167"/>
                    <a:pt x="501" y="227"/>
                    <a:pt x="489" y="298"/>
                  </a:cubicBezTo>
                  <a:cubicBezTo>
                    <a:pt x="489" y="227"/>
                    <a:pt x="501" y="156"/>
                    <a:pt x="512" y="96"/>
                  </a:cubicBezTo>
                  <a:cubicBezTo>
                    <a:pt x="509" y="88"/>
                    <a:pt x="505" y="85"/>
                    <a:pt x="503" y="85"/>
                  </a:cubicBezTo>
                  <a:cubicBezTo>
                    <a:pt x="489" y="85"/>
                    <a:pt x="489" y="169"/>
                    <a:pt x="489" y="179"/>
                  </a:cubicBezTo>
                  <a:cubicBezTo>
                    <a:pt x="489" y="144"/>
                    <a:pt x="477" y="120"/>
                    <a:pt x="477" y="84"/>
                  </a:cubicBezTo>
                  <a:cubicBezTo>
                    <a:pt x="477" y="120"/>
                    <a:pt x="465" y="156"/>
                    <a:pt x="453" y="179"/>
                  </a:cubicBezTo>
                  <a:cubicBezTo>
                    <a:pt x="453" y="144"/>
                    <a:pt x="465" y="120"/>
                    <a:pt x="465" y="84"/>
                  </a:cubicBezTo>
                  <a:cubicBezTo>
                    <a:pt x="465" y="96"/>
                    <a:pt x="465" y="96"/>
                    <a:pt x="465" y="96"/>
                  </a:cubicBezTo>
                  <a:cubicBezTo>
                    <a:pt x="468" y="82"/>
                    <a:pt x="464" y="76"/>
                    <a:pt x="457" y="76"/>
                  </a:cubicBezTo>
                  <a:cubicBezTo>
                    <a:pt x="435" y="76"/>
                    <a:pt x="376" y="134"/>
                    <a:pt x="358" y="179"/>
                  </a:cubicBezTo>
                  <a:cubicBezTo>
                    <a:pt x="370" y="144"/>
                    <a:pt x="370" y="120"/>
                    <a:pt x="370" y="96"/>
                  </a:cubicBezTo>
                  <a:lnTo>
                    <a:pt x="370" y="96"/>
                  </a:lnTo>
                  <a:cubicBezTo>
                    <a:pt x="346" y="167"/>
                    <a:pt x="322" y="251"/>
                    <a:pt x="298" y="322"/>
                  </a:cubicBezTo>
                  <a:cubicBezTo>
                    <a:pt x="298" y="304"/>
                    <a:pt x="295" y="295"/>
                    <a:pt x="291" y="295"/>
                  </a:cubicBezTo>
                  <a:cubicBezTo>
                    <a:pt x="286" y="295"/>
                    <a:pt x="280" y="304"/>
                    <a:pt x="274" y="322"/>
                  </a:cubicBezTo>
                  <a:cubicBezTo>
                    <a:pt x="310" y="191"/>
                    <a:pt x="370" y="96"/>
                    <a:pt x="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2883;p34">
              <a:extLst>
                <a:ext uri="{FF2B5EF4-FFF2-40B4-BE49-F238E27FC236}">
                  <a16:creationId xmlns:a16="http://schemas.microsoft.com/office/drawing/2014/main" id="{EC6AFA7A-A942-4331-870C-7ABA8E7AC1C2}"/>
                </a:ext>
              </a:extLst>
            </p:cNvPr>
            <p:cNvSpPr/>
            <p:nvPr/>
          </p:nvSpPr>
          <p:spPr>
            <a:xfrm>
              <a:off x="6495450" y="2481375"/>
              <a:ext cx="200" cy="500"/>
            </a:xfrm>
            <a:custGeom>
              <a:avLst/>
              <a:gdLst/>
              <a:ahLst/>
              <a:cxnLst/>
              <a:rect l="l" t="t" r="r" b="b"/>
              <a:pathLst>
                <a:path w="8" h="20" extrusionOk="0">
                  <a:moveTo>
                    <a:pt x="0" y="1"/>
                  </a:moveTo>
                  <a:cubicBezTo>
                    <a:pt x="0" y="15"/>
                    <a:pt x="2" y="20"/>
                    <a:pt x="4" y="20"/>
                  </a:cubicBezTo>
                  <a:cubicBezTo>
                    <a:pt x="6" y="20"/>
                    <a:pt x="7" y="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2884;p34">
              <a:extLst>
                <a:ext uri="{FF2B5EF4-FFF2-40B4-BE49-F238E27FC236}">
                  <a16:creationId xmlns:a16="http://schemas.microsoft.com/office/drawing/2014/main" id="{BC618401-3983-4DF2-B57E-4EABA4A9D70C}"/>
                </a:ext>
              </a:extLst>
            </p:cNvPr>
            <p:cNvSpPr/>
            <p:nvPr/>
          </p:nvSpPr>
          <p:spPr>
            <a:xfrm>
              <a:off x="6493350" y="2476275"/>
              <a:ext cx="300" cy="550"/>
            </a:xfrm>
            <a:custGeom>
              <a:avLst/>
              <a:gdLst/>
              <a:ahLst/>
              <a:cxnLst/>
              <a:rect l="l" t="t" r="r" b="b"/>
              <a:pathLst>
                <a:path w="12" h="22" extrusionOk="0">
                  <a:moveTo>
                    <a:pt x="4" y="1"/>
                  </a:moveTo>
                  <a:cubicBezTo>
                    <a:pt x="3" y="1"/>
                    <a:pt x="2" y="1"/>
                    <a:pt x="1" y="3"/>
                  </a:cubicBezTo>
                  <a:cubicBezTo>
                    <a:pt x="4" y="17"/>
                    <a:pt x="7" y="21"/>
                    <a:pt x="8" y="21"/>
                  </a:cubicBezTo>
                  <a:cubicBezTo>
                    <a:pt x="11" y="21"/>
                    <a:pt x="10"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2885;p34">
              <a:extLst>
                <a:ext uri="{FF2B5EF4-FFF2-40B4-BE49-F238E27FC236}">
                  <a16:creationId xmlns:a16="http://schemas.microsoft.com/office/drawing/2014/main" id="{E13A53D9-E7A3-4337-BDC8-CF90A09C177F}"/>
                </a:ext>
              </a:extLst>
            </p:cNvPr>
            <p:cNvSpPr/>
            <p:nvPr/>
          </p:nvSpPr>
          <p:spPr>
            <a:xfrm>
              <a:off x="6495000" y="2478550"/>
              <a:ext cx="525" cy="800"/>
            </a:xfrm>
            <a:custGeom>
              <a:avLst/>
              <a:gdLst/>
              <a:ahLst/>
              <a:cxnLst/>
              <a:rect l="l" t="t" r="r" b="b"/>
              <a:pathLst>
                <a:path w="21" h="32" extrusionOk="0">
                  <a:moveTo>
                    <a:pt x="19" y="0"/>
                  </a:moveTo>
                  <a:lnTo>
                    <a:pt x="19" y="0"/>
                  </a:lnTo>
                  <a:cubicBezTo>
                    <a:pt x="14" y="0"/>
                    <a:pt x="1" y="31"/>
                    <a:pt x="6" y="31"/>
                  </a:cubicBezTo>
                  <a:cubicBezTo>
                    <a:pt x="8" y="31"/>
                    <a:pt x="11" y="28"/>
                    <a:pt x="18" y="19"/>
                  </a:cubicBezTo>
                  <a:cubicBezTo>
                    <a:pt x="21" y="5"/>
                    <a:pt x="21"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2886;p34">
              <a:extLst>
                <a:ext uri="{FF2B5EF4-FFF2-40B4-BE49-F238E27FC236}">
                  <a16:creationId xmlns:a16="http://schemas.microsoft.com/office/drawing/2014/main" id="{0887D48B-5671-4CC6-AF3B-9D4EAD4E502A}"/>
                </a:ext>
              </a:extLst>
            </p:cNvPr>
            <p:cNvSpPr/>
            <p:nvPr/>
          </p:nvSpPr>
          <p:spPr>
            <a:xfrm>
              <a:off x="6494850" y="2478700"/>
              <a:ext cx="325" cy="175"/>
            </a:xfrm>
            <a:custGeom>
              <a:avLst/>
              <a:gdLst/>
              <a:ahLst/>
              <a:cxnLst/>
              <a:rect l="l" t="t" r="r" b="b"/>
              <a:pathLst>
                <a:path w="13" h="7" extrusionOk="0">
                  <a:moveTo>
                    <a:pt x="0" y="1"/>
                  </a:moveTo>
                  <a:cubicBezTo>
                    <a:pt x="0" y="5"/>
                    <a:pt x="2" y="6"/>
                    <a:pt x="3" y="6"/>
                  </a:cubicBezTo>
                  <a:cubicBezTo>
                    <a:pt x="7" y="6"/>
                    <a:pt x="12"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2887;p34">
              <a:extLst>
                <a:ext uri="{FF2B5EF4-FFF2-40B4-BE49-F238E27FC236}">
                  <a16:creationId xmlns:a16="http://schemas.microsoft.com/office/drawing/2014/main" id="{AAD7E122-BB17-470D-9D28-088272940624}"/>
                </a:ext>
              </a:extLst>
            </p:cNvPr>
            <p:cNvSpPr/>
            <p:nvPr/>
          </p:nvSpPr>
          <p:spPr>
            <a:xfrm>
              <a:off x="6497150" y="2480975"/>
              <a:ext cx="475" cy="950"/>
            </a:xfrm>
            <a:custGeom>
              <a:avLst/>
              <a:gdLst/>
              <a:ahLst/>
              <a:cxnLst/>
              <a:rect l="l" t="t" r="r" b="b"/>
              <a:pathLst>
                <a:path w="19" h="38" extrusionOk="0">
                  <a:moveTo>
                    <a:pt x="18" y="1"/>
                  </a:moveTo>
                  <a:cubicBezTo>
                    <a:pt x="18" y="1"/>
                    <a:pt x="17" y="2"/>
                    <a:pt x="16" y="5"/>
                  </a:cubicBezTo>
                  <a:cubicBezTo>
                    <a:pt x="14" y="4"/>
                    <a:pt x="13" y="3"/>
                    <a:pt x="12" y="3"/>
                  </a:cubicBezTo>
                  <a:cubicBezTo>
                    <a:pt x="5" y="3"/>
                    <a:pt x="4" y="31"/>
                    <a:pt x="4" y="31"/>
                  </a:cubicBezTo>
                  <a:cubicBezTo>
                    <a:pt x="4" y="31"/>
                    <a:pt x="4" y="30"/>
                    <a:pt x="4" y="29"/>
                  </a:cubicBezTo>
                  <a:cubicBezTo>
                    <a:pt x="1" y="35"/>
                    <a:pt x="1" y="38"/>
                    <a:pt x="1" y="38"/>
                  </a:cubicBezTo>
                  <a:cubicBezTo>
                    <a:pt x="3" y="38"/>
                    <a:pt x="19"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2888;p34">
              <a:extLst>
                <a:ext uri="{FF2B5EF4-FFF2-40B4-BE49-F238E27FC236}">
                  <a16:creationId xmlns:a16="http://schemas.microsoft.com/office/drawing/2014/main" id="{B3A42267-21B9-4874-8732-4AE7A57B0F50}"/>
                </a:ext>
              </a:extLst>
            </p:cNvPr>
            <p:cNvSpPr/>
            <p:nvPr/>
          </p:nvSpPr>
          <p:spPr>
            <a:xfrm>
              <a:off x="6495450" y="2477525"/>
              <a:ext cx="25" cy="25"/>
            </a:xfrm>
            <a:custGeom>
              <a:avLst/>
              <a:gdLst/>
              <a:ahLst/>
              <a:cxnLst/>
              <a:rect l="l" t="t" r="r" b="b"/>
              <a:pathLst>
                <a:path w="1" h="1" extrusionOk="0">
                  <a:moveTo>
                    <a:pt x="0" y="0"/>
                  </a:move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2889;p34">
              <a:extLst>
                <a:ext uri="{FF2B5EF4-FFF2-40B4-BE49-F238E27FC236}">
                  <a16:creationId xmlns:a16="http://schemas.microsoft.com/office/drawing/2014/main" id="{C38361E2-37B0-4C51-86CE-C22AB12C8E01}"/>
                </a:ext>
              </a:extLst>
            </p:cNvPr>
            <p:cNvSpPr/>
            <p:nvPr/>
          </p:nvSpPr>
          <p:spPr>
            <a:xfrm>
              <a:off x="6495450" y="2476575"/>
              <a:ext cx="525" cy="975"/>
            </a:xfrm>
            <a:custGeom>
              <a:avLst/>
              <a:gdLst/>
              <a:ahLst/>
              <a:cxnLst/>
              <a:rect l="l" t="t" r="r" b="b"/>
              <a:pathLst>
                <a:path w="21" h="39" extrusionOk="0">
                  <a:moveTo>
                    <a:pt x="16" y="0"/>
                  </a:moveTo>
                  <a:cubicBezTo>
                    <a:pt x="15" y="0"/>
                    <a:pt x="14" y="1"/>
                    <a:pt x="12" y="2"/>
                  </a:cubicBezTo>
                  <a:cubicBezTo>
                    <a:pt x="12" y="26"/>
                    <a:pt x="0" y="26"/>
                    <a:pt x="0" y="38"/>
                  </a:cubicBezTo>
                  <a:cubicBezTo>
                    <a:pt x="10" y="28"/>
                    <a:pt x="21" y="0"/>
                    <a:pt x="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2890;p34">
              <a:extLst>
                <a:ext uri="{FF2B5EF4-FFF2-40B4-BE49-F238E27FC236}">
                  <a16:creationId xmlns:a16="http://schemas.microsoft.com/office/drawing/2014/main" id="{358865B5-2876-420A-8C8A-EFA6854A8A56}"/>
                </a:ext>
              </a:extLst>
            </p:cNvPr>
            <p:cNvSpPr/>
            <p:nvPr/>
          </p:nvSpPr>
          <p:spPr>
            <a:xfrm>
              <a:off x="6496550" y="2477125"/>
              <a:ext cx="700" cy="200"/>
            </a:xfrm>
            <a:custGeom>
              <a:avLst/>
              <a:gdLst/>
              <a:ahLst/>
              <a:cxnLst/>
              <a:rect l="l" t="t" r="r" b="b"/>
              <a:pathLst>
                <a:path w="28" h="8" extrusionOk="0">
                  <a:moveTo>
                    <a:pt x="9" y="1"/>
                  </a:moveTo>
                  <a:cubicBezTo>
                    <a:pt x="1" y="1"/>
                    <a:pt x="15" y="8"/>
                    <a:pt x="23" y="8"/>
                  </a:cubicBezTo>
                  <a:cubicBezTo>
                    <a:pt x="26" y="8"/>
                    <a:pt x="28" y="7"/>
                    <a:pt x="28" y="4"/>
                  </a:cubicBezTo>
                  <a:cubicBezTo>
                    <a:pt x="18" y="2"/>
                    <a:pt x="12"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2891;p34">
              <a:extLst>
                <a:ext uri="{FF2B5EF4-FFF2-40B4-BE49-F238E27FC236}">
                  <a16:creationId xmlns:a16="http://schemas.microsoft.com/office/drawing/2014/main" id="{CE71168A-BBBB-4415-9881-6F6F783C8770}"/>
                </a:ext>
              </a:extLst>
            </p:cNvPr>
            <p:cNvSpPr/>
            <p:nvPr/>
          </p:nvSpPr>
          <p:spPr>
            <a:xfrm>
              <a:off x="6496050" y="2476275"/>
              <a:ext cx="300" cy="375"/>
            </a:xfrm>
            <a:custGeom>
              <a:avLst/>
              <a:gdLst/>
              <a:ahLst/>
              <a:cxnLst/>
              <a:rect l="l" t="t" r="r" b="b"/>
              <a:pathLst>
                <a:path w="12" h="15" extrusionOk="0">
                  <a:moveTo>
                    <a:pt x="2" y="1"/>
                  </a:moveTo>
                  <a:cubicBezTo>
                    <a:pt x="0" y="1"/>
                    <a:pt x="2" y="4"/>
                    <a:pt x="12" y="14"/>
                  </a:cubicBezTo>
                  <a:cubicBezTo>
                    <a:pt x="12" y="8"/>
                    <a:pt x="4"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2892;p34">
              <a:extLst>
                <a:ext uri="{FF2B5EF4-FFF2-40B4-BE49-F238E27FC236}">
                  <a16:creationId xmlns:a16="http://schemas.microsoft.com/office/drawing/2014/main" id="{A52BA241-82C4-4712-AD0C-94A5DD6243D8}"/>
                </a:ext>
              </a:extLst>
            </p:cNvPr>
            <p:cNvSpPr/>
            <p:nvPr/>
          </p:nvSpPr>
          <p:spPr>
            <a:xfrm>
              <a:off x="6500500" y="2477375"/>
              <a:ext cx="325" cy="475"/>
            </a:xfrm>
            <a:custGeom>
              <a:avLst/>
              <a:gdLst/>
              <a:ahLst/>
              <a:cxnLst/>
              <a:rect l="l" t="t" r="r" b="b"/>
              <a:pathLst>
                <a:path w="13" h="19" extrusionOk="0">
                  <a:moveTo>
                    <a:pt x="10" y="0"/>
                  </a:moveTo>
                  <a:lnTo>
                    <a:pt x="10" y="0"/>
                  </a:lnTo>
                  <a:cubicBezTo>
                    <a:pt x="7" y="0"/>
                    <a:pt x="1" y="6"/>
                    <a:pt x="1" y="18"/>
                  </a:cubicBezTo>
                  <a:cubicBezTo>
                    <a:pt x="13" y="6"/>
                    <a:pt x="13" y="0"/>
                    <a:pt x="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2893;p34">
              <a:extLst>
                <a:ext uri="{FF2B5EF4-FFF2-40B4-BE49-F238E27FC236}">
                  <a16:creationId xmlns:a16="http://schemas.microsoft.com/office/drawing/2014/main" id="{8A1AE8BC-2BE1-4617-B66F-FBBFA80A87EF}"/>
                </a:ext>
              </a:extLst>
            </p:cNvPr>
            <p:cNvSpPr/>
            <p:nvPr/>
          </p:nvSpPr>
          <p:spPr>
            <a:xfrm>
              <a:off x="6499750" y="2475125"/>
              <a:ext cx="175" cy="925"/>
            </a:xfrm>
            <a:custGeom>
              <a:avLst/>
              <a:gdLst/>
              <a:ahLst/>
              <a:cxnLst/>
              <a:rect l="l" t="t" r="r" b="b"/>
              <a:pathLst>
                <a:path w="7" h="37" extrusionOk="0">
                  <a:moveTo>
                    <a:pt x="2" y="1"/>
                  </a:moveTo>
                  <a:cubicBezTo>
                    <a:pt x="1" y="1"/>
                    <a:pt x="1" y="13"/>
                    <a:pt x="7" y="37"/>
                  </a:cubicBezTo>
                  <a:cubicBezTo>
                    <a:pt x="7" y="13"/>
                    <a:pt x="4"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2894;p34">
              <a:extLst>
                <a:ext uri="{FF2B5EF4-FFF2-40B4-BE49-F238E27FC236}">
                  <a16:creationId xmlns:a16="http://schemas.microsoft.com/office/drawing/2014/main" id="{A6C4DE8C-DB87-4D49-A3F2-6A1FB4B1777F}"/>
                </a:ext>
              </a:extLst>
            </p:cNvPr>
            <p:cNvSpPr/>
            <p:nvPr/>
          </p:nvSpPr>
          <p:spPr>
            <a:xfrm>
              <a:off x="6500500" y="2474250"/>
              <a:ext cx="925" cy="900"/>
            </a:xfrm>
            <a:custGeom>
              <a:avLst/>
              <a:gdLst/>
              <a:ahLst/>
              <a:cxnLst/>
              <a:rect l="l" t="t" r="r" b="b"/>
              <a:pathLst>
                <a:path w="37" h="36" extrusionOk="0">
                  <a:moveTo>
                    <a:pt x="13" y="0"/>
                  </a:moveTo>
                  <a:cubicBezTo>
                    <a:pt x="13" y="12"/>
                    <a:pt x="1" y="24"/>
                    <a:pt x="13" y="36"/>
                  </a:cubicBezTo>
                  <a:cubicBezTo>
                    <a:pt x="13" y="24"/>
                    <a:pt x="36"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2895;p34">
              <a:extLst>
                <a:ext uri="{FF2B5EF4-FFF2-40B4-BE49-F238E27FC236}">
                  <a16:creationId xmlns:a16="http://schemas.microsoft.com/office/drawing/2014/main" id="{DB879854-1BBB-4DA9-BB45-54C3DC9632DF}"/>
                </a:ext>
              </a:extLst>
            </p:cNvPr>
            <p:cNvSpPr/>
            <p:nvPr/>
          </p:nvSpPr>
          <p:spPr>
            <a:xfrm>
              <a:off x="6510175" y="2473650"/>
              <a:ext cx="175" cy="500"/>
            </a:xfrm>
            <a:custGeom>
              <a:avLst/>
              <a:gdLst/>
              <a:ahLst/>
              <a:cxnLst/>
              <a:rect l="l" t="t" r="r" b="b"/>
              <a:pathLst>
                <a:path w="7" h="20" extrusionOk="0">
                  <a:moveTo>
                    <a:pt x="7" y="0"/>
                  </a:moveTo>
                  <a:cubicBezTo>
                    <a:pt x="2" y="14"/>
                    <a:pt x="1" y="19"/>
                    <a:pt x="1" y="19"/>
                  </a:cubicBezTo>
                  <a:cubicBezTo>
                    <a:pt x="2" y="19"/>
                    <a:pt x="7" y="8"/>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2896;p34">
              <a:extLst>
                <a:ext uri="{FF2B5EF4-FFF2-40B4-BE49-F238E27FC236}">
                  <a16:creationId xmlns:a16="http://schemas.microsoft.com/office/drawing/2014/main" id="{3625D5B5-3A7B-403D-8447-3930EBD02B64}"/>
                </a:ext>
              </a:extLst>
            </p:cNvPr>
            <p:cNvSpPr/>
            <p:nvPr/>
          </p:nvSpPr>
          <p:spPr>
            <a:xfrm>
              <a:off x="6561025" y="2487650"/>
              <a:ext cx="600" cy="400"/>
            </a:xfrm>
            <a:custGeom>
              <a:avLst/>
              <a:gdLst/>
              <a:ahLst/>
              <a:cxnLst/>
              <a:rect l="l" t="t" r="r" b="b"/>
              <a:pathLst>
                <a:path w="24" h="16" extrusionOk="0">
                  <a:moveTo>
                    <a:pt x="8" y="0"/>
                  </a:moveTo>
                  <a:lnTo>
                    <a:pt x="8" y="0"/>
                  </a:lnTo>
                  <a:cubicBezTo>
                    <a:pt x="1" y="0"/>
                    <a:pt x="19" y="16"/>
                    <a:pt x="22" y="16"/>
                  </a:cubicBezTo>
                  <a:cubicBezTo>
                    <a:pt x="23" y="16"/>
                    <a:pt x="20" y="12"/>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2897;p34">
              <a:extLst>
                <a:ext uri="{FF2B5EF4-FFF2-40B4-BE49-F238E27FC236}">
                  <a16:creationId xmlns:a16="http://schemas.microsoft.com/office/drawing/2014/main" id="{C29ECF3F-4A5A-4604-AD77-3F81D0EA9F6D}"/>
                </a:ext>
              </a:extLst>
            </p:cNvPr>
            <p:cNvSpPr/>
            <p:nvPr/>
          </p:nvSpPr>
          <p:spPr>
            <a:xfrm>
              <a:off x="6561825" y="2486450"/>
              <a:ext cx="25" cy="1500"/>
            </a:xfrm>
            <a:custGeom>
              <a:avLst/>
              <a:gdLst/>
              <a:ahLst/>
              <a:cxnLst/>
              <a:rect l="l" t="t" r="r" b="b"/>
              <a:pathLst>
                <a:path w="1" h="60" extrusionOk="0">
                  <a:moveTo>
                    <a:pt x="0" y="0"/>
                  </a:moveTo>
                  <a:cubicBezTo>
                    <a:pt x="0" y="60"/>
                    <a:pt x="0" y="36"/>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2898;p34">
              <a:extLst>
                <a:ext uri="{FF2B5EF4-FFF2-40B4-BE49-F238E27FC236}">
                  <a16:creationId xmlns:a16="http://schemas.microsoft.com/office/drawing/2014/main" id="{DCEF4607-7C67-469F-B1B0-B5F3F3EDE4C9}"/>
                </a:ext>
              </a:extLst>
            </p:cNvPr>
            <p:cNvSpPr/>
            <p:nvPr/>
          </p:nvSpPr>
          <p:spPr>
            <a:xfrm>
              <a:off x="6526800" y="2473650"/>
              <a:ext cx="225" cy="425"/>
            </a:xfrm>
            <a:custGeom>
              <a:avLst/>
              <a:gdLst/>
              <a:ahLst/>
              <a:cxnLst/>
              <a:rect l="l" t="t" r="r" b="b"/>
              <a:pathLst>
                <a:path w="9" h="17" extrusionOk="0">
                  <a:moveTo>
                    <a:pt x="8" y="0"/>
                  </a:moveTo>
                  <a:cubicBezTo>
                    <a:pt x="0" y="0"/>
                    <a:pt x="3" y="16"/>
                    <a:pt x="6" y="16"/>
                  </a:cubicBezTo>
                  <a:cubicBezTo>
                    <a:pt x="7" y="16"/>
                    <a:pt x="8" y="12"/>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2899;p34">
              <a:extLst>
                <a:ext uri="{FF2B5EF4-FFF2-40B4-BE49-F238E27FC236}">
                  <a16:creationId xmlns:a16="http://schemas.microsoft.com/office/drawing/2014/main" id="{44FDB7FE-F4E4-4364-81B8-EF937DDDDBBC}"/>
                </a:ext>
              </a:extLst>
            </p:cNvPr>
            <p:cNvSpPr/>
            <p:nvPr/>
          </p:nvSpPr>
          <p:spPr>
            <a:xfrm>
              <a:off x="6530325" y="2474550"/>
              <a:ext cx="275" cy="925"/>
            </a:xfrm>
            <a:custGeom>
              <a:avLst/>
              <a:gdLst/>
              <a:ahLst/>
              <a:cxnLst/>
              <a:rect l="l" t="t" r="r" b="b"/>
              <a:pathLst>
                <a:path w="11" h="37" extrusionOk="0">
                  <a:moveTo>
                    <a:pt x="10" y="0"/>
                  </a:moveTo>
                  <a:cubicBezTo>
                    <a:pt x="3" y="20"/>
                    <a:pt x="1" y="36"/>
                    <a:pt x="1" y="36"/>
                  </a:cubicBezTo>
                  <a:cubicBezTo>
                    <a:pt x="2" y="36"/>
                    <a:pt x="5" y="26"/>
                    <a:pt x="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2900;p34">
              <a:extLst>
                <a:ext uri="{FF2B5EF4-FFF2-40B4-BE49-F238E27FC236}">
                  <a16:creationId xmlns:a16="http://schemas.microsoft.com/office/drawing/2014/main" id="{FBF96F7D-63B6-4973-BD14-3C95C4139054}"/>
                </a:ext>
              </a:extLst>
            </p:cNvPr>
            <p:cNvSpPr/>
            <p:nvPr/>
          </p:nvSpPr>
          <p:spPr>
            <a:xfrm>
              <a:off x="6533250" y="2473650"/>
              <a:ext cx="325" cy="550"/>
            </a:xfrm>
            <a:custGeom>
              <a:avLst/>
              <a:gdLst/>
              <a:ahLst/>
              <a:cxnLst/>
              <a:rect l="l" t="t" r="r" b="b"/>
              <a:pathLst>
                <a:path w="13" h="22" extrusionOk="0">
                  <a:moveTo>
                    <a:pt x="0" y="0"/>
                  </a:moveTo>
                  <a:cubicBezTo>
                    <a:pt x="8" y="0"/>
                    <a:pt x="11" y="22"/>
                    <a:pt x="12" y="22"/>
                  </a:cubicBezTo>
                  <a:cubicBezTo>
                    <a:pt x="12" y="22"/>
                    <a:pt x="12" y="16"/>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2901;p34">
              <a:extLst>
                <a:ext uri="{FF2B5EF4-FFF2-40B4-BE49-F238E27FC236}">
                  <a16:creationId xmlns:a16="http://schemas.microsoft.com/office/drawing/2014/main" id="{574FCA27-3B01-4BF5-B932-EF0575C56C32}"/>
                </a:ext>
              </a:extLst>
            </p:cNvPr>
            <p:cNvSpPr/>
            <p:nvPr/>
          </p:nvSpPr>
          <p:spPr>
            <a:xfrm>
              <a:off x="6461800" y="2395000"/>
              <a:ext cx="325" cy="675"/>
            </a:xfrm>
            <a:custGeom>
              <a:avLst/>
              <a:gdLst/>
              <a:ahLst/>
              <a:cxnLst/>
              <a:rect l="l" t="t" r="r" b="b"/>
              <a:pathLst>
                <a:path w="13" h="27" extrusionOk="0">
                  <a:moveTo>
                    <a:pt x="1" y="1"/>
                  </a:moveTo>
                  <a:cubicBezTo>
                    <a:pt x="1" y="1"/>
                    <a:pt x="1" y="1"/>
                    <a:pt x="1" y="3"/>
                  </a:cubicBezTo>
                  <a:cubicBezTo>
                    <a:pt x="1" y="3"/>
                    <a:pt x="13" y="27"/>
                    <a:pt x="13" y="27"/>
                  </a:cubicBezTo>
                  <a:cubicBezTo>
                    <a:pt x="13" y="27"/>
                    <a:pt x="4"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2902;p34">
              <a:extLst>
                <a:ext uri="{FF2B5EF4-FFF2-40B4-BE49-F238E27FC236}">
                  <a16:creationId xmlns:a16="http://schemas.microsoft.com/office/drawing/2014/main" id="{BA7A4F14-961C-46F3-8E3F-F0CC204837C1}"/>
                </a:ext>
              </a:extLst>
            </p:cNvPr>
            <p:cNvSpPr/>
            <p:nvPr/>
          </p:nvSpPr>
          <p:spPr>
            <a:xfrm>
              <a:off x="6463150" y="2392100"/>
              <a:ext cx="175" cy="875"/>
            </a:xfrm>
            <a:custGeom>
              <a:avLst/>
              <a:gdLst/>
              <a:ahLst/>
              <a:cxnLst/>
              <a:rect l="l" t="t" r="r" b="b"/>
              <a:pathLst>
                <a:path w="7" h="35" extrusionOk="0">
                  <a:moveTo>
                    <a:pt x="6" y="0"/>
                  </a:moveTo>
                  <a:lnTo>
                    <a:pt x="6" y="0"/>
                  </a:lnTo>
                  <a:cubicBezTo>
                    <a:pt x="2" y="26"/>
                    <a:pt x="1" y="35"/>
                    <a:pt x="1" y="35"/>
                  </a:cubicBezTo>
                  <a:cubicBezTo>
                    <a:pt x="1" y="35"/>
                    <a:pt x="6" y="8"/>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2903;p34">
              <a:extLst>
                <a:ext uri="{FF2B5EF4-FFF2-40B4-BE49-F238E27FC236}">
                  <a16:creationId xmlns:a16="http://schemas.microsoft.com/office/drawing/2014/main" id="{1ACF27FA-AF88-4D94-B8B3-EB366830B0CE}"/>
                </a:ext>
              </a:extLst>
            </p:cNvPr>
            <p:cNvSpPr/>
            <p:nvPr/>
          </p:nvSpPr>
          <p:spPr>
            <a:xfrm>
              <a:off x="6463900" y="2391400"/>
              <a:ext cx="1200" cy="1225"/>
            </a:xfrm>
            <a:custGeom>
              <a:avLst/>
              <a:gdLst/>
              <a:ahLst/>
              <a:cxnLst/>
              <a:rect l="l" t="t" r="r" b="b"/>
              <a:pathLst>
                <a:path w="48" h="49" extrusionOk="0">
                  <a:moveTo>
                    <a:pt x="26" y="1"/>
                  </a:moveTo>
                  <a:cubicBezTo>
                    <a:pt x="11" y="1"/>
                    <a:pt x="0" y="20"/>
                    <a:pt x="0" y="28"/>
                  </a:cubicBezTo>
                  <a:cubicBezTo>
                    <a:pt x="3" y="43"/>
                    <a:pt x="5" y="48"/>
                    <a:pt x="7" y="48"/>
                  </a:cubicBezTo>
                  <a:cubicBezTo>
                    <a:pt x="13" y="48"/>
                    <a:pt x="19" y="12"/>
                    <a:pt x="37" y="12"/>
                  </a:cubicBezTo>
                  <a:cubicBezTo>
                    <a:pt x="40" y="12"/>
                    <a:pt x="44" y="13"/>
                    <a:pt x="48" y="16"/>
                  </a:cubicBezTo>
                  <a:cubicBezTo>
                    <a:pt x="40" y="5"/>
                    <a:pt x="33"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2904;p34">
              <a:extLst>
                <a:ext uri="{FF2B5EF4-FFF2-40B4-BE49-F238E27FC236}">
                  <a16:creationId xmlns:a16="http://schemas.microsoft.com/office/drawing/2014/main" id="{88BC9E42-0E33-40B3-90C2-D21964822CAA}"/>
                </a:ext>
              </a:extLst>
            </p:cNvPr>
            <p:cNvSpPr/>
            <p:nvPr/>
          </p:nvSpPr>
          <p:spPr>
            <a:xfrm>
              <a:off x="6464450" y="2391200"/>
              <a:ext cx="650" cy="625"/>
            </a:xfrm>
            <a:custGeom>
              <a:avLst/>
              <a:gdLst/>
              <a:ahLst/>
              <a:cxnLst/>
              <a:rect l="l" t="t" r="r" b="b"/>
              <a:pathLst>
                <a:path w="26" h="25" extrusionOk="0">
                  <a:moveTo>
                    <a:pt x="4" y="0"/>
                  </a:moveTo>
                  <a:lnTo>
                    <a:pt x="4" y="0"/>
                  </a:lnTo>
                  <a:cubicBezTo>
                    <a:pt x="1" y="0"/>
                    <a:pt x="11" y="17"/>
                    <a:pt x="26" y="24"/>
                  </a:cubicBezTo>
                  <a:cubicBezTo>
                    <a:pt x="12" y="6"/>
                    <a:pt x="6"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2905;p34">
              <a:extLst>
                <a:ext uri="{FF2B5EF4-FFF2-40B4-BE49-F238E27FC236}">
                  <a16:creationId xmlns:a16="http://schemas.microsoft.com/office/drawing/2014/main" id="{4A784C63-C456-43ED-A06B-3E97FF8354B8}"/>
                </a:ext>
              </a:extLst>
            </p:cNvPr>
            <p:cNvSpPr/>
            <p:nvPr/>
          </p:nvSpPr>
          <p:spPr>
            <a:xfrm>
              <a:off x="6466875" y="2393275"/>
              <a:ext cx="325" cy="625"/>
            </a:xfrm>
            <a:custGeom>
              <a:avLst/>
              <a:gdLst/>
              <a:ahLst/>
              <a:cxnLst/>
              <a:rect l="l" t="t" r="r" b="b"/>
              <a:pathLst>
                <a:path w="13" h="25" extrusionOk="0">
                  <a:moveTo>
                    <a:pt x="0" y="25"/>
                  </a:moveTo>
                  <a:cubicBezTo>
                    <a:pt x="0" y="25"/>
                    <a:pt x="12" y="1"/>
                    <a:pt x="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2906;p34">
              <a:extLst>
                <a:ext uri="{FF2B5EF4-FFF2-40B4-BE49-F238E27FC236}">
                  <a16:creationId xmlns:a16="http://schemas.microsoft.com/office/drawing/2014/main" id="{2E18B1BF-9A64-45D1-939D-F11709B928E0}"/>
                </a:ext>
              </a:extLst>
            </p:cNvPr>
            <p:cNvSpPr/>
            <p:nvPr/>
          </p:nvSpPr>
          <p:spPr>
            <a:xfrm>
              <a:off x="6466875" y="2393675"/>
              <a:ext cx="275" cy="300"/>
            </a:xfrm>
            <a:custGeom>
              <a:avLst/>
              <a:gdLst/>
              <a:ahLst/>
              <a:cxnLst/>
              <a:rect l="l" t="t" r="r" b="b"/>
              <a:pathLst>
                <a:path w="11" h="12" extrusionOk="0">
                  <a:moveTo>
                    <a:pt x="7" y="0"/>
                  </a:moveTo>
                  <a:cubicBezTo>
                    <a:pt x="6" y="0"/>
                    <a:pt x="3" y="2"/>
                    <a:pt x="0" y="9"/>
                  </a:cubicBezTo>
                  <a:cubicBezTo>
                    <a:pt x="2" y="10"/>
                    <a:pt x="4" y="11"/>
                    <a:pt x="5" y="11"/>
                  </a:cubicBezTo>
                  <a:cubicBezTo>
                    <a:pt x="10" y="11"/>
                    <a:pt x="10"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2907;p34">
              <a:extLst>
                <a:ext uri="{FF2B5EF4-FFF2-40B4-BE49-F238E27FC236}">
                  <a16:creationId xmlns:a16="http://schemas.microsoft.com/office/drawing/2014/main" id="{C2F6C686-7849-4888-9BDE-C7F1D4D3126C}"/>
                </a:ext>
              </a:extLst>
            </p:cNvPr>
            <p:cNvSpPr/>
            <p:nvPr/>
          </p:nvSpPr>
          <p:spPr>
            <a:xfrm>
              <a:off x="6468050" y="2392400"/>
              <a:ext cx="25" cy="1800"/>
            </a:xfrm>
            <a:custGeom>
              <a:avLst/>
              <a:gdLst/>
              <a:ahLst/>
              <a:cxnLst/>
              <a:rect l="l" t="t" r="r" b="b"/>
              <a:pathLst>
                <a:path w="1" h="72" extrusionOk="0">
                  <a:moveTo>
                    <a:pt x="1" y="71"/>
                  </a:moveTo>
                  <a:cubicBezTo>
                    <a:pt x="1" y="0"/>
                    <a:pt x="1" y="71"/>
                    <a:pt x="1" y="7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2908;p34">
              <a:extLst>
                <a:ext uri="{FF2B5EF4-FFF2-40B4-BE49-F238E27FC236}">
                  <a16:creationId xmlns:a16="http://schemas.microsoft.com/office/drawing/2014/main" id="{4A2673BC-1A4C-4343-9D3A-7ADA540057BA}"/>
                </a:ext>
              </a:extLst>
            </p:cNvPr>
            <p:cNvSpPr/>
            <p:nvPr/>
          </p:nvSpPr>
          <p:spPr>
            <a:xfrm>
              <a:off x="6467475" y="2392100"/>
              <a:ext cx="300" cy="375"/>
            </a:xfrm>
            <a:custGeom>
              <a:avLst/>
              <a:gdLst/>
              <a:ahLst/>
              <a:cxnLst/>
              <a:rect l="l" t="t" r="r" b="b"/>
              <a:pathLst>
                <a:path w="12" h="15" extrusionOk="0">
                  <a:moveTo>
                    <a:pt x="12" y="0"/>
                  </a:moveTo>
                  <a:lnTo>
                    <a:pt x="0" y="12"/>
                  </a:lnTo>
                  <a:cubicBezTo>
                    <a:pt x="6" y="12"/>
                    <a:pt x="9" y="15"/>
                    <a:pt x="10" y="15"/>
                  </a:cubicBezTo>
                  <a:cubicBezTo>
                    <a:pt x="12" y="15"/>
                    <a:pt x="12" y="12"/>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2909;p34">
              <a:extLst>
                <a:ext uri="{FF2B5EF4-FFF2-40B4-BE49-F238E27FC236}">
                  <a16:creationId xmlns:a16="http://schemas.microsoft.com/office/drawing/2014/main" id="{74B2532F-3C91-49DA-A380-E4EB499FA7B0}"/>
                </a:ext>
              </a:extLst>
            </p:cNvPr>
            <p:cNvSpPr/>
            <p:nvPr/>
          </p:nvSpPr>
          <p:spPr>
            <a:xfrm>
              <a:off x="6467475" y="2392100"/>
              <a:ext cx="0" cy="900"/>
            </a:xfrm>
            <a:custGeom>
              <a:avLst/>
              <a:gdLst/>
              <a:ahLst/>
              <a:cxnLst/>
              <a:rect l="l" t="t" r="r" b="b"/>
              <a:pathLst>
                <a:path h="36" extrusionOk="0">
                  <a:moveTo>
                    <a:pt x="0" y="36"/>
                  </a:moveTo>
                  <a:cubicBezTo>
                    <a:pt x="0" y="0"/>
                    <a:pt x="0" y="0"/>
                    <a:pt x="0"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2910;p34">
              <a:extLst>
                <a:ext uri="{FF2B5EF4-FFF2-40B4-BE49-F238E27FC236}">
                  <a16:creationId xmlns:a16="http://schemas.microsoft.com/office/drawing/2014/main" id="{32E6A058-F542-49BB-A67E-A2CE94860453}"/>
                </a:ext>
              </a:extLst>
            </p:cNvPr>
            <p:cNvSpPr/>
            <p:nvPr/>
          </p:nvSpPr>
          <p:spPr>
            <a:xfrm>
              <a:off x="6466425" y="2392100"/>
              <a:ext cx="775" cy="800"/>
            </a:xfrm>
            <a:custGeom>
              <a:avLst/>
              <a:gdLst/>
              <a:ahLst/>
              <a:cxnLst/>
              <a:rect l="l" t="t" r="r" b="b"/>
              <a:pathLst>
                <a:path w="31" h="32" extrusionOk="0">
                  <a:moveTo>
                    <a:pt x="18" y="0"/>
                  </a:moveTo>
                  <a:cubicBezTo>
                    <a:pt x="0" y="9"/>
                    <a:pt x="9" y="32"/>
                    <a:pt x="20" y="32"/>
                  </a:cubicBezTo>
                  <a:cubicBezTo>
                    <a:pt x="24" y="32"/>
                    <a:pt x="27" y="30"/>
                    <a:pt x="30" y="24"/>
                  </a:cubicBezTo>
                  <a:cubicBezTo>
                    <a:pt x="18" y="24"/>
                    <a:pt x="6" y="12"/>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2911;p34">
              <a:extLst>
                <a:ext uri="{FF2B5EF4-FFF2-40B4-BE49-F238E27FC236}">
                  <a16:creationId xmlns:a16="http://schemas.microsoft.com/office/drawing/2014/main" id="{0E7839F4-0D41-41B0-96D8-7AD31F589BC6}"/>
                </a:ext>
              </a:extLst>
            </p:cNvPr>
            <p:cNvSpPr/>
            <p:nvPr/>
          </p:nvSpPr>
          <p:spPr>
            <a:xfrm>
              <a:off x="6463900" y="2390300"/>
              <a:ext cx="600" cy="150"/>
            </a:xfrm>
            <a:custGeom>
              <a:avLst/>
              <a:gdLst/>
              <a:ahLst/>
              <a:cxnLst/>
              <a:rect l="l" t="t" r="r" b="b"/>
              <a:pathLst>
                <a:path w="24" h="6" extrusionOk="0">
                  <a:moveTo>
                    <a:pt x="24" y="1"/>
                  </a:moveTo>
                  <a:cubicBezTo>
                    <a:pt x="0" y="1"/>
                    <a:pt x="8" y="6"/>
                    <a:pt x="16" y="6"/>
                  </a:cubicBezTo>
                  <a:cubicBezTo>
                    <a:pt x="20" y="6"/>
                    <a:pt x="24" y="5"/>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2912;p34">
              <a:extLst>
                <a:ext uri="{FF2B5EF4-FFF2-40B4-BE49-F238E27FC236}">
                  <a16:creationId xmlns:a16="http://schemas.microsoft.com/office/drawing/2014/main" id="{2F8FA177-32BB-4494-AF8C-2B5F93D1355E}"/>
                </a:ext>
              </a:extLst>
            </p:cNvPr>
            <p:cNvSpPr/>
            <p:nvPr/>
          </p:nvSpPr>
          <p:spPr>
            <a:xfrm>
              <a:off x="6469375" y="2392075"/>
              <a:ext cx="500" cy="925"/>
            </a:xfrm>
            <a:custGeom>
              <a:avLst/>
              <a:gdLst/>
              <a:ahLst/>
              <a:cxnLst/>
              <a:rect l="l" t="t" r="r" b="b"/>
              <a:pathLst>
                <a:path w="20" h="37" extrusionOk="0">
                  <a:moveTo>
                    <a:pt x="2" y="1"/>
                  </a:moveTo>
                  <a:cubicBezTo>
                    <a:pt x="0" y="1"/>
                    <a:pt x="6" y="17"/>
                    <a:pt x="19" y="37"/>
                  </a:cubicBezTo>
                  <a:cubicBezTo>
                    <a:pt x="9" y="11"/>
                    <a:pt x="3"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2913;p34">
              <a:extLst>
                <a:ext uri="{FF2B5EF4-FFF2-40B4-BE49-F238E27FC236}">
                  <a16:creationId xmlns:a16="http://schemas.microsoft.com/office/drawing/2014/main" id="{C7AD8F57-8C40-4F77-BB64-6249143753B9}"/>
                </a:ext>
              </a:extLst>
            </p:cNvPr>
            <p:cNvSpPr/>
            <p:nvPr/>
          </p:nvSpPr>
          <p:spPr>
            <a:xfrm>
              <a:off x="6468950" y="2391500"/>
              <a:ext cx="325" cy="625"/>
            </a:xfrm>
            <a:custGeom>
              <a:avLst/>
              <a:gdLst/>
              <a:ahLst/>
              <a:cxnLst/>
              <a:rect l="l" t="t" r="r" b="b"/>
              <a:pathLst>
                <a:path w="13" h="25" extrusionOk="0">
                  <a:moveTo>
                    <a:pt x="12" y="0"/>
                  </a:moveTo>
                  <a:cubicBezTo>
                    <a:pt x="1" y="0"/>
                    <a:pt x="1" y="12"/>
                    <a:pt x="12" y="24"/>
                  </a:cubicBezTo>
                  <a:lnTo>
                    <a:pt x="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2914;p34">
              <a:extLst>
                <a:ext uri="{FF2B5EF4-FFF2-40B4-BE49-F238E27FC236}">
                  <a16:creationId xmlns:a16="http://schemas.microsoft.com/office/drawing/2014/main" id="{5CF2C092-2E14-46B1-BE93-133A1D3E2F85}"/>
                </a:ext>
              </a:extLst>
            </p:cNvPr>
            <p:cNvSpPr/>
            <p:nvPr/>
          </p:nvSpPr>
          <p:spPr>
            <a:xfrm>
              <a:off x="6467175" y="2390900"/>
              <a:ext cx="25" cy="1525"/>
            </a:xfrm>
            <a:custGeom>
              <a:avLst/>
              <a:gdLst/>
              <a:ahLst/>
              <a:cxnLst/>
              <a:rect l="l" t="t" r="r" b="b"/>
              <a:pathLst>
                <a:path w="1" h="61" extrusionOk="0">
                  <a:moveTo>
                    <a:pt x="0" y="0"/>
                  </a:moveTo>
                  <a:cubicBezTo>
                    <a:pt x="0" y="60"/>
                    <a:pt x="0" y="2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2915;p34">
              <a:extLst>
                <a:ext uri="{FF2B5EF4-FFF2-40B4-BE49-F238E27FC236}">
                  <a16:creationId xmlns:a16="http://schemas.microsoft.com/office/drawing/2014/main" id="{01E05A3F-4A29-4D0D-A9BC-C521679C5121}"/>
                </a:ext>
              </a:extLst>
            </p:cNvPr>
            <p:cNvSpPr/>
            <p:nvPr/>
          </p:nvSpPr>
          <p:spPr>
            <a:xfrm>
              <a:off x="6470900" y="2392150"/>
              <a:ext cx="150" cy="1150"/>
            </a:xfrm>
            <a:custGeom>
              <a:avLst/>
              <a:gdLst/>
              <a:ahLst/>
              <a:cxnLst/>
              <a:rect l="l" t="t" r="r" b="b"/>
              <a:pathLst>
                <a:path w="6" h="46" extrusionOk="0">
                  <a:moveTo>
                    <a:pt x="1" y="1"/>
                  </a:moveTo>
                  <a:lnTo>
                    <a:pt x="1" y="1"/>
                  </a:lnTo>
                  <a:cubicBezTo>
                    <a:pt x="0" y="1"/>
                    <a:pt x="2" y="12"/>
                    <a:pt x="6" y="46"/>
                  </a:cubicBezTo>
                  <a:cubicBezTo>
                    <a:pt x="6" y="38"/>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2916;p34">
              <a:extLst>
                <a:ext uri="{FF2B5EF4-FFF2-40B4-BE49-F238E27FC236}">
                  <a16:creationId xmlns:a16="http://schemas.microsoft.com/office/drawing/2014/main" id="{34E6CD82-CEB2-4A30-931C-6BD3B88EA738}"/>
                </a:ext>
              </a:extLst>
            </p:cNvPr>
            <p:cNvSpPr/>
            <p:nvPr/>
          </p:nvSpPr>
          <p:spPr>
            <a:xfrm>
              <a:off x="6471625" y="2392100"/>
              <a:ext cx="575" cy="950"/>
            </a:xfrm>
            <a:custGeom>
              <a:avLst/>
              <a:gdLst/>
              <a:ahLst/>
              <a:cxnLst/>
              <a:rect l="l" t="t" r="r" b="b"/>
              <a:pathLst>
                <a:path w="23" h="38" extrusionOk="0">
                  <a:moveTo>
                    <a:pt x="1" y="0"/>
                  </a:moveTo>
                  <a:lnTo>
                    <a:pt x="1" y="0"/>
                  </a:lnTo>
                  <a:cubicBezTo>
                    <a:pt x="5" y="28"/>
                    <a:pt x="12" y="38"/>
                    <a:pt x="16" y="38"/>
                  </a:cubicBezTo>
                  <a:cubicBezTo>
                    <a:pt x="22" y="38"/>
                    <a:pt x="22" y="1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2917;p34">
              <a:extLst>
                <a:ext uri="{FF2B5EF4-FFF2-40B4-BE49-F238E27FC236}">
                  <a16:creationId xmlns:a16="http://schemas.microsoft.com/office/drawing/2014/main" id="{64FE9829-933A-46F9-9770-A41025BC4673}"/>
                </a:ext>
              </a:extLst>
            </p:cNvPr>
            <p:cNvSpPr/>
            <p:nvPr/>
          </p:nvSpPr>
          <p:spPr>
            <a:xfrm>
              <a:off x="6469775" y="2391300"/>
              <a:ext cx="700" cy="825"/>
            </a:xfrm>
            <a:custGeom>
              <a:avLst/>
              <a:gdLst/>
              <a:ahLst/>
              <a:cxnLst/>
              <a:rect l="l" t="t" r="r" b="b"/>
              <a:pathLst>
                <a:path w="28" h="33" extrusionOk="0">
                  <a:moveTo>
                    <a:pt x="3" y="0"/>
                  </a:moveTo>
                  <a:cubicBezTo>
                    <a:pt x="1" y="0"/>
                    <a:pt x="19" y="32"/>
                    <a:pt x="27" y="32"/>
                  </a:cubicBezTo>
                  <a:cubicBezTo>
                    <a:pt x="11" y="8"/>
                    <a:pt x="5"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2918;p34">
              <a:extLst>
                <a:ext uri="{FF2B5EF4-FFF2-40B4-BE49-F238E27FC236}">
                  <a16:creationId xmlns:a16="http://schemas.microsoft.com/office/drawing/2014/main" id="{376F752D-ED1F-41E6-9298-0EF3D43A7FB0}"/>
                </a:ext>
              </a:extLst>
            </p:cNvPr>
            <p:cNvSpPr/>
            <p:nvPr/>
          </p:nvSpPr>
          <p:spPr>
            <a:xfrm>
              <a:off x="6469850" y="2391275"/>
              <a:ext cx="325" cy="250"/>
            </a:xfrm>
            <a:custGeom>
              <a:avLst/>
              <a:gdLst/>
              <a:ahLst/>
              <a:cxnLst/>
              <a:rect l="l" t="t" r="r" b="b"/>
              <a:pathLst>
                <a:path w="13" h="10" extrusionOk="0">
                  <a:moveTo>
                    <a:pt x="9" y="0"/>
                  </a:moveTo>
                  <a:lnTo>
                    <a:pt x="9" y="0"/>
                  </a:lnTo>
                  <a:cubicBezTo>
                    <a:pt x="6" y="0"/>
                    <a:pt x="0" y="3"/>
                    <a:pt x="0" y="9"/>
                  </a:cubicBezTo>
                  <a:cubicBezTo>
                    <a:pt x="12" y="3"/>
                    <a:pt x="12"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2919;p34">
              <a:extLst>
                <a:ext uri="{FF2B5EF4-FFF2-40B4-BE49-F238E27FC236}">
                  <a16:creationId xmlns:a16="http://schemas.microsoft.com/office/drawing/2014/main" id="{95E6BCC4-2D46-45AD-8EED-54884DD8820B}"/>
                </a:ext>
              </a:extLst>
            </p:cNvPr>
            <p:cNvSpPr/>
            <p:nvPr/>
          </p:nvSpPr>
          <p:spPr>
            <a:xfrm>
              <a:off x="6467750" y="2389700"/>
              <a:ext cx="625" cy="1525"/>
            </a:xfrm>
            <a:custGeom>
              <a:avLst/>
              <a:gdLst/>
              <a:ahLst/>
              <a:cxnLst/>
              <a:rect l="l" t="t" r="r" b="b"/>
              <a:pathLst>
                <a:path w="25" h="61" extrusionOk="0">
                  <a:moveTo>
                    <a:pt x="1" y="1"/>
                  </a:moveTo>
                  <a:cubicBezTo>
                    <a:pt x="1" y="25"/>
                    <a:pt x="13" y="25"/>
                    <a:pt x="13" y="60"/>
                  </a:cubicBezTo>
                  <a:cubicBezTo>
                    <a:pt x="13" y="37"/>
                    <a:pt x="25" y="13"/>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2920;p34">
              <a:extLst>
                <a:ext uri="{FF2B5EF4-FFF2-40B4-BE49-F238E27FC236}">
                  <a16:creationId xmlns:a16="http://schemas.microsoft.com/office/drawing/2014/main" id="{F3A05919-8EDF-4134-A6C0-9D67007A350F}"/>
                </a:ext>
              </a:extLst>
            </p:cNvPr>
            <p:cNvSpPr/>
            <p:nvPr/>
          </p:nvSpPr>
          <p:spPr>
            <a:xfrm>
              <a:off x="6468650" y="2390600"/>
              <a:ext cx="625" cy="1225"/>
            </a:xfrm>
            <a:custGeom>
              <a:avLst/>
              <a:gdLst/>
              <a:ahLst/>
              <a:cxnLst/>
              <a:rect l="l" t="t" r="r" b="b"/>
              <a:pathLst>
                <a:path w="25" h="49" extrusionOk="0">
                  <a:moveTo>
                    <a:pt x="24" y="1"/>
                  </a:moveTo>
                  <a:cubicBezTo>
                    <a:pt x="1" y="48"/>
                    <a:pt x="24"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2921;p34">
              <a:extLst>
                <a:ext uri="{FF2B5EF4-FFF2-40B4-BE49-F238E27FC236}">
                  <a16:creationId xmlns:a16="http://schemas.microsoft.com/office/drawing/2014/main" id="{CDC4406F-E13B-46ED-A2B9-C80F45D46090}"/>
                </a:ext>
              </a:extLst>
            </p:cNvPr>
            <p:cNvSpPr/>
            <p:nvPr/>
          </p:nvSpPr>
          <p:spPr>
            <a:xfrm>
              <a:off x="6471325" y="2389700"/>
              <a:ext cx="25" cy="1525"/>
            </a:xfrm>
            <a:custGeom>
              <a:avLst/>
              <a:gdLst/>
              <a:ahLst/>
              <a:cxnLst/>
              <a:rect l="l" t="t" r="r" b="b"/>
              <a:pathLst>
                <a:path w="1" h="61" extrusionOk="0">
                  <a:moveTo>
                    <a:pt x="1" y="48"/>
                  </a:moveTo>
                  <a:cubicBezTo>
                    <a:pt x="1" y="1"/>
                    <a:pt x="1" y="37"/>
                    <a:pt x="1" y="48"/>
                  </a:cubicBezTo>
                  <a:cubicBezTo>
                    <a:pt x="1" y="48"/>
                    <a:pt x="1" y="60"/>
                    <a:pt x="1"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2922;p34">
              <a:extLst>
                <a:ext uri="{FF2B5EF4-FFF2-40B4-BE49-F238E27FC236}">
                  <a16:creationId xmlns:a16="http://schemas.microsoft.com/office/drawing/2014/main" id="{ED06E4BA-88E7-4311-BAFA-A73493794E93}"/>
                </a:ext>
              </a:extLst>
            </p:cNvPr>
            <p:cNvSpPr/>
            <p:nvPr/>
          </p:nvSpPr>
          <p:spPr>
            <a:xfrm>
              <a:off x="6470725" y="2390300"/>
              <a:ext cx="325" cy="625"/>
            </a:xfrm>
            <a:custGeom>
              <a:avLst/>
              <a:gdLst/>
              <a:ahLst/>
              <a:cxnLst/>
              <a:rect l="l" t="t" r="r" b="b"/>
              <a:pathLst>
                <a:path w="13" h="25" extrusionOk="0">
                  <a:moveTo>
                    <a:pt x="13" y="1"/>
                  </a:moveTo>
                  <a:cubicBezTo>
                    <a:pt x="1" y="24"/>
                    <a:pt x="13"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2923;p34">
              <a:extLst>
                <a:ext uri="{FF2B5EF4-FFF2-40B4-BE49-F238E27FC236}">
                  <a16:creationId xmlns:a16="http://schemas.microsoft.com/office/drawing/2014/main" id="{8D71284A-61EB-4DB8-B659-ADAD6F26239A}"/>
                </a:ext>
              </a:extLst>
            </p:cNvPr>
            <p:cNvSpPr/>
            <p:nvPr/>
          </p:nvSpPr>
          <p:spPr>
            <a:xfrm>
              <a:off x="6472225" y="2390600"/>
              <a:ext cx="325" cy="450"/>
            </a:xfrm>
            <a:custGeom>
              <a:avLst/>
              <a:gdLst/>
              <a:ahLst/>
              <a:cxnLst/>
              <a:rect l="l" t="t" r="r" b="b"/>
              <a:pathLst>
                <a:path w="13" h="18" extrusionOk="0">
                  <a:moveTo>
                    <a:pt x="1" y="1"/>
                  </a:moveTo>
                  <a:lnTo>
                    <a:pt x="1" y="1"/>
                  </a:lnTo>
                  <a:cubicBezTo>
                    <a:pt x="1" y="9"/>
                    <a:pt x="6" y="17"/>
                    <a:pt x="10" y="17"/>
                  </a:cubicBezTo>
                  <a:cubicBezTo>
                    <a:pt x="11" y="17"/>
                    <a:pt x="12" y="16"/>
                    <a:pt x="12" y="12"/>
                  </a:cubicBezTo>
                  <a:cubicBezTo>
                    <a:pt x="12" y="12"/>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2924;p34">
              <a:extLst>
                <a:ext uri="{FF2B5EF4-FFF2-40B4-BE49-F238E27FC236}">
                  <a16:creationId xmlns:a16="http://schemas.microsoft.com/office/drawing/2014/main" id="{10C87AAC-6D37-4412-B136-FC6C55F7832C}"/>
                </a:ext>
              </a:extLst>
            </p:cNvPr>
            <p:cNvSpPr/>
            <p:nvPr/>
          </p:nvSpPr>
          <p:spPr>
            <a:xfrm>
              <a:off x="6470550" y="2390600"/>
              <a:ext cx="200" cy="625"/>
            </a:xfrm>
            <a:custGeom>
              <a:avLst/>
              <a:gdLst/>
              <a:ahLst/>
              <a:cxnLst/>
              <a:rect l="l" t="t" r="r" b="b"/>
              <a:pathLst>
                <a:path w="8" h="25" extrusionOk="0">
                  <a:moveTo>
                    <a:pt x="8" y="1"/>
                  </a:moveTo>
                  <a:cubicBezTo>
                    <a:pt x="1" y="8"/>
                    <a:pt x="2" y="25"/>
                    <a:pt x="5" y="25"/>
                  </a:cubicBezTo>
                  <a:cubicBezTo>
                    <a:pt x="6" y="25"/>
                    <a:pt x="8" y="19"/>
                    <a:pt x="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2925;p34">
              <a:extLst>
                <a:ext uri="{FF2B5EF4-FFF2-40B4-BE49-F238E27FC236}">
                  <a16:creationId xmlns:a16="http://schemas.microsoft.com/office/drawing/2014/main" id="{FA43902B-53A1-4DD0-A263-EF4715FD2905}"/>
                </a:ext>
              </a:extLst>
            </p:cNvPr>
            <p:cNvSpPr/>
            <p:nvPr/>
          </p:nvSpPr>
          <p:spPr>
            <a:xfrm>
              <a:off x="6471625" y="2384950"/>
              <a:ext cx="1525" cy="4475"/>
            </a:xfrm>
            <a:custGeom>
              <a:avLst/>
              <a:gdLst/>
              <a:ahLst/>
              <a:cxnLst/>
              <a:rect l="l" t="t" r="r" b="b"/>
              <a:pathLst>
                <a:path w="61" h="179" extrusionOk="0">
                  <a:moveTo>
                    <a:pt x="25" y="0"/>
                  </a:moveTo>
                  <a:cubicBezTo>
                    <a:pt x="19" y="18"/>
                    <a:pt x="16" y="27"/>
                    <a:pt x="13" y="27"/>
                  </a:cubicBezTo>
                  <a:cubicBezTo>
                    <a:pt x="10" y="27"/>
                    <a:pt x="7" y="18"/>
                    <a:pt x="1" y="0"/>
                  </a:cubicBezTo>
                  <a:lnTo>
                    <a:pt x="1" y="0"/>
                  </a:lnTo>
                  <a:cubicBezTo>
                    <a:pt x="1" y="1"/>
                    <a:pt x="16" y="179"/>
                    <a:pt x="41" y="179"/>
                  </a:cubicBezTo>
                  <a:cubicBezTo>
                    <a:pt x="47" y="179"/>
                    <a:pt x="53" y="169"/>
                    <a:pt x="60" y="143"/>
                  </a:cubicBezTo>
                  <a:cubicBezTo>
                    <a:pt x="30" y="106"/>
                    <a:pt x="19" y="87"/>
                    <a:pt x="24" y="87"/>
                  </a:cubicBezTo>
                  <a:lnTo>
                    <a:pt x="24" y="87"/>
                  </a:lnTo>
                  <a:cubicBezTo>
                    <a:pt x="27" y="87"/>
                    <a:pt x="35" y="94"/>
                    <a:pt x="48" y="108"/>
                  </a:cubicBezTo>
                  <a:cubicBezTo>
                    <a:pt x="36" y="72"/>
                    <a:pt x="25" y="36"/>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2926;p34">
              <a:extLst>
                <a:ext uri="{FF2B5EF4-FFF2-40B4-BE49-F238E27FC236}">
                  <a16:creationId xmlns:a16="http://schemas.microsoft.com/office/drawing/2014/main" id="{6BE76C5C-FAA9-453C-8814-12FDB4C32017}"/>
                </a:ext>
              </a:extLst>
            </p:cNvPr>
            <p:cNvSpPr/>
            <p:nvPr/>
          </p:nvSpPr>
          <p:spPr>
            <a:xfrm>
              <a:off x="6472575" y="2389700"/>
              <a:ext cx="725" cy="600"/>
            </a:xfrm>
            <a:custGeom>
              <a:avLst/>
              <a:gdLst/>
              <a:ahLst/>
              <a:cxnLst/>
              <a:rect l="l" t="t" r="r" b="b"/>
              <a:pathLst>
                <a:path w="29" h="24" extrusionOk="0">
                  <a:moveTo>
                    <a:pt x="22" y="1"/>
                  </a:moveTo>
                  <a:cubicBezTo>
                    <a:pt x="1" y="17"/>
                    <a:pt x="1" y="23"/>
                    <a:pt x="7" y="23"/>
                  </a:cubicBezTo>
                  <a:cubicBezTo>
                    <a:pt x="14" y="23"/>
                    <a:pt x="29" y="14"/>
                    <a:pt x="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2927;p34">
              <a:extLst>
                <a:ext uri="{FF2B5EF4-FFF2-40B4-BE49-F238E27FC236}">
                  <a16:creationId xmlns:a16="http://schemas.microsoft.com/office/drawing/2014/main" id="{A5F7F280-AF8E-4127-AB61-232D6C9F680D}"/>
                </a:ext>
              </a:extLst>
            </p:cNvPr>
            <p:cNvSpPr/>
            <p:nvPr/>
          </p:nvSpPr>
          <p:spPr>
            <a:xfrm>
              <a:off x="6470850" y="2388225"/>
              <a:ext cx="1700" cy="2400"/>
            </a:xfrm>
            <a:custGeom>
              <a:avLst/>
              <a:gdLst/>
              <a:ahLst/>
              <a:cxnLst/>
              <a:rect l="l" t="t" r="r" b="b"/>
              <a:pathLst>
                <a:path w="68" h="96" extrusionOk="0">
                  <a:moveTo>
                    <a:pt x="20" y="0"/>
                  </a:moveTo>
                  <a:lnTo>
                    <a:pt x="20" y="0"/>
                  </a:lnTo>
                  <a:cubicBezTo>
                    <a:pt x="1" y="20"/>
                    <a:pt x="36" y="70"/>
                    <a:pt x="44" y="88"/>
                  </a:cubicBezTo>
                  <a:lnTo>
                    <a:pt x="44" y="88"/>
                  </a:lnTo>
                  <a:cubicBezTo>
                    <a:pt x="44" y="86"/>
                    <a:pt x="44" y="84"/>
                    <a:pt x="44" y="84"/>
                  </a:cubicBezTo>
                  <a:cubicBezTo>
                    <a:pt x="67" y="84"/>
                    <a:pt x="67" y="72"/>
                    <a:pt x="20" y="0"/>
                  </a:cubicBezTo>
                  <a:close/>
                  <a:moveTo>
                    <a:pt x="44" y="88"/>
                  </a:moveTo>
                  <a:cubicBezTo>
                    <a:pt x="44" y="92"/>
                    <a:pt x="44" y="96"/>
                    <a:pt x="44" y="96"/>
                  </a:cubicBezTo>
                  <a:cubicBezTo>
                    <a:pt x="46" y="96"/>
                    <a:pt x="46" y="93"/>
                    <a:pt x="44" y="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2928;p34">
              <a:extLst>
                <a:ext uri="{FF2B5EF4-FFF2-40B4-BE49-F238E27FC236}">
                  <a16:creationId xmlns:a16="http://schemas.microsoft.com/office/drawing/2014/main" id="{6D10D637-B87C-4929-810E-ECD2A79EBE22}"/>
                </a:ext>
              </a:extLst>
            </p:cNvPr>
            <p:cNvSpPr/>
            <p:nvPr/>
          </p:nvSpPr>
          <p:spPr>
            <a:xfrm>
              <a:off x="6467550" y="2388175"/>
              <a:ext cx="1400" cy="1725"/>
            </a:xfrm>
            <a:custGeom>
              <a:avLst/>
              <a:gdLst/>
              <a:ahLst/>
              <a:cxnLst/>
              <a:rect l="l" t="t" r="r" b="b"/>
              <a:pathLst>
                <a:path w="56" h="69" extrusionOk="0">
                  <a:moveTo>
                    <a:pt x="9" y="0"/>
                  </a:moveTo>
                  <a:cubicBezTo>
                    <a:pt x="7" y="0"/>
                    <a:pt x="0" y="28"/>
                    <a:pt x="6" y="28"/>
                  </a:cubicBezTo>
                  <a:cubicBezTo>
                    <a:pt x="7" y="28"/>
                    <a:pt x="8" y="27"/>
                    <a:pt x="9" y="26"/>
                  </a:cubicBezTo>
                  <a:cubicBezTo>
                    <a:pt x="36" y="53"/>
                    <a:pt x="51" y="68"/>
                    <a:pt x="53" y="68"/>
                  </a:cubicBezTo>
                  <a:cubicBezTo>
                    <a:pt x="56" y="68"/>
                    <a:pt x="41" y="48"/>
                    <a:pt x="9" y="2"/>
                  </a:cubicBezTo>
                  <a:cubicBezTo>
                    <a:pt x="9" y="1"/>
                    <a:pt x="9" y="0"/>
                    <a:pt x="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2929;p34">
              <a:extLst>
                <a:ext uri="{FF2B5EF4-FFF2-40B4-BE49-F238E27FC236}">
                  <a16:creationId xmlns:a16="http://schemas.microsoft.com/office/drawing/2014/main" id="{B9B881FE-4459-4DB6-8D37-4C852EA4E646}"/>
                </a:ext>
              </a:extLst>
            </p:cNvPr>
            <p:cNvSpPr/>
            <p:nvPr/>
          </p:nvSpPr>
          <p:spPr>
            <a:xfrm>
              <a:off x="6469550" y="2388225"/>
              <a:ext cx="325" cy="925"/>
            </a:xfrm>
            <a:custGeom>
              <a:avLst/>
              <a:gdLst/>
              <a:ahLst/>
              <a:cxnLst/>
              <a:rect l="l" t="t" r="r" b="b"/>
              <a:pathLst>
                <a:path w="13" h="37" extrusionOk="0">
                  <a:moveTo>
                    <a:pt x="3" y="0"/>
                  </a:moveTo>
                  <a:cubicBezTo>
                    <a:pt x="0" y="0"/>
                    <a:pt x="0" y="12"/>
                    <a:pt x="12" y="36"/>
                  </a:cubicBezTo>
                  <a:cubicBezTo>
                    <a:pt x="12" y="12"/>
                    <a:pt x="6"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2930;p34">
              <a:extLst>
                <a:ext uri="{FF2B5EF4-FFF2-40B4-BE49-F238E27FC236}">
                  <a16:creationId xmlns:a16="http://schemas.microsoft.com/office/drawing/2014/main" id="{076A711D-8ECE-4E46-9F87-524727D4552F}"/>
                </a:ext>
              </a:extLst>
            </p:cNvPr>
            <p:cNvSpPr/>
            <p:nvPr/>
          </p:nvSpPr>
          <p:spPr>
            <a:xfrm>
              <a:off x="6473725" y="2389700"/>
              <a:ext cx="25" cy="1225"/>
            </a:xfrm>
            <a:custGeom>
              <a:avLst/>
              <a:gdLst/>
              <a:ahLst/>
              <a:cxnLst/>
              <a:rect l="l" t="t" r="r" b="b"/>
              <a:pathLst>
                <a:path w="1" h="49" extrusionOk="0">
                  <a:moveTo>
                    <a:pt x="0" y="1"/>
                  </a:moveTo>
                  <a:cubicBezTo>
                    <a:pt x="0" y="48"/>
                    <a:pt x="0" y="4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2931;p34">
              <a:extLst>
                <a:ext uri="{FF2B5EF4-FFF2-40B4-BE49-F238E27FC236}">
                  <a16:creationId xmlns:a16="http://schemas.microsoft.com/office/drawing/2014/main" id="{6C878860-F3A5-4802-A3EC-5A64098C7068}"/>
                </a:ext>
              </a:extLst>
            </p:cNvPr>
            <p:cNvSpPr/>
            <p:nvPr/>
          </p:nvSpPr>
          <p:spPr>
            <a:xfrm>
              <a:off x="6474175" y="2389575"/>
              <a:ext cx="150" cy="750"/>
            </a:xfrm>
            <a:custGeom>
              <a:avLst/>
              <a:gdLst/>
              <a:ahLst/>
              <a:cxnLst/>
              <a:rect l="l" t="t" r="r" b="b"/>
              <a:pathLst>
                <a:path w="6" h="30" extrusionOk="0">
                  <a:moveTo>
                    <a:pt x="1" y="0"/>
                  </a:moveTo>
                  <a:cubicBezTo>
                    <a:pt x="0" y="0"/>
                    <a:pt x="1" y="8"/>
                    <a:pt x="6" y="30"/>
                  </a:cubicBezTo>
                  <a:cubicBezTo>
                    <a:pt x="6" y="2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2932;p34">
              <a:extLst>
                <a:ext uri="{FF2B5EF4-FFF2-40B4-BE49-F238E27FC236}">
                  <a16:creationId xmlns:a16="http://schemas.microsoft.com/office/drawing/2014/main" id="{3D27FD08-EBDB-41FE-8327-C34D95369A9C}"/>
                </a:ext>
              </a:extLst>
            </p:cNvPr>
            <p:cNvSpPr/>
            <p:nvPr/>
          </p:nvSpPr>
          <p:spPr>
            <a:xfrm>
              <a:off x="6489775" y="2382275"/>
              <a:ext cx="325" cy="325"/>
            </a:xfrm>
            <a:custGeom>
              <a:avLst/>
              <a:gdLst/>
              <a:ahLst/>
              <a:cxnLst/>
              <a:rect l="l" t="t" r="r" b="b"/>
              <a:pathLst>
                <a:path w="13" h="13" extrusionOk="0">
                  <a:moveTo>
                    <a:pt x="1" y="0"/>
                  </a:moveTo>
                  <a:lnTo>
                    <a:pt x="1" y="0"/>
                  </a:lnTo>
                  <a:cubicBezTo>
                    <a:pt x="1" y="12"/>
                    <a:pt x="13" y="12"/>
                    <a:pt x="13" y="12"/>
                  </a:cubicBezTo>
                  <a:cubicBezTo>
                    <a:pt x="9" y="9"/>
                    <a:pt x="5" y="5"/>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2933;p34">
              <a:extLst>
                <a:ext uri="{FF2B5EF4-FFF2-40B4-BE49-F238E27FC236}">
                  <a16:creationId xmlns:a16="http://schemas.microsoft.com/office/drawing/2014/main" id="{2C59108D-6965-4C1E-801F-21BF35161787}"/>
                </a:ext>
              </a:extLst>
            </p:cNvPr>
            <p:cNvSpPr/>
            <p:nvPr/>
          </p:nvSpPr>
          <p:spPr>
            <a:xfrm>
              <a:off x="6498725" y="2373125"/>
              <a:ext cx="200" cy="750"/>
            </a:xfrm>
            <a:custGeom>
              <a:avLst/>
              <a:gdLst/>
              <a:ahLst/>
              <a:cxnLst/>
              <a:rect l="l" t="t" r="r" b="b"/>
              <a:pathLst>
                <a:path w="8" h="30" extrusionOk="0">
                  <a:moveTo>
                    <a:pt x="4" y="1"/>
                  </a:moveTo>
                  <a:lnTo>
                    <a:pt x="4" y="1"/>
                  </a:lnTo>
                  <a:cubicBezTo>
                    <a:pt x="3" y="1"/>
                    <a:pt x="2" y="3"/>
                    <a:pt x="0" y="9"/>
                  </a:cubicBezTo>
                  <a:cubicBezTo>
                    <a:pt x="0" y="24"/>
                    <a:pt x="1" y="29"/>
                    <a:pt x="2" y="29"/>
                  </a:cubicBezTo>
                  <a:cubicBezTo>
                    <a:pt x="4" y="29"/>
                    <a:pt x="7"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2934;p34">
              <a:extLst>
                <a:ext uri="{FF2B5EF4-FFF2-40B4-BE49-F238E27FC236}">
                  <a16:creationId xmlns:a16="http://schemas.microsoft.com/office/drawing/2014/main" id="{218226AE-D4AB-43AE-B499-4D9C9C2A2B03}"/>
                </a:ext>
              </a:extLst>
            </p:cNvPr>
            <p:cNvSpPr/>
            <p:nvPr/>
          </p:nvSpPr>
          <p:spPr>
            <a:xfrm>
              <a:off x="6476400" y="2388825"/>
              <a:ext cx="325" cy="250"/>
            </a:xfrm>
            <a:custGeom>
              <a:avLst/>
              <a:gdLst/>
              <a:ahLst/>
              <a:cxnLst/>
              <a:rect l="l" t="t" r="r" b="b"/>
              <a:pathLst>
                <a:path w="13" h="10" extrusionOk="0">
                  <a:moveTo>
                    <a:pt x="0" y="0"/>
                  </a:moveTo>
                  <a:cubicBezTo>
                    <a:pt x="6" y="6"/>
                    <a:pt x="9" y="9"/>
                    <a:pt x="11" y="9"/>
                  </a:cubicBezTo>
                  <a:cubicBezTo>
                    <a:pt x="12" y="9"/>
                    <a:pt x="12" y="6"/>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2935;p34">
              <a:extLst>
                <a:ext uri="{FF2B5EF4-FFF2-40B4-BE49-F238E27FC236}">
                  <a16:creationId xmlns:a16="http://schemas.microsoft.com/office/drawing/2014/main" id="{AFE1D8D1-E324-4661-8524-0189717FA422}"/>
                </a:ext>
              </a:extLst>
            </p:cNvPr>
            <p:cNvSpPr/>
            <p:nvPr/>
          </p:nvSpPr>
          <p:spPr>
            <a:xfrm>
              <a:off x="6476700" y="2388825"/>
              <a:ext cx="600" cy="25"/>
            </a:xfrm>
            <a:custGeom>
              <a:avLst/>
              <a:gdLst/>
              <a:ahLst/>
              <a:cxnLst/>
              <a:rect l="l" t="t" r="r" b="b"/>
              <a:pathLst>
                <a:path w="24" h="1" extrusionOk="0">
                  <a:moveTo>
                    <a:pt x="0" y="0"/>
                  </a:moveTo>
                  <a:cubicBezTo>
                    <a:pt x="0" y="0"/>
                    <a:pt x="24"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2936;p34">
              <a:extLst>
                <a:ext uri="{FF2B5EF4-FFF2-40B4-BE49-F238E27FC236}">
                  <a16:creationId xmlns:a16="http://schemas.microsoft.com/office/drawing/2014/main" id="{70BC7FE8-CA0E-4A3D-8273-EB14DE7B9A06}"/>
                </a:ext>
              </a:extLst>
            </p:cNvPr>
            <p:cNvSpPr/>
            <p:nvPr/>
          </p:nvSpPr>
          <p:spPr>
            <a:xfrm>
              <a:off x="6523125" y="2359350"/>
              <a:ext cx="25" cy="625"/>
            </a:xfrm>
            <a:custGeom>
              <a:avLst/>
              <a:gdLst/>
              <a:ahLst/>
              <a:cxnLst/>
              <a:rect l="l" t="t" r="r" b="b"/>
              <a:pathLst>
                <a:path w="1" h="25" extrusionOk="0">
                  <a:moveTo>
                    <a:pt x="0" y="24"/>
                  </a:moveTo>
                  <a:lnTo>
                    <a:pt x="0" y="24"/>
                  </a:lnTo>
                  <a:cubicBezTo>
                    <a:pt x="0" y="0"/>
                    <a:pt x="0" y="12"/>
                    <a:pt x="0"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2937;p34">
              <a:extLst>
                <a:ext uri="{FF2B5EF4-FFF2-40B4-BE49-F238E27FC236}">
                  <a16:creationId xmlns:a16="http://schemas.microsoft.com/office/drawing/2014/main" id="{D362C588-F44E-4D5E-BAA4-73A8F6559739}"/>
                </a:ext>
              </a:extLst>
            </p:cNvPr>
            <p:cNvSpPr/>
            <p:nvPr/>
          </p:nvSpPr>
          <p:spPr>
            <a:xfrm>
              <a:off x="6490075" y="2372750"/>
              <a:ext cx="1225" cy="2700"/>
            </a:xfrm>
            <a:custGeom>
              <a:avLst/>
              <a:gdLst/>
              <a:ahLst/>
              <a:cxnLst/>
              <a:rect l="l" t="t" r="r" b="b"/>
              <a:pathLst>
                <a:path w="49" h="108" extrusionOk="0">
                  <a:moveTo>
                    <a:pt x="13" y="0"/>
                  </a:moveTo>
                  <a:lnTo>
                    <a:pt x="13" y="0"/>
                  </a:lnTo>
                  <a:cubicBezTo>
                    <a:pt x="13" y="36"/>
                    <a:pt x="1" y="60"/>
                    <a:pt x="49" y="107"/>
                  </a:cubicBezTo>
                  <a:cubicBezTo>
                    <a:pt x="37" y="72"/>
                    <a:pt x="25" y="36"/>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2938;p34">
              <a:extLst>
                <a:ext uri="{FF2B5EF4-FFF2-40B4-BE49-F238E27FC236}">
                  <a16:creationId xmlns:a16="http://schemas.microsoft.com/office/drawing/2014/main" id="{56BAB25C-A98E-4D3D-A69B-FF263F479937}"/>
                </a:ext>
              </a:extLst>
            </p:cNvPr>
            <p:cNvSpPr/>
            <p:nvPr/>
          </p:nvSpPr>
          <p:spPr>
            <a:xfrm>
              <a:off x="6480850" y="2387025"/>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2939;p34">
              <a:extLst>
                <a:ext uri="{FF2B5EF4-FFF2-40B4-BE49-F238E27FC236}">
                  <a16:creationId xmlns:a16="http://schemas.microsoft.com/office/drawing/2014/main" id="{C11F6784-4717-480B-BB4F-92E453908906}"/>
                </a:ext>
              </a:extLst>
            </p:cNvPr>
            <p:cNvSpPr/>
            <p:nvPr/>
          </p:nvSpPr>
          <p:spPr>
            <a:xfrm>
              <a:off x="6526700" y="2364400"/>
              <a:ext cx="325" cy="25"/>
            </a:xfrm>
            <a:custGeom>
              <a:avLst/>
              <a:gdLst/>
              <a:ahLst/>
              <a:cxnLst/>
              <a:rect l="l" t="t" r="r" b="b"/>
              <a:pathLst>
                <a:path w="13" h="1" extrusionOk="0">
                  <a:moveTo>
                    <a:pt x="0" y="1"/>
                  </a:moveTo>
                  <a:lnTo>
                    <a:pt x="12" y="1"/>
                  </a:lnTo>
                  <a:cubicBezTo>
                    <a:pt x="12"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2940;p34">
              <a:extLst>
                <a:ext uri="{FF2B5EF4-FFF2-40B4-BE49-F238E27FC236}">
                  <a16:creationId xmlns:a16="http://schemas.microsoft.com/office/drawing/2014/main" id="{69D24F2A-A802-4596-ACC0-C14D09D3E10D}"/>
                </a:ext>
              </a:extLst>
            </p:cNvPr>
            <p:cNvSpPr/>
            <p:nvPr/>
          </p:nvSpPr>
          <p:spPr>
            <a:xfrm>
              <a:off x="6477700" y="2351900"/>
              <a:ext cx="66275" cy="35150"/>
            </a:xfrm>
            <a:custGeom>
              <a:avLst/>
              <a:gdLst/>
              <a:ahLst/>
              <a:cxnLst/>
              <a:rect l="l" t="t" r="r" b="b"/>
              <a:pathLst>
                <a:path w="2651" h="1406" extrusionOk="0">
                  <a:moveTo>
                    <a:pt x="1853" y="239"/>
                  </a:moveTo>
                  <a:cubicBezTo>
                    <a:pt x="1850" y="240"/>
                    <a:pt x="1848" y="242"/>
                    <a:pt x="1848" y="244"/>
                  </a:cubicBezTo>
                  <a:lnTo>
                    <a:pt x="1848" y="244"/>
                  </a:lnTo>
                  <a:cubicBezTo>
                    <a:pt x="1849" y="242"/>
                    <a:pt x="1851" y="241"/>
                    <a:pt x="1853" y="239"/>
                  </a:cubicBezTo>
                  <a:close/>
                  <a:moveTo>
                    <a:pt x="1270" y="429"/>
                  </a:moveTo>
                  <a:lnTo>
                    <a:pt x="1270" y="429"/>
                  </a:lnTo>
                  <a:cubicBezTo>
                    <a:pt x="1272" y="434"/>
                    <a:pt x="1275" y="439"/>
                    <a:pt x="1277" y="443"/>
                  </a:cubicBezTo>
                  <a:lnTo>
                    <a:pt x="1277" y="443"/>
                  </a:lnTo>
                  <a:cubicBezTo>
                    <a:pt x="1275" y="439"/>
                    <a:pt x="1273" y="434"/>
                    <a:pt x="1270" y="429"/>
                  </a:cubicBezTo>
                  <a:close/>
                  <a:moveTo>
                    <a:pt x="1901" y="545"/>
                  </a:moveTo>
                  <a:cubicBezTo>
                    <a:pt x="1901" y="546"/>
                    <a:pt x="1901" y="548"/>
                    <a:pt x="1901" y="548"/>
                  </a:cubicBezTo>
                  <a:cubicBezTo>
                    <a:pt x="1904" y="547"/>
                    <a:pt x="1904" y="546"/>
                    <a:pt x="1901" y="545"/>
                  </a:cubicBezTo>
                  <a:close/>
                  <a:moveTo>
                    <a:pt x="1074" y="564"/>
                  </a:moveTo>
                  <a:lnTo>
                    <a:pt x="1074" y="564"/>
                  </a:lnTo>
                  <a:cubicBezTo>
                    <a:pt x="1076" y="567"/>
                    <a:pt x="1078" y="570"/>
                    <a:pt x="1080" y="573"/>
                  </a:cubicBezTo>
                  <a:lnTo>
                    <a:pt x="1080" y="573"/>
                  </a:lnTo>
                  <a:cubicBezTo>
                    <a:pt x="1079" y="573"/>
                    <a:pt x="1079" y="573"/>
                    <a:pt x="1079" y="572"/>
                  </a:cubicBezTo>
                  <a:cubicBezTo>
                    <a:pt x="1077" y="568"/>
                    <a:pt x="1076" y="566"/>
                    <a:pt x="1074" y="564"/>
                  </a:cubicBezTo>
                  <a:close/>
                  <a:moveTo>
                    <a:pt x="789" y="801"/>
                  </a:moveTo>
                  <a:cubicBezTo>
                    <a:pt x="794" y="801"/>
                    <a:pt x="799" y="804"/>
                    <a:pt x="805" y="810"/>
                  </a:cubicBezTo>
                  <a:lnTo>
                    <a:pt x="782" y="810"/>
                  </a:lnTo>
                  <a:cubicBezTo>
                    <a:pt x="782" y="804"/>
                    <a:pt x="785" y="801"/>
                    <a:pt x="789" y="801"/>
                  </a:cubicBezTo>
                  <a:close/>
                  <a:moveTo>
                    <a:pt x="234" y="965"/>
                  </a:moveTo>
                  <a:cubicBezTo>
                    <a:pt x="234" y="968"/>
                    <a:pt x="234" y="970"/>
                    <a:pt x="234" y="972"/>
                  </a:cubicBezTo>
                  <a:lnTo>
                    <a:pt x="234" y="972"/>
                  </a:lnTo>
                  <a:cubicBezTo>
                    <a:pt x="236" y="968"/>
                    <a:pt x="237" y="965"/>
                    <a:pt x="234" y="965"/>
                  </a:cubicBezTo>
                  <a:close/>
                  <a:moveTo>
                    <a:pt x="174" y="977"/>
                  </a:moveTo>
                  <a:lnTo>
                    <a:pt x="174" y="977"/>
                  </a:lnTo>
                  <a:cubicBezTo>
                    <a:pt x="176" y="981"/>
                    <a:pt x="179" y="985"/>
                    <a:pt x="181" y="987"/>
                  </a:cubicBezTo>
                  <a:lnTo>
                    <a:pt x="181" y="987"/>
                  </a:lnTo>
                  <a:cubicBezTo>
                    <a:pt x="179" y="984"/>
                    <a:pt x="177" y="980"/>
                    <a:pt x="174" y="977"/>
                  </a:cubicBezTo>
                  <a:close/>
                  <a:moveTo>
                    <a:pt x="579" y="1116"/>
                  </a:moveTo>
                  <a:cubicBezTo>
                    <a:pt x="579" y="1117"/>
                    <a:pt x="579" y="1119"/>
                    <a:pt x="579" y="1120"/>
                  </a:cubicBezTo>
                  <a:cubicBezTo>
                    <a:pt x="581" y="1120"/>
                    <a:pt x="581" y="1118"/>
                    <a:pt x="579" y="1116"/>
                  </a:cubicBezTo>
                  <a:close/>
                  <a:moveTo>
                    <a:pt x="111" y="1368"/>
                  </a:moveTo>
                  <a:cubicBezTo>
                    <a:pt x="109" y="1368"/>
                    <a:pt x="110" y="1372"/>
                    <a:pt x="115" y="1382"/>
                  </a:cubicBezTo>
                  <a:lnTo>
                    <a:pt x="127" y="1382"/>
                  </a:lnTo>
                  <a:cubicBezTo>
                    <a:pt x="120" y="1375"/>
                    <a:pt x="113" y="1368"/>
                    <a:pt x="111" y="1368"/>
                  </a:cubicBezTo>
                  <a:close/>
                  <a:moveTo>
                    <a:pt x="2486" y="0"/>
                  </a:moveTo>
                  <a:cubicBezTo>
                    <a:pt x="2443" y="0"/>
                    <a:pt x="2393" y="13"/>
                    <a:pt x="2329" y="13"/>
                  </a:cubicBezTo>
                  <a:cubicBezTo>
                    <a:pt x="2343" y="32"/>
                    <a:pt x="2348" y="41"/>
                    <a:pt x="2345" y="41"/>
                  </a:cubicBezTo>
                  <a:cubicBezTo>
                    <a:pt x="2342" y="41"/>
                    <a:pt x="2334" y="35"/>
                    <a:pt x="2318" y="25"/>
                  </a:cubicBezTo>
                  <a:lnTo>
                    <a:pt x="2318" y="25"/>
                  </a:lnTo>
                  <a:cubicBezTo>
                    <a:pt x="2329" y="48"/>
                    <a:pt x="2341" y="60"/>
                    <a:pt x="2353" y="72"/>
                  </a:cubicBezTo>
                  <a:cubicBezTo>
                    <a:pt x="2318" y="72"/>
                    <a:pt x="2282" y="48"/>
                    <a:pt x="2258" y="37"/>
                  </a:cubicBezTo>
                  <a:cubicBezTo>
                    <a:pt x="2258" y="48"/>
                    <a:pt x="2258" y="60"/>
                    <a:pt x="2258" y="72"/>
                  </a:cubicBezTo>
                  <a:cubicBezTo>
                    <a:pt x="2253" y="62"/>
                    <a:pt x="2250" y="56"/>
                    <a:pt x="2249" y="56"/>
                  </a:cubicBezTo>
                  <a:lnTo>
                    <a:pt x="2249" y="56"/>
                  </a:lnTo>
                  <a:cubicBezTo>
                    <a:pt x="2249" y="56"/>
                    <a:pt x="2251" y="64"/>
                    <a:pt x="2258" y="84"/>
                  </a:cubicBezTo>
                  <a:cubicBezTo>
                    <a:pt x="2222" y="72"/>
                    <a:pt x="2210" y="60"/>
                    <a:pt x="2222" y="37"/>
                  </a:cubicBezTo>
                  <a:lnTo>
                    <a:pt x="2222" y="37"/>
                  </a:lnTo>
                  <a:cubicBezTo>
                    <a:pt x="2222" y="37"/>
                    <a:pt x="2085" y="189"/>
                    <a:pt x="2030" y="189"/>
                  </a:cubicBezTo>
                  <a:cubicBezTo>
                    <a:pt x="2017" y="189"/>
                    <a:pt x="2008" y="179"/>
                    <a:pt x="2008" y="156"/>
                  </a:cubicBezTo>
                  <a:cubicBezTo>
                    <a:pt x="1996" y="191"/>
                    <a:pt x="1996" y="215"/>
                    <a:pt x="2008" y="251"/>
                  </a:cubicBezTo>
                  <a:cubicBezTo>
                    <a:pt x="2001" y="237"/>
                    <a:pt x="1994" y="231"/>
                    <a:pt x="1989" y="231"/>
                  </a:cubicBezTo>
                  <a:cubicBezTo>
                    <a:pt x="1986" y="231"/>
                    <a:pt x="1984" y="234"/>
                    <a:pt x="1984" y="239"/>
                  </a:cubicBezTo>
                  <a:cubicBezTo>
                    <a:pt x="1980" y="225"/>
                    <a:pt x="1968" y="222"/>
                    <a:pt x="1954" y="222"/>
                  </a:cubicBezTo>
                  <a:cubicBezTo>
                    <a:pt x="1942" y="222"/>
                    <a:pt x="1929" y="224"/>
                    <a:pt x="1917" y="224"/>
                  </a:cubicBezTo>
                  <a:cubicBezTo>
                    <a:pt x="1906" y="224"/>
                    <a:pt x="1896" y="222"/>
                    <a:pt x="1889" y="215"/>
                  </a:cubicBezTo>
                  <a:lnTo>
                    <a:pt x="1889" y="215"/>
                  </a:lnTo>
                  <a:cubicBezTo>
                    <a:pt x="1911" y="237"/>
                    <a:pt x="1965" y="312"/>
                    <a:pt x="1942" y="312"/>
                  </a:cubicBezTo>
                  <a:cubicBezTo>
                    <a:pt x="1941" y="312"/>
                    <a:pt x="1939" y="311"/>
                    <a:pt x="1937" y="310"/>
                  </a:cubicBezTo>
                  <a:cubicBezTo>
                    <a:pt x="1958" y="310"/>
                    <a:pt x="1844" y="262"/>
                    <a:pt x="1848" y="244"/>
                  </a:cubicBezTo>
                  <a:lnTo>
                    <a:pt x="1848" y="244"/>
                  </a:lnTo>
                  <a:cubicBezTo>
                    <a:pt x="1837" y="251"/>
                    <a:pt x="1827" y="251"/>
                    <a:pt x="1817" y="251"/>
                  </a:cubicBezTo>
                  <a:cubicBezTo>
                    <a:pt x="1817" y="262"/>
                    <a:pt x="1850" y="359"/>
                    <a:pt x="1823" y="359"/>
                  </a:cubicBezTo>
                  <a:cubicBezTo>
                    <a:pt x="1821" y="359"/>
                    <a:pt x="1819" y="359"/>
                    <a:pt x="1817" y="358"/>
                  </a:cubicBezTo>
                  <a:cubicBezTo>
                    <a:pt x="1794" y="298"/>
                    <a:pt x="1817" y="310"/>
                    <a:pt x="1806" y="251"/>
                  </a:cubicBezTo>
                  <a:lnTo>
                    <a:pt x="1806" y="251"/>
                  </a:lnTo>
                  <a:cubicBezTo>
                    <a:pt x="1801" y="256"/>
                    <a:pt x="1798" y="259"/>
                    <a:pt x="1795" y="259"/>
                  </a:cubicBezTo>
                  <a:cubicBezTo>
                    <a:pt x="1792" y="259"/>
                    <a:pt x="1789" y="253"/>
                    <a:pt x="1782" y="239"/>
                  </a:cubicBezTo>
                  <a:lnTo>
                    <a:pt x="1782" y="239"/>
                  </a:lnTo>
                  <a:cubicBezTo>
                    <a:pt x="1791" y="272"/>
                    <a:pt x="1788" y="279"/>
                    <a:pt x="1781" y="279"/>
                  </a:cubicBezTo>
                  <a:cubicBezTo>
                    <a:pt x="1775" y="279"/>
                    <a:pt x="1768" y="275"/>
                    <a:pt x="1763" y="275"/>
                  </a:cubicBezTo>
                  <a:cubicBezTo>
                    <a:pt x="1758" y="275"/>
                    <a:pt x="1754" y="280"/>
                    <a:pt x="1758" y="298"/>
                  </a:cubicBezTo>
                  <a:cubicBezTo>
                    <a:pt x="1752" y="281"/>
                    <a:pt x="1749" y="272"/>
                    <a:pt x="1748" y="272"/>
                  </a:cubicBezTo>
                  <a:cubicBezTo>
                    <a:pt x="1746" y="272"/>
                    <a:pt x="1746" y="281"/>
                    <a:pt x="1746" y="298"/>
                  </a:cubicBezTo>
                  <a:cubicBezTo>
                    <a:pt x="1734" y="287"/>
                    <a:pt x="1734" y="263"/>
                    <a:pt x="1734" y="251"/>
                  </a:cubicBezTo>
                  <a:cubicBezTo>
                    <a:pt x="1722" y="263"/>
                    <a:pt x="1698" y="263"/>
                    <a:pt x="1687" y="263"/>
                  </a:cubicBezTo>
                  <a:cubicBezTo>
                    <a:pt x="1710" y="263"/>
                    <a:pt x="1722" y="287"/>
                    <a:pt x="1734" y="310"/>
                  </a:cubicBezTo>
                  <a:cubicBezTo>
                    <a:pt x="1732" y="318"/>
                    <a:pt x="1729" y="322"/>
                    <a:pt x="1725" y="322"/>
                  </a:cubicBezTo>
                  <a:cubicBezTo>
                    <a:pt x="1709" y="322"/>
                    <a:pt x="1680" y="268"/>
                    <a:pt x="1654" y="268"/>
                  </a:cubicBezTo>
                  <a:cubicBezTo>
                    <a:pt x="1649" y="268"/>
                    <a:pt x="1644" y="270"/>
                    <a:pt x="1639" y="275"/>
                  </a:cubicBezTo>
                  <a:cubicBezTo>
                    <a:pt x="1663" y="292"/>
                    <a:pt x="1672" y="301"/>
                    <a:pt x="1669" y="301"/>
                  </a:cubicBezTo>
                  <a:cubicBezTo>
                    <a:pt x="1666" y="301"/>
                    <a:pt x="1651" y="292"/>
                    <a:pt x="1627" y="275"/>
                  </a:cubicBezTo>
                  <a:lnTo>
                    <a:pt x="1627" y="275"/>
                  </a:lnTo>
                  <a:cubicBezTo>
                    <a:pt x="1627" y="275"/>
                    <a:pt x="1639" y="358"/>
                    <a:pt x="1639" y="370"/>
                  </a:cubicBezTo>
                  <a:cubicBezTo>
                    <a:pt x="1618" y="352"/>
                    <a:pt x="1608" y="345"/>
                    <a:pt x="1605" y="345"/>
                  </a:cubicBezTo>
                  <a:lnTo>
                    <a:pt x="1605" y="345"/>
                  </a:lnTo>
                  <a:cubicBezTo>
                    <a:pt x="1595" y="345"/>
                    <a:pt x="1633" y="395"/>
                    <a:pt x="1610" y="395"/>
                  </a:cubicBezTo>
                  <a:cubicBezTo>
                    <a:pt x="1608" y="395"/>
                    <a:pt x="1606" y="394"/>
                    <a:pt x="1603" y="394"/>
                  </a:cubicBezTo>
                  <a:cubicBezTo>
                    <a:pt x="1591" y="394"/>
                    <a:pt x="1579" y="334"/>
                    <a:pt x="1567" y="322"/>
                  </a:cubicBezTo>
                  <a:cubicBezTo>
                    <a:pt x="1532" y="346"/>
                    <a:pt x="1532" y="370"/>
                    <a:pt x="1556" y="417"/>
                  </a:cubicBezTo>
                  <a:cubicBezTo>
                    <a:pt x="1533" y="406"/>
                    <a:pt x="1521" y="333"/>
                    <a:pt x="1510" y="333"/>
                  </a:cubicBezTo>
                  <a:cubicBezTo>
                    <a:pt x="1509" y="333"/>
                    <a:pt x="1509" y="333"/>
                    <a:pt x="1508" y="334"/>
                  </a:cubicBezTo>
                  <a:cubicBezTo>
                    <a:pt x="1496" y="358"/>
                    <a:pt x="1508" y="382"/>
                    <a:pt x="1496" y="417"/>
                  </a:cubicBezTo>
                  <a:cubicBezTo>
                    <a:pt x="1484" y="394"/>
                    <a:pt x="1436" y="406"/>
                    <a:pt x="1460" y="334"/>
                  </a:cubicBezTo>
                  <a:lnTo>
                    <a:pt x="1460" y="334"/>
                  </a:lnTo>
                  <a:cubicBezTo>
                    <a:pt x="1436" y="358"/>
                    <a:pt x="1401" y="370"/>
                    <a:pt x="1377" y="370"/>
                  </a:cubicBezTo>
                  <a:lnTo>
                    <a:pt x="1377" y="358"/>
                  </a:lnTo>
                  <a:cubicBezTo>
                    <a:pt x="1365" y="358"/>
                    <a:pt x="1365" y="370"/>
                    <a:pt x="1377" y="382"/>
                  </a:cubicBezTo>
                  <a:cubicBezTo>
                    <a:pt x="1341" y="382"/>
                    <a:pt x="1317" y="394"/>
                    <a:pt x="1294" y="394"/>
                  </a:cubicBezTo>
                  <a:cubicBezTo>
                    <a:pt x="1306" y="417"/>
                    <a:pt x="1306" y="453"/>
                    <a:pt x="1317" y="477"/>
                  </a:cubicBezTo>
                  <a:cubicBezTo>
                    <a:pt x="1299" y="468"/>
                    <a:pt x="1287" y="458"/>
                    <a:pt x="1277" y="443"/>
                  </a:cubicBezTo>
                  <a:lnTo>
                    <a:pt x="1277" y="443"/>
                  </a:lnTo>
                  <a:cubicBezTo>
                    <a:pt x="1290" y="471"/>
                    <a:pt x="1277" y="489"/>
                    <a:pt x="1246" y="489"/>
                  </a:cubicBezTo>
                  <a:cubicBezTo>
                    <a:pt x="1246" y="477"/>
                    <a:pt x="1246" y="406"/>
                    <a:pt x="1222" y="382"/>
                  </a:cubicBezTo>
                  <a:lnTo>
                    <a:pt x="1222" y="382"/>
                  </a:lnTo>
                  <a:cubicBezTo>
                    <a:pt x="1258" y="465"/>
                    <a:pt x="1175" y="429"/>
                    <a:pt x="1210" y="501"/>
                  </a:cubicBezTo>
                  <a:cubicBezTo>
                    <a:pt x="1186" y="501"/>
                    <a:pt x="1186" y="489"/>
                    <a:pt x="1198" y="489"/>
                  </a:cubicBezTo>
                  <a:cubicBezTo>
                    <a:pt x="1196" y="486"/>
                    <a:pt x="1194" y="485"/>
                    <a:pt x="1192" y="485"/>
                  </a:cubicBezTo>
                  <a:lnTo>
                    <a:pt x="1192" y="485"/>
                  </a:lnTo>
                  <a:cubicBezTo>
                    <a:pt x="1182" y="485"/>
                    <a:pt x="1204" y="550"/>
                    <a:pt x="1190" y="550"/>
                  </a:cubicBezTo>
                  <a:cubicBezTo>
                    <a:pt x="1189" y="550"/>
                    <a:pt x="1188" y="549"/>
                    <a:pt x="1186" y="548"/>
                  </a:cubicBezTo>
                  <a:cubicBezTo>
                    <a:pt x="1174" y="544"/>
                    <a:pt x="1163" y="540"/>
                    <a:pt x="1154" y="540"/>
                  </a:cubicBezTo>
                  <a:cubicBezTo>
                    <a:pt x="1137" y="540"/>
                    <a:pt x="1127" y="554"/>
                    <a:pt x="1127" y="608"/>
                  </a:cubicBezTo>
                  <a:cubicBezTo>
                    <a:pt x="1122" y="597"/>
                    <a:pt x="1119" y="591"/>
                    <a:pt x="1117" y="591"/>
                  </a:cubicBezTo>
                  <a:cubicBezTo>
                    <a:pt x="1115" y="591"/>
                    <a:pt x="1115" y="600"/>
                    <a:pt x="1115" y="620"/>
                  </a:cubicBezTo>
                  <a:cubicBezTo>
                    <a:pt x="1095" y="597"/>
                    <a:pt x="1086" y="583"/>
                    <a:pt x="1080" y="573"/>
                  </a:cubicBezTo>
                  <a:lnTo>
                    <a:pt x="1080" y="573"/>
                  </a:lnTo>
                  <a:cubicBezTo>
                    <a:pt x="1085" y="590"/>
                    <a:pt x="1085" y="596"/>
                    <a:pt x="1082" y="596"/>
                  </a:cubicBezTo>
                  <a:cubicBezTo>
                    <a:pt x="1079" y="596"/>
                    <a:pt x="1073" y="590"/>
                    <a:pt x="1067" y="584"/>
                  </a:cubicBezTo>
                  <a:cubicBezTo>
                    <a:pt x="1067" y="576"/>
                    <a:pt x="1067" y="562"/>
                    <a:pt x="1071" y="562"/>
                  </a:cubicBezTo>
                  <a:cubicBezTo>
                    <a:pt x="1072" y="562"/>
                    <a:pt x="1073" y="563"/>
                    <a:pt x="1074" y="564"/>
                  </a:cubicBezTo>
                  <a:lnTo>
                    <a:pt x="1074" y="564"/>
                  </a:lnTo>
                  <a:cubicBezTo>
                    <a:pt x="1065" y="547"/>
                    <a:pt x="1064" y="541"/>
                    <a:pt x="996" y="489"/>
                  </a:cubicBezTo>
                  <a:lnTo>
                    <a:pt x="996" y="489"/>
                  </a:lnTo>
                  <a:cubicBezTo>
                    <a:pt x="1044" y="537"/>
                    <a:pt x="1044" y="548"/>
                    <a:pt x="1044" y="608"/>
                  </a:cubicBezTo>
                  <a:cubicBezTo>
                    <a:pt x="1037" y="581"/>
                    <a:pt x="1023" y="558"/>
                    <a:pt x="1013" y="558"/>
                  </a:cubicBezTo>
                  <a:cubicBezTo>
                    <a:pt x="1007" y="558"/>
                    <a:pt x="1003" y="572"/>
                    <a:pt x="1008" y="608"/>
                  </a:cubicBezTo>
                  <a:cubicBezTo>
                    <a:pt x="996" y="608"/>
                    <a:pt x="913" y="620"/>
                    <a:pt x="913" y="632"/>
                  </a:cubicBezTo>
                  <a:cubicBezTo>
                    <a:pt x="919" y="650"/>
                    <a:pt x="922" y="662"/>
                    <a:pt x="922" y="666"/>
                  </a:cubicBezTo>
                  <a:lnTo>
                    <a:pt x="922" y="666"/>
                  </a:lnTo>
                  <a:cubicBezTo>
                    <a:pt x="919" y="663"/>
                    <a:pt x="916" y="659"/>
                    <a:pt x="913" y="656"/>
                  </a:cubicBezTo>
                  <a:lnTo>
                    <a:pt x="913" y="656"/>
                  </a:lnTo>
                  <a:cubicBezTo>
                    <a:pt x="917" y="664"/>
                    <a:pt x="920" y="668"/>
                    <a:pt x="921" y="668"/>
                  </a:cubicBezTo>
                  <a:cubicBezTo>
                    <a:pt x="921" y="668"/>
                    <a:pt x="922" y="667"/>
                    <a:pt x="922" y="666"/>
                  </a:cubicBezTo>
                  <a:lnTo>
                    <a:pt x="922" y="666"/>
                  </a:lnTo>
                  <a:cubicBezTo>
                    <a:pt x="936" y="686"/>
                    <a:pt x="933" y="705"/>
                    <a:pt x="913" y="715"/>
                  </a:cubicBezTo>
                  <a:cubicBezTo>
                    <a:pt x="899" y="707"/>
                    <a:pt x="891" y="704"/>
                    <a:pt x="886" y="704"/>
                  </a:cubicBezTo>
                  <a:cubicBezTo>
                    <a:pt x="878" y="704"/>
                    <a:pt x="879" y="713"/>
                    <a:pt x="877" y="713"/>
                  </a:cubicBezTo>
                  <a:cubicBezTo>
                    <a:pt x="875" y="713"/>
                    <a:pt x="871" y="706"/>
                    <a:pt x="853" y="679"/>
                  </a:cubicBezTo>
                  <a:lnTo>
                    <a:pt x="853" y="679"/>
                  </a:lnTo>
                  <a:cubicBezTo>
                    <a:pt x="844" y="733"/>
                    <a:pt x="855" y="740"/>
                    <a:pt x="841" y="740"/>
                  </a:cubicBezTo>
                  <a:cubicBezTo>
                    <a:pt x="837" y="740"/>
                    <a:pt x="829" y="739"/>
                    <a:pt x="817" y="739"/>
                  </a:cubicBezTo>
                  <a:cubicBezTo>
                    <a:pt x="850" y="783"/>
                    <a:pt x="843" y="867"/>
                    <a:pt x="851" y="908"/>
                  </a:cubicBezTo>
                  <a:lnTo>
                    <a:pt x="851" y="908"/>
                  </a:lnTo>
                  <a:cubicBezTo>
                    <a:pt x="842" y="884"/>
                    <a:pt x="817" y="832"/>
                    <a:pt x="817" y="822"/>
                  </a:cubicBezTo>
                  <a:lnTo>
                    <a:pt x="817" y="822"/>
                  </a:lnTo>
                  <a:cubicBezTo>
                    <a:pt x="830" y="839"/>
                    <a:pt x="838" y="847"/>
                    <a:pt x="841" y="847"/>
                  </a:cubicBezTo>
                  <a:cubicBezTo>
                    <a:pt x="847" y="847"/>
                    <a:pt x="837" y="818"/>
                    <a:pt x="805" y="763"/>
                  </a:cubicBezTo>
                  <a:lnTo>
                    <a:pt x="805" y="763"/>
                  </a:lnTo>
                  <a:cubicBezTo>
                    <a:pt x="809" y="769"/>
                    <a:pt x="809" y="772"/>
                    <a:pt x="808" y="772"/>
                  </a:cubicBezTo>
                  <a:cubicBezTo>
                    <a:pt x="804" y="772"/>
                    <a:pt x="787" y="753"/>
                    <a:pt x="770" y="727"/>
                  </a:cubicBezTo>
                  <a:lnTo>
                    <a:pt x="770" y="727"/>
                  </a:lnTo>
                  <a:cubicBezTo>
                    <a:pt x="770" y="742"/>
                    <a:pt x="772" y="747"/>
                    <a:pt x="772" y="747"/>
                  </a:cubicBezTo>
                  <a:cubicBezTo>
                    <a:pt x="771" y="747"/>
                    <a:pt x="766" y="739"/>
                    <a:pt x="746" y="739"/>
                  </a:cubicBezTo>
                  <a:cubicBezTo>
                    <a:pt x="746" y="787"/>
                    <a:pt x="746" y="846"/>
                    <a:pt x="734" y="906"/>
                  </a:cubicBezTo>
                  <a:cubicBezTo>
                    <a:pt x="698" y="751"/>
                    <a:pt x="722" y="846"/>
                    <a:pt x="710" y="751"/>
                  </a:cubicBezTo>
                  <a:lnTo>
                    <a:pt x="710" y="751"/>
                  </a:lnTo>
                  <a:cubicBezTo>
                    <a:pt x="687" y="774"/>
                    <a:pt x="699" y="792"/>
                    <a:pt x="694" y="792"/>
                  </a:cubicBezTo>
                  <a:cubicBezTo>
                    <a:pt x="691" y="792"/>
                    <a:pt x="683" y="787"/>
                    <a:pt x="663" y="775"/>
                  </a:cubicBezTo>
                  <a:lnTo>
                    <a:pt x="663" y="775"/>
                  </a:lnTo>
                  <a:cubicBezTo>
                    <a:pt x="686" y="798"/>
                    <a:pt x="686" y="822"/>
                    <a:pt x="663" y="846"/>
                  </a:cubicBezTo>
                  <a:cubicBezTo>
                    <a:pt x="659" y="839"/>
                    <a:pt x="647" y="836"/>
                    <a:pt x="633" y="836"/>
                  </a:cubicBezTo>
                  <a:cubicBezTo>
                    <a:pt x="595" y="836"/>
                    <a:pt x="538" y="861"/>
                    <a:pt x="555" y="929"/>
                  </a:cubicBezTo>
                  <a:cubicBezTo>
                    <a:pt x="544" y="906"/>
                    <a:pt x="544" y="870"/>
                    <a:pt x="532" y="846"/>
                  </a:cubicBezTo>
                  <a:lnTo>
                    <a:pt x="532" y="846"/>
                  </a:lnTo>
                  <a:cubicBezTo>
                    <a:pt x="544" y="918"/>
                    <a:pt x="555" y="989"/>
                    <a:pt x="567" y="1060"/>
                  </a:cubicBezTo>
                  <a:cubicBezTo>
                    <a:pt x="532" y="989"/>
                    <a:pt x="508" y="929"/>
                    <a:pt x="496" y="858"/>
                  </a:cubicBezTo>
                  <a:cubicBezTo>
                    <a:pt x="491" y="856"/>
                    <a:pt x="487" y="855"/>
                    <a:pt x="485" y="855"/>
                  </a:cubicBezTo>
                  <a:cubicBezTo>
                    <a:pt x="460" y="855"/>
                    <a:pt x="508" y="941"/>
                    <a:pt x="508" y="941"/>
                  </a:cubicBezTo>
                  <a:cubicBezTo>
                    <a:pt x="484" y="918"/>
                    <a:pt x="472" y="906"/>
                    <a:pt x="448" y="882"/>
                  </a:cubicBezTo>
                  <a:lnTo>
                    <a:pt x="448" y="882"/>
                  </a:lnTo>
                  <a:cubicBezTo>
                    <a:pt x="460" y="906"/>
                    <a:pt x="472" y="941"/>
                    <a:pt x="472" y="977"/>
                  </a:cubicBezTo>
                  <a:cubicBezTo>
                    <a:pt x="460" y="941"/>
                    <a:pt x="448" y="918"/>
                    <a:pt x="436" y="894"/>
                  </a:cubicBezTo>
                  <a:lnTo>
                    <a:pt x="436" y="894"/>
                  </a:lnTo>
                  <a:cubicBezTo>
                    <a:pt x="448" y="918"/>
                    <a:pt x="448" y="941"/>
                    <a:pt x="448" y="977"/>
                  </a:cubicBezTo>
                  <a:cubicBezTo>
                    <a:pt x="448" y="979"/>
                    <a:pt x="448" y="980"/>
                    <a:pt x="448" y="980"/>
                  </a:cubicBezTo>
                  <a:cubicBezTo>
                    <a:pt x="443" y="980"/>
                    <a:pt x="413" y="892"/>
                    <a:pt x="397" y="892"/>
                  </a:cubicBezTo>
                  <a:cubicBezTo>
                    <a:pt x="394" y="892"/>
                    <a:pt x="391" y="896"/>
                    <a:pt x="389" y="906"/>
                  </a:cubicBezTo>
                  <a:cubicBezTo>
                    <a:pt x="389" y="906"/>
                    <a:pt x="413" y="1037"/>
                    <a:pt x="401" y="1049"/>
                  </a:cubicBezTo>
                  <a:cubicBezTo>
                    <a:pt x="389" y="1013"/>
                    <a:pt x="365" y="977"/>
                    <a:pt x="341" y="941"/>
                  </a:cubicBezTo>
                  <a:lnTo>
                    <a:pt x="341" y="941"/>
                  </a:lnTo>
                  <a:cubicBezTo>
                    <a:pt x="365" y="1025"/>
                    <a:pt x="389" y="1096"/>
                    <a:pt x="389" y="1179"/>
                  </a:cubicBezTo>
                  <a:cubicBezTo>
                    <a:pt x="384" y="1165"/>
                    <a:pt x="379" y="1158"/>
                    <a:pt x="375" y="1158"/>
                  </a:cubicBezTo>
                  <a:cubicBezTo>
                    <a:pt x="369" y="1158"/>
                    <a:pt x="365" y="1171"/>
                    <a:pt x="365" y="1191"/>
                  </a:cubicBezTo>
                  <a:cubicBezTo>
                    <a:pt x="341" y="1060"/>
                    <a:pt x="341" y="941"/>
                    <a:pt x="258" y="894"/>
                  </a:cubicBezTo>
                  <a:lnTo>
                    <a:pt x="258" y="894"/>
                  </a:lnTo>
                  <a:cubicBezTo>
                    <a:pt x="258" y="918"/>
                    <a:pt x="258" y="953"/>
                    <a:pt x="270" y="989"/>
                  </a:cubicBezTo>
                  <a:cubicBezTo>
                    <a:pt x="270" y="965"/>
                    <a:pt x="282" y="941"/>
                    <a:pt x="282" y="918"/>
                  </a:cubicBezTo>
                  <a:cubicBezTo>
                    <a:pt x="305" y="965"/>
                    <a:pt x="317" y="1013"/>
                    <a:pt x="293" y="1060"/>
                  </a:cubicBezTo>
                  <a:cubicBezTo>
                    <a:pt x="270" y="1025"/>
                    <a:pt x="258" y="1001"/>
                    <a:pt x="258" y="965"/>
                  </a:cubicBezTo>
                  <a:cubicBezTo>
                    <a:pt x="246" y="983"/>
                    <a:pt x="240" y="992"/>
                    <a:pt x="237" y="992"/>
                  </a:cubicBezTo>
                  <a:cubicBezTo>
                    <a:pt x="234" y="992"/>
                    <a:pt x="234" y="985"/>
                    <a:pt x="234" y="972"/>
                  </a:cubicBezTo>
                  <a:lnTo>
                    <a:pt x="234" y="972"/>
                  </a:lnTo>
                  <a:cubicBezTo>
                    <a:pt x="229" y="981"/>
                    <a:pt x="214" y="996"/>
                    <a:pt x="199" y="996"/>
                  </a:cubicBezTo>
                  <a:cubicBezTo>
                    <a:pt x="193" y="996"/>
                    <a:pt x="186" y="993"/>
                    <a:pt x="181" y="987"/>
                  </a:cubicBezTo>
                  <a:lnTo>
                    <a:pt x="181" y="987"/>
                  </a:lnTo>
                  <a:cubicBezTo>
                    <a:pt x="226" y="1056"/>
                    <a:pt x="271" y="1136"/>
                    <a:pt x="293" y="1215"/>
                  </a:cubicBezTo>
                  <a:cubicBezTo>
                    <a:pt x="210" y="1168"/>
                    <a:pt x="222" y="1096"/>
                    <a:pt x="163" y="1025"/>
                  </a:cubicBezTo>
                  <a:lnTo>
                    <a:pt x="163" y="1025"/>
                  </a:lnTo>
                  <a:cubicBezTo>
                    <a:pt x="179" y="1057"/>
                    <a:pt x="183" y="1068"/>
                    <a:pt x="180" y="1068"/>
                  </a:cubicBezTo>
                  <a:cubicBezTo>
                    <a:pt x="177" y="1068"/>
                    <a:pt x="155" y="1036"/>
                    <a:pt x="151" y="1036"/>
                  </a:cubicBezTo>
                  <a:cubicBezTo>
                    <a:pt x="151" y="1036"/>
                    <a:pt x="151" y="1036"/>
                    <a:pt x="151" y="1037"/>
                  </a:cubicBezTo>
                  <a:cubicBezTo>
                    <a:pt x="163" y="1060"/>
                    <a:pt x="163" y="1168"/>
                    <a:pt x="151" y="1203"/>
                  </a:cubicBezTo>
                  <a:cubicBezTo>
                    <a:pt x="139" y="1156"/>
                    <a:pt x="43" y="1156"/>
                    <a:pt x="8" y="1120"/>
                  </a:cubicBezTo>
                  <a:cubicBezTo>
                    <a:pt x="7" y="1118"/>
                    <a:pt x="6" y="1118"/>
                    <a:pt x="6" y="1118"/>
                  </a:cubicBezTo>
                  <a:lnTo>
                    <a:pt x="6" y="1118"/>
                  </a:lnTo>
                  <a:cubicBezTo>
                    <a:pt x="1" y="1118"/>
                    <a:pt x="11" y="1197"/>
                    <a:pt x="21" y="1197"/>
                  </a:cubicBezTo>
                  <a:cubicBezTo>
                    <a:pt x="25" y="1197"/>
                    <a:pt x="29" y="1186"/>
                    <a:pt x="32" y="1156"/>
                  </a:cubicBezTo>
                  <a:cubicBezTo>
                    <a:pt x="91" y="1275"/>
                    <a:pt x="115" y="1334"/>
                    <a:pt x="127" y="1382"/>
                  </a:cubicBezTo>
                  <a:cubicBezTo>
                    <a:pt x="127" y="1394"/>
                    <a:pt x="127" y="1406"/>
                    <a:pt x="127" y="1406"/>
                  </a:cubicBezTo>
                  <a:cubicBezTo>
                    <a:pt x="256" y="1352"/>
                    <a:pt x="405" y="1210"/>
                    <a:pt x="467" y="1210"/>
                  </a:cubicBezTo>
                  <a:cubicBezTo>
                    <a:pt x="474" y="1210"/>
                    <a:pt x="479" y="1212"/>
                    <a:pt x="484" y="1215"/>
                  </a:cubicBezTo>
                  <a:cubicBezTo>
                    <a:pt x="468" y="1199"/>
                    <a:pt x="465" y="1194"/>
                    <a:pt x="469" y="1194"/>
                  </a:cubicBezTo>
                  <a:lnTo>
                    <a:pt x="469" y="1194"/>
                  </a:lnTo>
                  <a:cubicBezTo>
                    <a:pt x="476" y="1194"/>
                    <a:pt x="508" y="1215"/>
                    <a:pt x="508" y="1215"/>
                  </a:cubicBezTo>
                  <a:cubicBezTo>
                    <a:pt x="508" y="1191"/>
                    <a:pt x="496" y="1179"/>
                    <a:pt x="496" y="1156"/>
                  </a:cubicBezTo>
                  <a:lnTo>
                    <a:pt x="496" y="1156"/>
                  </a:lnTo>
                  <a:cubicBezTo>
                    <a:pt x="504" y="1173"/>
                    <a:pt x="512" y="1180"/>
                    <a:pt x="518" y="1180"/>
                  </a:cubicBezTo>
                  <a:cubicBezTo>
                    <a:pt x="536" y="1180"/>
                    <a:pt x="541" y="1111"/>
                    <a:pt x="532" y="1084"/>
                  </a:cubicBezTo>
                  <a:cubicBezTo>
                    <a:pt x="532" y="1083"/>
                    <a:pt x="532" y="1082"/>
                    <a:pt x="534" y="1082"/>
                  </a:cubicBezTo>
                  <a:cubicBezTo>
                    <a:pt x="542" y="1082"/>
                    <a:pt x="572" y="1106"/>
                    <a:pt x="579" y="1116"/>
                  </a:cubicBezTo>
                  <a:lnTo>
                    <a:pt x="579" y="1116"/>
                  </a:lnTo>
                  <a:cubicBezTo>
                    <a:pt x="579" y="1103"/>
                    <a:pt x="579" y="1082"/>
                    <a:pt x="579" y="1060"/>
                  </a:cubicBezTo>
                  <a:cubicBezTo>
                    <a:pt x="605" y="1092"/>
                    <a:pt x="617" y="1117"/>
                    <a:pt x="620" y="1117"/>
                  </a:cubicBezTo>
                  <a:cubicBezTo>
                    <a:pt x="623" y="1117"/>
                    <a:pt x="620" y="1098"/>
                    <a:pt x="615" y="1049"/>
                  </a:cubicBezTo>
                  <a:lnTo>
                    <a:pt x="615" y="1049"/>
                  </a:lnTo>
                  <a:cubicBezTo>
                    <a:pt x="620" y="1049"/>
                    <a:pt x="663" y="1053"/>
                    <a:pt x="707" y="1053"/>
                  </a:cubicBezTo>
                  <a:cubicBezTo>
                    <a:pt x="762" y="1053"/>
                    <a:pt x="819" y="1046"/>
                    <a:pt x="805" y="1013"/>
                  </a:cubicBezTo>
                  <a:lnTo>
                    <a:pt x="805" y="1013"/>
                  </a:lnTo>
                  <a:cubicBezTo>
                    <a:pt x="813" y="1020"/>
                    <a:pt x="840" y="1053"/>
                    <a:pt x="856" y="1053"/>
                  </a:cubicBezTo>
                  <a:cubicBezTo>
                    <a:pt x="864" y="1053"/>
                    <a:pt x="869" y="1043"/>
                    <a:pt x="865" y="1013"/>
                  </a:cubicBezTo>
                  <a:lnTo>
                    <a:pt x="865" y="1013"/>
                  </a:lnTo>
                  <a:cubicBezTo>
                    <a:pt x="889" y="1037"/>
                    <a:pt x="889" y="1037"/>
                    <a:pt x="889" y="1072"/>
                  </a:cubicBezTo>
                  <a:cubicBezTo>
                    <a:pt x="901" y="1060"/>
                    <a:pt x="889" y="918"/>
                    <a:pt x="889" y="918"/>
                  </a:cubicBezTo>
                  <a:lnTo>
                    <a:pt x="889" y="918"/>
                  </a:lnTo>
                  <a:cubicBezTo>
                    <a:pt x="906" y="944"/>
                    <a:pt x="920" y="954"/>
                    <a:pt x="930" y="954"/>
                  </a:cubicBezTo>
                  <a:cubicBezTo>
                    <a:pt x="960" y="954"/>
                    <a:pt x="966" y="869"/>
                    <a:pt x="982" y="869"/>
                  </a:cubicBezTo>
                  <a:cubicBezTo>
                    <a:pt x="982" y="869"/>
                    <a:pt x="983" y="870"/>
                    <a:pt x="984" y="870"/>
                  </a:cubicBezTo>
                  <a:cubicBezTo>
                    <a:pt x="996" y="870"/>
                    <a:pt x="1044" y="870"/>
                    <a:pt x="1055" y="882"/>
                  </a:cubicBezTo>
                  <a:cubicBezTo>
                    <a:pt x="1044" y="858"/>
                    <a:pt x="1044" y="846"/>
                    <a:pt x="1044" y="822"/>
                  </a:cubicBezTo>
                  <a:lnTo>
                    <a:pt x="1044" y="822"/>
                  </a:lnTo>
                  <a:cubicBezTo>
                    <a:pt x="1069" y="832"/>
                    <a:pt x="1077" y="836"/>
                    <a:pt x="1079" y="836"/>
                  </a:cubicBezTo>
                  <a:cubicBezTo>
                    <a:pt x="1081" y="836"/>
                    <a:pt x="1072" y="829"/>
                    <a:pt x="1079" y="822"/>
                  </a:cubicBezTo>
                  <a:lnTo>
                    <a:pt x="1079" y="822"/>
                  </a:lnTo>
                  <a:cubicBezTo>
                    <a:pt x="1079" y="858"/>
                    <a:pt x="1175" y="870"/>
                    <a:pt x="1163" y="929"/>
                  </a:cubicBezTo>
                  <a:cubicBezTo>
                    <a:pt x="1183" y="909"/>
                    <a:pt x="1186" y="898"/>
                    <a:pt x="1172" y="874"/>
                  </a:cubicBezTo>
                  <a:lnTo>
                    <a:pt x="1172" y="874"/>
                  </a:lnTo>
                  <a:cubicBezTo>
                    <a:pt x="1189" y="900"/>
                    <a:pt x="1200" y="910"/>
                    <a:pt x="1206" y="910"/>
                  </a:cubicBezTo>
                  <a:cubicBezTo>
                    <a:pt x="1223" y="910"/>
                    <a:pt x="1214" y="847"/>
                    <a:pt x="1222" y="822"/>
                  </a:cubicBezTo>
                  <a:cubicBezTo>
                    <a:pt x="1282" y="751"/>
                    <a:pt x="1484" y="787"/>
                    <a:pt x="1484" y="656"/>
                  </a:cubicBezTo>
                  <a:cubicBezTo>
                    <a:pt x="1504" y="667"/>
                    <a:pt x="1529" y="672"/>
                    <a:pt x="1555" y="672"/>
                  </a:cubicBezTo>
                  <a:cubicBezTo>
                    <a:pt x="1635" y="672"/>
                    <a:pt x="1720" y="621"/>
                    <a:pt x="1675" y="548"/>
                  </a:cubicBezTo>
                  <a:lnTo>
                    <a:pt x="1675" y="548"/>
                  </a:lnTo>
                  <a:cubicBezTo>
                    <a:pt x="1692" y="551"/>
                    <a:pt x="1714" y="552"/>
                    <a:pt x="1736" y="552"/>
                  </a:cubicBezTo>
                  <a:cubicBezTo>
                    <a:pt x="1797" y="552"/>
                    <a:pt x="1867" y="545"/>
                    <a:pt x="1893" y="545"/>
                  </a:cubicBezTo>
                  <a:cubicBezTo>
                    <a:pt x="1896" y="545"/>
                    <a:pt x="1899" y="545"/>
                    <a:pt x="1901" y="545"/>
                  </a:cubicBezTo>
                  <a:lnTo>
                    <a:pt x="1901" y="545"/>
                  </a:lnTo>
                  <a:cubicBezTo>
                    <a:pt x="1899" y="533"/>
                    <a:pt x="1888" y="512"/>
                    <a:pt x="1877" y="501"/>
                  </a:cubicBezTo>
                  <a:cubicBezTo>
                    <a:pt x="1883" y="498"/>
                    <a:pt x="1888" y="496"/>
                    <a:pt x="1893" y="496"/>
                  </a:cubicBezTo>
                  <a:cubicBezTo>
                    <a:pt x="1906" y="496"/>
                    <a:pt x="1913" y="510"/>
                    <a:pt x="1913" y="537"/>
                  </a:cubicBezTo>
                  <a:cubicBezTo>
                    <a:pt x="1925" y="525"/>
                    <a:pt x="1925" y="513"/>
                    <a:pt x="1913" y="489"/>
                  </a:cubicBezTo>
                  <a:lnTo>
                    <a:pt x="1913" y="489"/>
                  </a:lnTo>
                  <a:cubicBezTo>
                    <a:pt x="1937" y="513"/>
                    <a:pt x="1937" y="525"/>
                    <a:pt x="1937" y="548"/>
                  </a:cubicBezTo>
                  <a:cubicBezTo>
                    <a:pt x="1937" y="548"/>
                    <a:pt x="1972" y="489"/>
                    <a:pt x="1948" y="489"/>
                  </a:cubicBezTo>
                  <a:lnTo>
                    <a:pt x="1948" y="489"/>
                  </a:lnTo>
                  <a:cubicBezTo>
                    <a:pt x="1960" y="489"/>
                    <a:pt x="1960" y="501"/>
                    <a:pt x="1960" y="501"/>
                  </a:cubicBezTo>
                  <a:cubicBezTo>
                    <a:pt x="1960" y="495"/>
                    <a:pt x="1963" y="492"/>
                    <a:pt x="1966" y="492"/>
                  </a:cubicBezTo>
                  <a:cubicBezTo>
                    <a:pt x="1969" y="492"/>
                    <a:pt x="1972" y="495"/>
                    <a:pt x="1972" y="501"/>
                  </a:cubicBezTo>
                  <a:cubicBezTo>
                    <a:pt x="1972" y="509"/>
                    <a:pt x="1972" y="518"/>
                    <a:pt x="1985" y="518"/>
                  </a:cubicBezTo>
                  <a:cubicBezTo>
                    <a:pt x="1990" y="518"/>
                    <a:pt x="1998" y="516"/>
                    <a:pt x="2008" y="513"/>
                  </a:cubicBezTo>
                  <a:cubicBezTo>
                    <a:pt x="1998" y="492"/>
                    <a:pt x="1987" y="453"/>
                    <a:pt x="1977" y="436"/>
                  </a:cubicBezTo>
                  <a:lnTo>
                    <a:pt x="1977" y="436"/>
                  </a:lnTo>
                  <a:cubicBezTo>
                    <a:pt x="1993" y="457"/>
                    <a:pt x="2009" y="465"/>
                    <a:pt x="2024" y="465"/>
                  </a:cubicBezTo>
                  <a:cubicBezTo>
                    <a:pt x="2074" y="465"/>
                    <a:pt x="2111" y="368"/>
                    <a:pt x="2108" y="341"/>
                  </a:cubicBezTo>
                  <a:lnTo>
                    <a:pt x="2108" y="341"/>
                  </a:lnTo>
                  <a:cubicBezTo>
                    <a:pt x="2130" y="374"/>
                    <a:pt x="2154" y="406"/>
                    <a:pt x="2198" y="417"/>
                  </a:cubicBezTo>
                  <a:cubicBezTo>
                    <a:pt x="2198" y="394"/>
                    <a:pt x="2198" y="370"/>
                    <a:pt x="2187" y="334"/>
                  </a:cubicBezTo>
                  <a:lnTo>
                    <a:pt x="2187" y="334"/>
                  </a:lnTo>
                  <a:cubicBezTo>
                    <a:pt x="2221" y="341"/>
                    <a:pt x="2255" y="371"/>
                    <a:pt x="2278" y="371"/>
                  </a:cubicBezTo>
                  <a:cubicBezTo>
                    <a:pt x="2295" y="371"/>
                    <a:pt x="2306" y="354"/>
                    <a:pt x="2306" y="298"/>
                  </a:cubicBezTo>
                  <a:cubicBezTo>
                    <a:pt x="2329" y="322"/>
                    <a:pt x="2341" y="334"/>
                    <a:pt x="2353" y="358"/>
                  </a:cubicBezTo>
                  <a:cubicBezTo>
                    <a:pt x="2372" y="321"/>
                    <a:pt x="2434" y="225"/>
                    <a:pt x="2523" y="225"/>
                  </a:cubicBezTo>
                  <a:cubicBezTo>
                    <a:pt x="2548" y="225"/>
                    <a:pt x="2575" y="233"/>
                    <a:pt x="2603" y="251"/>
                  </a:cubicBezTo>
                  <a:cubicBezTo>
                    <a:pt x="2591" y="227"/>
                    <a:pt x="2579" y="203"/>
                    <a:pt x="2568" y="179"/>
                  </a:cubicBezTo>
                  <a:lnTo>
                    <a:pt x="2568" y="179"/>
                  </a:lnTo>
                  <a:cubicBezTo>
                    <a:pt x="2580" y="179"/>
                    <a:pt x="2607" y="193"/>
                    <a:pt x="2625" y="193"/>
                  </a:cubicBezTo>
                  <a:cubicBezTo>
                    <a:pt x="2640" y="193"/>
                    <a:pt x="2650" y="183"/>
                    <a:pt x="2639" y="144"/>
                  </a:cubicBezTo>
                  <a:cubicBezTo>
                    <a:pt x="2590" y="25"/>
                    <a:pt x="2545" y="0"/>
                    <a:pt x="2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2941;p34">
              <a:extLst>
                <a:ext uri="{FF2B5EF4-FFF2-40B4-BE49-F238E27FC236}">
                  <a16:creationId xmlns:a16="http://schemas.microsoft.com/office/drawing/2014/main" id="{CDFA6C18-298B-4887-9882-0CE2E8C8853E}"/>
                </a:ext>
              </a:extLst>
            </p:cNvPr>
            <p:cNvSpPr/>
            <p:nvPr/>
          </p:nvSpPr>
          <p:spPr>
            <a:xfrm>
              <a:off x="6473425" y="2383325"/>
              <a:ext cx="7450" cy="6400"/>
            </a:xfrm>
            <a:custGeom>
              <a:avLst/>
              <a:gdLst/>
              <a:ahLst/>
              <a:cxnLst/>
              <a:rect l="l" t="t" r="r" b="b"/>
              <a:pathLst>
                <a:path w="298" h="256" extrusionOk="0">
                  <a:moveTo>
                    <a:pt x="298" y="149"/>
                  </a:moveTo>
                  <a:lnTo>
                    <a:pt x="298" y="149"/>
                  </a:lnTo>
                  <a:cubicBezTo>
                    <a:pt x="297" y="149"/>
                    <a:pt x="297" y="149"/>
                    <a:pt x="296" y="150"/>
                  </a:cubicBezTo>
                  <a:lnTo>
                    <a:pt x="296" y="150"/>
                  </a:lnTo>
                  <a:cubicBezTo>
                    <a:pt x="297" y="149"/>
                    <a:pt x="297" y="149"/>
                    <a:pt x="298" y="149"/>
                  </a:cubicBezTo>
                  <a:close/>
                  <a:moveTo>
                    <a:pt x="119" y="1"/>
                  </a:moveTo>
                  <a:cubicBezTo>
                    <a:pt x="95" y="1"/>
                    <a:pt x="72" y="6"/>
                    <a:pt x="48" y="6"/>
                  </a:cubicBezTo>
                  <a:cubicBezTo>
                    <a:pt x="48" y="6"/>
                    <a:pt x="110" y="151"/>
                    <a:pt x="70" y="151"/>
                  </a:cubicBezTo>
                  <a:cubicBezTo>
                    <a:pt x="67" y="151"/>
                    <a:pt x="64" y="150"/>
                    <a:pt x="60" y="149"/>
                  </a:cubicBezTo>
                  <a:cubicBezTo>
                    <a:pt x="48" y="113"/>
                    <a:pt x="60" y="113"/>
                    <a:pt x="60" y="113"/>
                  </a:cubicBezTo>
                  <a:cubicBezTo>
                    <a:pt x="60" y="107"/>
                    <a:pt x="57" y="105"/>
                    <a:pt x="54" y="105"/>
                  </a:cubicBezTo>
                  <a:cubicBezTo>
                    <a:pt x="39" y="105"/>
                    <a:pt x="1" y="153"/>
                    <a:pt x="29" y="153"/>
                  </a:cubicBezTo>
                  <a:cubicBezTo>
                    <a:pt x="34" y="153"/>
                    <a:pt x="40" y="151"/>
                    <a:pt x="48" y="149"/>
                  </a:cubicBezTo>
                  <a:lnTo>
                    <a:pt x="48" y="149"/>
                  </a:lnTo>
                  <a:cubicBezTo>
                    <a:pt x="36" y="220"/>
                    <a:pt x="24" y="208"/>
                    <a:pt x="60" y="256"/>
                  </a:cubicBezTo>
                  <a:cubicBezTo>
                    <a:pt x="60" y="232"/>
                    <a:pt x="60" y="208"/>
                    <a:pt x="60" y="196"/>
                  </a:cubicBezTo>
                  <a:cubicBezTo>
                    <a:pt x="83" y="208"/>
                    <a:pt x="95" y="232"/>
                    <a:pt x="119" y="244"/>
                  </a:cubicBezTo>
                  <a:cubicBezTo>
                    <a:pt x="107" y="208"/>
                    <a:pt x="119" y="161"/>
                    <a:pt x="119" y="125"/>
                  </a:cubicBezTo>
                  <a:cubicBezTo>
                    <a:pt x="125" y="149"/>
                    <a:pt x="128" y="161"/>
                    <a:pt x="130" y="161"/>
                  </a:cubicBezTo>
                  <a:cubicBezTo>
                    <a:pt x="131" y="161"/>
                    <a:pt x="131" y="149"/>
                    <a:pt x="131" y="125"/>
                  </a:cubicBezTo>
                  <a:cubicBezTo>
                    <a:pt x="150" y="163"/>
                    <a:pt x="175" y="177"/>
                    <a:pt x="206" y="177"/>
                  </a:cubicBezTo>
                  <a:cubicBezTo>
                    <a:pt x="233" y="177"/>
                    <a:pt x="263" y="166"/>
                    <a:pt x="296" y="150"/>
                  </a:cubicBezTo>
                  <a:lnTo>
                    <a:pt x="296" y="150"/>
                  </a:lnTo>
                  <a:cubicBezTo>
                    <a:pt x="296" y="150"/>
                    <a:pt x="296" y="150"/>
                    <a:pt x="296" y="150"/>
                  </a:cubicBezTo>
                  <a:cubicBezTo>
                    <a:pt x="278" y="150"/>
                    <a:pt x="203" y="42"/>
                    <a:pt x="203" y="42"/>
                  </a:cubicBezTo>
                  <a:cubicBezTo>
                    <a:pt x="203" y="65"/>
                    <a:pt x="191" y="101"/>
                    <a:pt x="167" y="125"/>
                  </a:cubicBezTo>
                  <a:cubicBezTo>
                    <a:pt x="83" y="36"/>
                    <a:pt x="73" y="14"/>
                    <a:pt x="87" y="14"/>
                  </a:cubicBezTo>
                  <a:cubicBezTo>
                    <a:pt x="101" y="14"/>
                    <a:pt x="137" y="33"/>
                    <a:pt x="156" y="33"/>
                  </a:cubicBezTo>
                  <a:cubicBezTo>
                    <a:pt x="161" y="33"/>
                    <a:pt x="164" y="32"/>
                    <a:pt x="167" y="30"/>
                  </a:cubicBezTo>
                  <a:cubicBezTo>
                    <a:pt x="143" y="30"/>
                    <a:pt x="131" y="18"/>
                    <a:pt x="155" y="6"/>
                  </a:cubicBezTo>
                  <a:cubicBezTo>
                    <a:pt x="143" y="2"/>
                    <a:pt x="131" y="1"/>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2942;p34">
              <a:extLst>
                <a:ext uri="{FF2B5EF4-FFF2-40B4-BE49-F238E27FC236}">
                  <a16:creationId xmlns:a16="http://schemas.microsoft.com/office/drawing/2014/main" id="{5BB3F1D0-E06F-48C8-AF4E-AD5A75BAF0BE}"/>
                </a:ext>
              </a:extLst>
            </p:cNvPr>
            <p:cNvSpPr/>
            <p:nvPr/>
          </p:nvSpPr>
          <p:spPr>
            <a:xfrm>
              <a:off x="6524900" y="2357275"/>
              <a:ext cx="325" cy="25"/>
            </a:xfrm>
            <a:custGeom>
              <a:avLst/>
              <a:gdLst/>
              <a:ahLst/>
              <a:cxnLst/>
              <a:rect l="l" t="t" r="r" b="b"/>
              <a:pathLst>
                <a:path w="13" h="1" extrusionOk="0">
                  <a:moveTo>
                    <a:pt x="1" y="0"/>
                  </a:moveTo>
                  <a:cubicBezTo>
                    <a:pt x="1" y="0"/>
                    <a:pt x="1" y="0"/>
                    <a:pt x="13" y="0"/>
                  </a:cubicBez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2943;p34">
              <a:extLst>
                <a:ext uri="{FF2B5EF4-FFF2-40B4-BE49-F238E27FC236}">
                  <a16:creationId xmlns:a16="http://schemas.microsoft.com/office/drawing/2014/main" id="{114F91B2-EDC7-485A-A3E5-F260D77453B5}"/>
                </a:ext>
              </a:extLst>
            </p:cNvPr>
            <p:cNvSpPr/>
            <p:nvPr/>
          </p:nvSpPr>
          <p:spPr>
            <a:xfrm>
              <a:off x="6475500" y="2388825"/>
              <a:ext cx="25" cy="900"/>
            </a:xfrm>
            <a:custGeom>
              <a:avLst/>
              <a:gdLst/>
              <a:ahLst/>
              <a:cxnLst/>
              <a:rect l="l" t="t" r="r" b="b"/>
              <a:pathLst>
                <a:path w="1" h="36" extrusionOk="0">
                  <a:moveTo>
                    <a:pt x="0" y="36"/>
                  </a:moveTo>
                  <a:cubicBezTo>
                    <a:pt x="0" y="0"/>
                    <a:pt x="0" y="36"/>
                    <a:pt x="0"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2944;p34">
              <a:extLst>
                <a:ext uri="{FF2B5EF4-FFF2-40B4-BE49-F238E27FC236}">
                  <a16:creationId xmlns:a16="http://schemas.microsoft.com/office/drawing/2014/main" id="{BB9C2C78-0F0B-4784-9938-EED488B2A4FE}"/>
                </a:ext>
              </a:extLst>
            </p:cNvPr>
            <p:cNvSpPr/>
            <p:nvPr/>
          </p:nvSpPr>
          <p:spPr>
            <a:xfrm>
              <a:off x="6470725" y="2386125"/>
              <a:ext cx="225" cy="425"/>
            </a:xfrm>
            <a:custGeom>
              <a:avLst/>
              <a:gdLst/>
              <a:ahLst/>
              <a:cxnLst/>
              <a:rect l="l" t="t" r="r" b="b"/>
              <a:pathLst>
                <a:path w="9" h="17" extrusionOk="0">
                  <a:moveTo>
                    <a:pt x="1" y="1"/>
                  </a:moveTo>
                  <a:cubicBezTo>
                    <a:pt x="1" y="13"/>
                    <a:pt x="2" y="17"/>
                    <a:pt x="4" y="17"/>
                  </a:cubicBezTo>
                  <a:cubicBezTo>
                    <a:pt x="6" y="17"/>
                    <a:pt x="9"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2945;p34">
              <a:extLst>
                <a:ext uri="{FF2B5EF4-FFF2-40B4-BE49-F238E27FC236}">
                  <a16:creationId xmlns:a16="http://schemas.microsoft.com/office/drawing/2014/main" id="{0E2F7656-9D17-40D9-8407-2FD1DDE2069A}"/>
                </a:ext>
              </a:extLst>
            </p:cNvPr>
            <p:cNvSpPr/>
            <p:nvPr/>
          </p:nvSpPr>
          <p:spPr>
            <a:xfrm>
              <a:off x="6473425" y="2387025"/>
              <a:ext cx="800" cy="550"/>
            </a:xfrm>
            <a:custGeom>
              <a:avLst/>
              <a:gdLst/>
              <a:ahLst/>
              <a:cxnLst/>
              <a:rect l="l" t="t" r="r" b="b"/>
              <a:pathLst>
                <a:path w="32" h="22" extrusionOk="0">
                  <a:moveTo>
                    <a:pt x="0" y="1"/>
                  </a:moveTo>
                  <a:cubicBezTo>
                    <a:pt x="20" y="17"/>
                    <a:pt x="28" y="22"/>
                    <a:pt x="29" y="22"/>
                  </a:cubicBezTo>
                  <a:cubicBezTo>
                    <a:pt x="32" y="22"/>
                    <a:pt x="8"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2946;p34">
              <a:extLst>
                <a:ext uri="{FF2B5EF4-FFF2-40B4-BE49-F238E27FC236}">
                  <a16:creationId xmlns:a16="http://schemas.microsoft.com/office/drawing/2014/main" id="{B120DE07-57EC-4DCF-80E6-6041E69034E0}"/>
                </a:ext>
              </a:extLst>
            </p:cNvPr>
            <p:cNvSpPr/>
            <p:nvPr/>
          </p:nvSpPr>
          <p:spPr>
            <a:xfrm>
              <a:off x="6473425" y="2387325"/>
              <a:ext cx="25" cy="325"/>
            </a:xfrm>
            <a:custGeom>
              <a:avLst/>
              <a:gdLst/>
              <a:ahLst/>
              <a:cxnLst/>
              <a:rect l="l" t="t" r="r" b="b"/>
              <a:pathLst>
                <a:path w="1" h="13" extrusionOk="0">
                  <a:moveTo>
                    <a:pt x="0" y="1"/>
                  </a:moveTo>
                  <a:cubicBezTo>
                    <a:pt x="0" y="13"/>
                    <a:pt x="0" y="1"/>
                    <a:pt x="0" y="1"/>
                  </a:cubicBez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2947;p34">
              <a:extLst>
                <a:ext uri="{FF2B5EF4-FFF2-40B4-BE49-F238E27FC236}">
                  <a16:creationId xmlns:a16="http://schemas.microsoft.com/office/drawing/2014/main" id="{249AB81A-AEED-4606-B938-DF39D649C878}"/>
                </a:ext>
              </a:extLst>
            </p:cNvPr>
            <p:cNvSpPr/>
            <p:nvPr/>
          </p:nvSpPr>
          <p:spPr>
            <a:xfrm>
              <a:off x="6477000" y="2387825"/>
              <a:ext cx="500" cy="1225"/>
            </a:xfrm>
            <a:custGeom>
              <a:avLst/>
              <a:gdLst/>
              <a:ahLst/>
              <a:cxnLst/>
              <a:rect l="l" t="t" r="r" b="b"/>
              <a:pathLst>
                <a:path w="20" h="49" extrusionOk="0">
                  <a:moveTo>
                    <a:pt x="4" y="1"/>
                  </a:moveTo>
                  <a:cubicBezTo>
                    <a:pt x="3" y="1"/>
                    <a:pt x="1" y="2"/>
                    <a:pt x="0" y="4"/>
                  </a:cubicBezTo>
                  <a:cubicBezTo>
                    <a:pt x="0" y="4"/>
                    <a:pt x="12" y="40"/>
                    <a:pt x="12" y="40"/>
                  </a:cubicBezTo>
                  <a:cubicBezTo>
                    <a:pt x="14" y="46"/>
                    <a:pt x="15" y="48"/>
                    <a:pt x="16" y="48"/>
                  </a:cubicBezTo>
                  <a:cubicBezTo>
                    <a:pt x="19" y="48"/>
                    <a:pt x="12"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2948;p34">
              <a:extLst>
                <a:ext uri="{FF2B5EF4-FFF2-40B4-BE49-F238E27FC236}">
                  <a16:creationId xmlns:a16="http://schemas.microsoft.com/office/drawing/2014/main" id="{17289B6E-5088-4B29-8314-FF623465AACD}"/>
                </a:ext>
              </a:extLst>
            </p:cNvPr>
            <p:cNvSpPr/>
            <p:nvPr/>
          </p:nvSpPr>
          <p:spPr>
            <a:xfrm>
              <a:off x="6473125" y="2384950"/>
              <a:ext cx="25" cy="325"/>
            </a:xfrm>
            <a:custGeom>
              <a:avLst/>
              <a:gdLst/>
              <a:ahLst/>
              <a:cxnLst/>
              <a:rect l="l" t="t" r="r" b="b"/>
              <a:pathLst>
                <a:path w="1" h="13" extrusionOk="0">
                  <a:moveTo>
                    <a:pt x="0" y="12"/>
                  </a:moveTo>
                  <a:cubicBezTo>
                    <a:pt x="0" y="12"/>
                    <a:pt x="0" y="12"/>
                    <a:pt x="0" y="12"/>
                  </a:cubicBezTo>
                  <a:cubicBezTo>
                    <a:pt x="0" y="12"/>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2949;p34">
              <a:extLst>
                <a:ext uri="{FF2B5EF4-FFF2-40B4-BE49-F238E27FC236}">
                  <a16:creationId xmlns:a16="http://schemas.microsoft.com/office/drawing/2014/main" id="{6E5841EF-6CB6-4D92-9D8A-CC03146624EF}"/>
                </a:ext>
              </a:extLst>
            </p:cNvPr>
            <p:cNvSpPr/>
            <p:nvPr/>
          </p:nvSpPr>
          <p:spPr>
            <a:xfrm>
              <a:off x="6473125" y="2385850"/>
              <a:ext cx="25" cy="300"/>
            </a:xfrm>
            <a:custGeom>
              <a:avLst/>
              <a:gdLst/>
              <a:ahLst/>
              <a:cxnLst/>
              <a:rect l="l" t="t" r="r" b="b"/>
              <a:pathLst>
                <a:path w="1" h="12" extrusionOk="0">
                  <a:moveTo>
                    <a:pt x="0" y="0"/>
                  </a:moveTo>
                  <a:cubicBezTo>
                    <a:pt x="0" y="12"/>
                    <a:pt x="0"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2950;p34">
              <a:extLst>
                <a:ext uri="{FF2B5EF4-FFF2-40B4-BE49-F238E27FC236}">
                  <a16:creationId xmlns:a16="http://schemas.microsoft.com/office/drawing/2014/main" id="{610C6C70-E5B1-4129-8C4A-256E8922681D}"/>
                </a:ext>
              </a:extLst>
            </p:cNvPr>
            <p:cNvSpPr/>
            <p:nvPr/>
          </p:nvSpPr>
          <p:spPr>
            <a:xfrm>
              <a:off x="6473125" y="23852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2951;p34">
              <a:extLst>
                <a:ext uri="{FF2B5EF4-FFF2-40B4-BE49-F238E27FC236}">
                  <a16:creationId xmlns:a16="http://schemas.microsoft.com/office/drawing/2014/main" id="{799DD296-71DF-4A88-BF10-3BFDEB5E6F20}"/>
                </a:ext>
              </a:extLst>
            </p:cNvPr>
            <p:cNvSpPr/>
            <p:nvPr/>
          </p:nvSpPr>
          <p:spPr>
            <a:xfrm>
              <a:off x="6473125" y="2385550"/>
              <a:ext cx="25" cy="325"/>
            </a:xfrm>
            <a:custGeom>
              <a:avLst/>
              <a:gdLst/>
              <a:ahLst/>
              <a:cxnLst/>
              <a:rect l="l" t="t" r="r" b="b"/>
              <a:pathLst>
                <a:path w="1" h="13" extrusionOk="0">
                  <a:moveTo>
                    <a:pt x="0" y="12"/>
                  </a:moveTo>
                  <a:cubicBezTo>
                    <a:pt x="0" y="12"/>
                    <a:pt x="0" y="12"/>
                    <a:pt x="0" y="0"/>
                  </a:cubicBezTo>
                  <a:cubicBezTo>
                    <a:pt x="0" y="12"/>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2952;p34">
              <a:extLst>
                <a:ext uri="{FF2B5EF4-FFF2-40B4-BE49-F238E27FC236}">
                  <a16:creationId xmlns:a16="http://schemas.microsoft.com/office/drawing/2014/main" id="{35B3EB56-6C41-452E-AEA8-1FE368202838}"/>
                </a:ext>
              </a:extLst>
            </p:cNvPr>
            <p:cNvSpPr/>
            <p:nvPr/>
          </p:nvSpPr>
          <p:spPr>
            <a:xfrm>
              <a:off x="6474300" y="2384900"/>
              <a:ext cx="575" cy="375"/>
            </a:xfrm>
            <a:custGeom>
              <a:avLst/>
              <a:gdLst/>
              <a:ahLst/>
              <a:cxnLst/>
              <a:rect l="l" t="t" r="r" b="b"/>
              <a:pathLst>
                <a:path w="23" h="15" extrusionOk="0">
                  <a:moveTo>
                    <a:pt x="17" y="1"/>
                  </a:moveTo>
                  <a:cubicBezTo>
                    <a:pt x="13" y="1"/>
                    <a:pt x="6" y="4"/>
                    <a:pt x="1" y="14"/>
                  </a:cubicBezTo>
                  <a:cubicBezTo>
                    <a:pt x="21" y="7"/>
                    <a:pt x="22" y="1"/>
                    <a:pt x="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2953;p34">
              <a:extLst>
                <a:ext uri="{FF2B5EF4-FFF2-40B4-BE49-F238E27FC236}">
                  <a16:creationId xmlns:a16="http://schemas.microsoft.com/office/drawing/2014/main" id="{725E52B6-7284-4451-9919-7F44C5CCE6E8}"/>
                </a:ext>
              </a:extLst>
            </p:cNvPr>
            <p:cNvSpPr/>
            <p:nvPr/>
          </p:nvSpPr>
          <p:spPr>
            <a:xfrm>
              <a:off x="6472825" y="2384650"/>
              <a:ext cx="925" cy="25"/>
            </a:xfrm>
            <a:custGeom>
              <a:avLst/>
              <a:gdLst/>
              <a:ahLst/>
              <a:cxnLst/>
              <a:rect l="l" t="t" r="r" b="b"/>
              <a:pathLst>
                <a:path w="37" h="1" extrusionOk="0">
                  <a:moveTo>
                    <a:pt x="36" y="0"/>
                  </a:moveTo>
                  <a:cubicBezTo>
                    <a:pt x="0" y="0"/>
                    <a:pt x="24"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2954;p34">
              <a:extLst>
                <a:ext uri="{FF2B5EF4-FFF2-40B4-BE49-F238E27FC236}">
                  <a16:creationId xmlns:a16="http://schemas.microsoft.com/office/drawing/2014/main" id="{18BFD030-CB50-474D-B0F3-C4F7E9FCD91D}"/>
                </a:ext>
              </a:extLst>
            </p:cNvPr>
            <p:cNvSpPr/>
            <p:nvPr/>
          </p:nvSpPr>
          <p:spPr>
            <a:xfrm>
              <a:off x="6478475" y="2382775"/>
              <a:ext cx="200" cy="925"/>
            </a:xfrm>
            <a:custGeom>
              <a:avLst/>
              <a:gdLst/>
              <a:ahLst/>
              <a:cxnLst/>
              <a:rect l="l" t="t" r="r" b="b"/>
              <a:pathLst>
                <a:path w="8" h="37" extrusionOk="0">
                  <a:moveTo>
                    <a:pt x="4" y="0"/>
                  </a:moveTo>
                  <a:cubicBezTo>
                    <a:pt x="3" y="0"/>
                    <a:pt x="2" y="2"/>
                    <a:pt x="1" y="4"/>
                  </a:cubicBezTo>
                  <a:cubicBezTo>
                    <a:pt x="1" y="28"/>
                    <a:pt x="2" y="36"/>
                    <a:pt x="3" y="36"/>
                  </a:cubicBezTo>
                  <a:cubicBezTo>
                    <a:pt x="5" y="36"/>
                    <a:pt x="8"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2955;p34">
              <a:extLst>
                <a:ext uri="{FF2B5EF4-FFF2-40B4-BE49-F238E27FC236}">
                  <a16:creationId xmlns:a16="http://schemas.microsoft.com/office/drawing/2014/main" id="{C892E688-8377-42C3-8512-C4CE8C0DE499}"/>
                </a:ext>
              </a:extLst>
            </p:cNvPr>
            <p:cNvSpPr/>
            <p:nvPr/>
          </p:nvSpPr>
          <p:spPr>
            <a:xfrm>
              <a:off x="6476100" y="2381375"/>
              <a:ext cx="625" cy="925"/>
            </a:xfrm>
            <a:custGeom>
              <a:avLst/>
              <a:gdLst/>
              <a:ahLst/>
              <a:cxnLst/>
              <a:rect l="l" t="t" r="r" b="b"/>
              <a:pathLst>
                <a:path w="25" h="37" extrusionOk="0">
                  <a:moveTo>
                    <a:pt x="24" y="36"/>
                  </a:moveTo>
                  <a:cubicBezTo>
                    <a:pt x="0" y="0"/>
                    <a:pt x="0" y="0"/>
                    <a:pt x="24"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2956;p34">
              <a:extLst>
                <a:ext uri="{FF2B5EF4-FFF2-40B4-BE49-F238E27FC236}">
                  <a16:creationId xmlns:a16="http://schemas.microsoft.com/office/drawing/2014/main" id="{90DF8CA8-A520-44FA-87BC-19F7EBCE5525}"/>
                </a:ext>
              </a:extLst>
            </p:cNvPr>
            <p:cNvSpPr/>
            <p:nvPr/>
          </p:nvSpPr>
          <p:spPr>
            <a:xfrm>
              <a:off x="6477000" y="2380125"/>
              <a:ext cx="525" cy="975"/>
            </a:xfrm>
            <a:custGeom>
              <a:avLst/>
              <a:gdLst/>
              <a:ahLst/>
              <a:cxnLst/>
              <a:rect l="l" t="t" r="r" b="b"/>
              <a:pathLst>
                <a:path w="21" h="39" extrusionOk="0">
                  <a:moveTo>
                    <a:pt x="8" y="0"/>
                  </a:moveTo>
                  <a:cubicBezTo>
                    <a:pt x="6" y="0"/>
                    <a:pt x="3" y="1"/>
                    <a:pt x="0" y="3"/>
                  </a:cubicBezTo>
                  <a:cubicBezTo>
                    <a:pt x="0" y="15"/>
                    <a:pt x="0" y="39"/>
                    <a:pt x="12" y="39"/>
                  </a:cubicBezTo>
                  <a:cubicBezTo>
                    <a:pt x="12" y="28"/>
                    <a:pt x="21"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2957;p34">
              <a:extLst>
                <a:ext uri="{FF2B5EF4-FFF2-40B4-BE49-F238E27FC236}">
                  <a16:creationId xmlns:a16="http://schemas.microsoft.com/office/drawing/2014/main" id="{E5C6B4B4-7E90-4DE9-80F0-3F6D58E1B4E1}"/>
                </a:ext>
              </a:extLst>
            </p:cNvPr>
            <p:cNvSpPr/>
            <p:nvPr/>
          </p:nvSpPr>
          <p:spPr>
            <a:xfrm>
              <a:off x="6483250" y="2379875"/>
              <a:ext cx="700" cy="1500"/>
            </a:xfrm>
            <a:custGeom>
              <a:avLst/>
              <a:gdLst/>
              <a:ahLst/>
              <a:cxnLst/>
              <a:rect l="l" t="t" r="r" b="b"/>
              <a:pathLst>
                <a:path w="28" h="60" extrusionOk="0">
                  <a:moveTo>
                    <a:pt x="0" y="1"/>
                  </a:moveTo>
                  <a:cubicBezTo>
                    <a:pt x="17" y="41"/>
                    <a:pt x="26" y="59"/>
                    <a:pt x="27" y="59"/>
                  </a:cubicBezTo>
                  <a:cubicBezTo>
                    <a:pt x="27" y="59"/>
                    <a:pt x="19" y="3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2958;p34">
              <a:extLst>
                <a:ext uri="{FF2B5EF4-FFF2-40B4-BE49-F238E27FC236}">
                  <a16:creationId xmlns:a16="http://schemas.microsoft.com/office/drawing/2014/main" id="{B0275542-1AB6-4626-9F47-C1EF0F7F727C}"/>
                </a:ext>
              </a:extLst>
            </p:cNvPr>
            <p:cNvSpPr/>
            <p:nvPr/>
          </p:nvSpPr>
          <p:spPr>
            <a:xfrm>
              <a:off x="6486525" y="2374000"/>
              <a:ext cx="175" cy="1150"/>
            </a:xfrm>
            <a:custGeom>
              <a:avLst/>
              <a:gdLst/>
              <a:ahLst/>
              <a:cxnLst/>
              <a:rect l="l" t="t" r="r" b="b"/>
              <a:pathLst>
                <a:path w="7" h="46" extrusionOk="0">
                  <a:moveTo>
                    <a:pt x="4" y="0"/>
                  </a:moveTo>
                  <a:cubicBezTo>
                    <a:pt x="2" y="0"/>
                    <a:pt x="0" y="13"/>
                    <a:pt x="0" y="45"/>
                  </a:cubicBezTo>
                  <a:cubicBezTo>
                    <a:pt x="7" y="19"/>
                    <a:pt x="6"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2959;p34">
              <a:extLst>
                <a:ext uri="{FF2B5EF4-FFF2-40B4-BE49-F238E27FC236}">
                  <a16:creationId xmlns:a16="http://schemas.microsoft.com/office/drawing/2014/main" id="{31F9E309-2F9C-4588-AE9B-BD471CB5DE85}"/>
                </a:ext>
              </a:extLst>
            </p:cNvPr>
            <p:cNvSpPr/>
            <p:nvPr/>
          </p:nvSpPr>
          <p:spPr>
            <a:xfrm>
              <a:off x="6544075" y="2357525"/>
              <a:ext cx="500" cy="350"/>
            </a:xfrm>
            <a:custGeom>
              <a:avLst/>
              <a:gdLst/>
              <a:ahLst/>
              <a:cxnLst/>
              <a:rect l="l" t="t" r="r" b="b"/>
              <a:pathLst>
                <a:path w="20" h="14" extrusionOk="0">
                  <a:moveTo>
                    <a:pt x="1" y="0"/>
                  </a:moveTo>
                  <a:cubicBezTo>
                    <a:pt x="0" y="0"/>
                    <a:pt x="5" y="4"/>
                    <a:pt x="20" y="14"/>
                  </a:cubicBezTo>
                  <a:cubicBezTo>
                    <a:pt x="13" y="7"/>
                    <a:pt x="2"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2960;p34">
              <a:extLst>
                <a:ext uri="{FF2B5EF4-FFF2-40B4-BE49-F238E27FC236}">
                  <a16:creationId xmlns:a16="http://schemas.microsoft.com/office/drawing/2014/main" id="{CE34B571-36B3-470F-AF8F-3C3B6B227B52}"/>
                </a:ext>
              </a:extLst>
            </p:cNvPr>
            <p:cNvSpPr/>
            <p:nvPr/>
          </p:nvSpPr>
          <p:spPr>
            <a:xfrm>
              <a:off x="6544250" y="2356075"/>
              <a:ext cx="175" cy="1025"/>
            </a:xfrm>
            <a:custGeom>
              <a:avLst/>
              <a:gdLst/>
              <a:ahLst/>
              <a:cxnLst/>
              <a:rect l="l" t="t" r="r" b="b"/>
              <a:pathLst>
                <a:path w="7" h="41" extrusionOk="0">
                  <a:moveTo>
                    <a:pt x="1" y="0"/>
                  </a:moveTo>
                  <a:lnTo>
                    <a:pt x="1" y="0"/>
                  </a:lnTo>
                  <a:cubicBezTo>
                    <a:pt x="1" y="8"/>
                    <a:pt x="6" y="40"/>
                    <a:pt x="6" y="40"/>
                  </a:cubicBezTo>
                  <a:cubicBezTo>
                    <a:pt x="6" y="40"/>
                    <a:pt x="5" y="3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2961;p34">
              <a:extLst>
                <a:ext uri="{FF2B5EF4-FFF2-40B4-BE49-F238E27FC236}">
                  <a16:creationId xmlns:a16="http://schemas.microsoft.com/office/drawing/2014/main" id="{F431C02D-128D-4C78-916D-616BC704C8D9}"/>
                </a:ext>
              </a:extLst>
            </p:cNvPr>
            <p:cNvSpPr/>
            <p:nvPr/>
          </p:nvSpPr>
          <p:spPr>
            <a:xfrm>
              <a:off x="6501700" y="2364100"/>
              <a:ext cx="1200" cy="1225"/>
            </a:xfrm>
            <a:custGeom>
              <a:avLst/>
              <a:gdLst/>
              <a:ahLst/>
              <a:cxnLst/>
              <a:rect l="l" t="t" r="r" b="b"/>
              <a:pathLst>
                <a:path w="48" h="49" extrusionOk="0">
                  <a:moveTo>
                    <a:pt x="48" y="49"/>
                  </a:moveTo>
                  <a:cubicBezTo>
                    <a:pt x="0" y="1"/>
                    <a:pt x="48" y="49"/>
                    <a:pt x="48" y="4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2962;p34">
              <a:extLst>
                <a:ext uri="{FF2B5EF4-FFF2-40B4-BE49-F238E27FC236}">
                  <a16:creationId xmlns:a16="http://schemas.microsoft.com/office/drawing/2014/main" id="{B4443B98-7D9A-4B9C-B833-A84D4B0CACDF}"/>
                </a:ext>
              </a:extLst>
            </p:cNvPr>
            <p:cNvSpPr/>
            <p:nvPr/>
          </p:nvSpPr>
          <p:spPr>
            <a:xfrm>
              <a:off x="6506750" y="2363825"/>
              <a:ext cx="425" cy="1150"/>
            </a:xfrm>
            <a:custGeom>
              <a:avLst/>
              <a:gdLst/>
              <a:ahLst/>
              <a:cxnLst/>
              <a:rect l="l" t="t" r="r" b="b"/>
              <a:pathLst>
                <a:path w="17" h="46" extrusionOk="0">
                  <a:moveTo>
                    <a:pt x="1" y="0"/>
                  </a:moveTo>
                  <a:cubicBezTo>
                    <a:pt x="1" y="8"/>
                    <a:pt x="16" y="45"/>
                    <a:pt x="16" y="45"/>
                  </a:cubicBezTo>
                  <a:cubicBezTo>
                    <a:pt x="17" y="45"/>
                    <a:pt x="13" y="3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2963;p34">
              <a:extLst>
                <a:ext uri="{FF2B5EF4-FFF2-40B4-BE49-F238E27FC236}">
                  <a16:creationId xmlns:a16="http://schemas.microsoft.com/office/drawing/2014/main" id="{D660BFDB-06AE-4DFE-AE55-117DF617AD59}"/>
                </a:ext>
              </a:extLst>
            </p:cNvPr>
            <p:cNvSpPr/>
            <p:nvPr/>
          </p:nvSpPr>
          <p:spPr>
            <a:xfrm>
              <a:off x="6508825" y="2361125"/>
              <a:ext cx="600" cy="575"/>
            </a:xfrm>
            <a:custGeom>
              <a:avLst/>
              <a:gdLst/>
              <a:ahLst/>
              <a:cxnLst/>
              <a:rect l="l" t="t" r="r" b="b"/>
              <a:pathLst>
                <a:path w="24" h="23" extrusionOk="0">
                  <a:moveTo>
                    <a:pt x="13" y="1"/>
                  </a:moveTo>
                  <a:cubicBezTo>
                    <a:pt x="13" y="1"/>
                    <a:pt x="13" y="8"/>
                    <a:pt x="8" y="11"/>
                  </a:cubicBezTo>
                  <a:lnTo>
                    <a:pt x="8" y="11"/>
                  </a:lnTo>
                  <a:cubicBezTo>
                    <a:pt x="7" y="11"/>
                    <a:pt x="6" y="11"/>
                    <a:pt x="6" y="11"/>
                  </a:cubicBezTo>
                  <a:cubicBezTo>
                    <a:pt x="4" y="11"/>
                    <a:pt x="2" y="11"/>
                    <a:pt x="1" y="13"/>
                  </a:cubicBezTo>
                  <a:cubicBezTo>
                    <a:pt x="4" y="13"/>
                    <a:pt x="6" y="12"/>
                    <a:pt x="8" y="11"/>
                  </a:cubicBezTo>
                  <a:lnTo>
                    <a:pt x="8" y="11"/>
                  </a:lnTo>
                  <a:cubicBezTo>
                    <a:pt x="15" y="13"/>
                    <a:pt x="22" y="23"/>
                    <a:pt x="23" y="23"/>
                  </a:cubicBezTo>
                  <a:cubicBezTo>
                    <a:pt x="24" y="23"/>
                    <a:pt x="21" y="17"/>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2964;p34">
              <a:extLst>
                <a:ext uri="{FF2B5EF4-FFF2-40B4-BE49-F238E27FC236}">
                  <a16:creationId xmlns:a16="http://schemas.microsoft.com/office/drawing/2014/main" id="{9CF8D662-AF86-495A-8BDB-6FFB2B1E2AC1}"/>
                </a:ext>
              </a:extLst>
            </p:cNvPr>
            <p:cNvSpPr/>
            <p:nvPr/>
          </p:nvSpPr>
          <p:spPr>
            <a:xfrm>
              <a:off x="6417150" y="2342975"/>
              <a:ext cx="925" cy="625"/>
            </a:xfrm>
            <a:custGeom>
              <a:avLst/>
              <a:gdLst/>
              <a:ahLst/>
              <a:cxnLst/>
              <a:rect l="l" t="t" r="r" b="b"/>
              <a:pathLst>
                <a:path w="37" h="25" extrusionOk="0">
                  <a:moveTo>
                    <a:pt x="1" y="1"/>
                  </a:moveTo>
                  <a:cubicBezTo>
                    <a:pt x="1" y="13"/>
                    <a:pt x="25" y="24"/>
                    <a:pt x="37" y="24"/>
                  </a:cubicBezTo>
                  <a:cubicBezTo>
                    <a:pt x="37" y="13"/>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2965;p34">
              <a:extLst>
                <a:ext uri="{FF2B5EF4-FFF2-40B4-BE49-F238E27FC236}">
                  <a16:creationId xmlns:a16="http://schemas.microsoft.com/office/drawing/2014/main" id="{702E4BD6-1585-4C71-BB29-B016DC966B96}"/>
                </a:ext>
              </a:extLst>
            </p:cNvPr>
            <p:cNvSpPr/>
            <p:nvPr/>
          </p:nvSpPr>
          <p:spPr>
            <a:xfrm>
              <a:off x="6416350" y="2340100"/>
              <a:ext cx="300" cy="725"/>
            </a:xfrm>
            <a:custGeom>
              <a:avLst/>
              <a:gdLst/>
              <a:ahLst/>
              <a:cxnLst/>
              <a:rect l="l" t="t" r="r" b="b"/>
              <a:pathLst>
                <a:path w="12" h="29" extrusionOk="0">
                  <a:moveTo>
                    <a:pt x="1" y="0"/>
                  </a:moveTo>
                  <a:cubicBezTo>
                    <a:pt x="0" y="0"/>
                    <a:pt x="11" y="29"/>
                    <a:pt x="12" y="29"/>
                  </a:cubicBezTo>
                  <a:cubicBezTo>
                    <a:pt x="12" y="29"/>
                    <a:pt x="11" y="26"/>
                    <a:pt x="9" y="20"/>
                  </a:cubicBezTo>
                  <a:cubicBezTo>
                    <a:pt x="3" y="5"/>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2966;p34">
              <a:extLst>
                <a:ext uri="{FF2B5EF4-FFF2-40B4-BE49-F238E27FC236}">
                  <a16:creationId xmlns:a16="http://schemas.microsoft.com/office/drawing/2014/main" id="{46C9030D-0670-4E68-AB56-B60B7AE37476}"/>
                </a:ext>
              </a:extLst>
            </p:cNvPr>
            <p:cNvSpPr/>
            <p:nvPr/>
          </p:nvSpPr>
          <p:spPr>
            <a:xfrm>
              <a:off x="6416675" y="2338675"/>
              <a:ext cx="800" cy="150"/>
            </a:xfrm>
            <a:custGeom>
              <a:avLst/>
              <a:gdLst/>
              <a:ahLst/>
              <a:cxnLst/>
              <a:rect l="l" t="t" r="r" b="b"/>
              <a:pathLst>
                <a:path w="32" h="6" extrusionOk="0">
                  <a:moveTo>
                    <a:pt x="5" y="1"/>
                  </a:moveTo>
                  <a:cubicBezTo>
                    <a:pt x="0" y="1"/>
                    <a:pt x="16" y="6"/>
                    <a:pt x="32" y="6"/>
                  </a:cubicBezTo>
                  <a:cubicBezTo>
                    <a:pt x="16" y="2"/>
                    <a:pt x="8"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2967;p34">
              <a:extLst>
                <a:ext uri="{FF2B5EF4-FFF2-40B4-BE49-F238E27FC236}">
                  <a16:creationId xmlns:a16="http://schemas.microsoft.com/office/drawing/2014/main" id="{11A6A9BB-BF16-40B4-8F15-C9AEE42E1992}"/>
                </a:ext>
              </a:extLst>
            </p:cNvPr>
            <p:cNvSpPr/>
            <p:nvPr/>
          </p:nvSpPr>
          <p:spPr>
            <a:xfrm>
              <a:off x="6416575" y="2338775"/>
              <a:ext cx="1075" cy="1400"/>
            </a:xfrm>
            <a:custGeom>
              <a:avLst/>
              <a:gdLst/>
              <a:ahLst/>
              <a:cxnLst/>
              <a:rect l="l" t="t" r="r" b="b"/>
              <a:pathLst>
                <a:path w="43" h="56" extrusionOk="0">
                  <a:moveTo>
                    <a:pt x="25" y="0"/>
                  </a:moveTo>
                  <a:cubicBezTo>
                    <a:pt x="0" y="0"/>
                    <a:pt x="1" y="39"/>
                    <a:pt x="12" y="50"/>
                  </a:cubicBezTo>
                  <a:cubicBezTo>
                    <a:pt x="20" y="53"/>
                    <a:pt x="25" y="55"/>
                    <a:pt x="28" y="55"/>
                  </a:cubicBezTo>
                  <a:cubicBezTo>
                    <a:pt x="43" y="55"/>
                    <a:pt x="6" y="12"/>
                    <a:pt x="36" y="2"/>
                  </a:cubicBezTo>
                  <a:cubicBezTo>
                    <a:pt x="32" y="1"/>
                    <a:pt x="28"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2968;p34">
              <a:extLst>
                <a:ext uri="{FF2B5EF4-FFF2-40B4-BE49-F238E27FC236}">
                  <a16:creationId xmlns:a16="http://schemas.microsoft.com/office/drawing/2014/main" id="{A11F2A91-29DB-405E-A80C-3496771DA80E}"/>
                </a:ext>
              </a:extLst>
            </p:cNvPr>
            <p:cNvSpPr/>
            <p:nvPr/>
          </p:nvSpPr>
          <p:spPr>
            <a:xfrm>
              <a:off x="6420125" y="2339400"/>
              <a:ext cx="625" cy="25"/>
            </a:xfrm>
            <a:custGeom>
              <a:avLst/>
              <a:gdLst/>
              <a:ahLst/>
              <a:cxnLst/>
              <a:rect l="l" t="t" r="r" b="b"/>
              <a:pathLst>
                <a:path w="25" h="1" extrusionOk="0">
                  <a:moveTo>
                    <a:pt x="1" y="1"/>
                  </a:moveTo>
                  <a:cubicBezTo>
                    <a:pt x="1" y="1"/>
                    <a:pt x="25"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2969;p34">
              <a:extLst>
                <a:ext uri="{FF2B5EF4-FFF2-40B4-BE49-F238E27FC236}">
                  <a16:creationId xmlns:a16="http://schemas.microsoft.com/office/drawing/2014/main" id="{D9E14D04-40E2-41D7-85B5-97E1D024EB98}"/>
                </a:ext>
              </a:extLst>
            </p:cNvPr>
            <p:cNvSpPr/>
            <p:nvPr/>
          </p:nvSpPr>
          <p:spPr>
            <a:xfrm>
              <a:off x="6420125" y="2337625"/>
              <a:ext cx="1225" cy="1200"/>
            </a:xfrm>
            <a:custGeom>
              <a:avLst/>
              <a:gdLst/>
              <a:ahLst/>
              <a:cxnLst/>
              <a:rect l="l" t="t" r="r" b="b"/>
              <a:pathLst>
                <a:path w="49" h="48" extrusionOk="0">
                  <a:moveTo>
                    <a:pt x="49" y="48"/>
                  </a:moveTo>
                  <a:cubicBezTo>
                    <a:pt x="1" y="0"/>
                    <a:pt x="49" y="48"/>
                    <a:pt x="49"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2970;p34">
              <a:extLst>
                <a:ext uri="{FF2B5EF4-FFF2-40B4-BE49-F238E27FC236}">
                  <a16:creationId xmlns:a16="http://schemas.microsoft.com/office/drawing/2014/main" id="{CCF9E740-9132-46A2-8043-C4B685DE6124}"/>
                </a:ext>
              </a:extLst>
            </p:cNvPr>
            <p:cNvSpPr/>
            <p:nvPr/>
          </p:nvSpPr>
          <p:spPr>
            <a:xfrm>
              <a:off x="6419550" y="2337625"/>
              <a:ext cx="300" cy="325"/>
            </a:xfrm>
            <a:custGeom>
              <a:avLst/>
              <a:gdLst/>
              <a:ahLst/>
              <a:cxnLst/>
              <a:rect l="l" t="t" r="r" b="b"/>
              <a:pathLst>
                <a:path w="12" h="13" extrusionOk="0">
                  <a:moveTo>
                    <a:pt x="0" y="0"/>
                  </a:moveTo>
                  <a:lnTo>
                    <a:pt x="12" y="12"/>
                  </a:lnTo>
                  <a:cubicBezTo>
                    <a:pt x="12" y="12"/>
                    <a:pt x="12"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2971;p34">
              <a:extLst>
                <a:ext uri="{FF2B5EF4-FFF2-40B4-BE49-F238E27FC236}">
                  <a16:creationId xmlns:a16="http://schemas.microsoft.com/office/drawing/2014/main" id="{FE780A64-351D-4FE0-B5D3-990A52150225}"/>
                </a:ext>
              </a:extLst>
            </p:cNvPr>
            <p:cNvSpPr/>
            <p:nvPr/>
          </p:nvSpPr>
          <p:spPr>
            <a:xfrm>
              <a:off x="6419650" y="2337925"/>
              <a:ext cx="200" cy="425"/>
            </a:xfrm>
            <a:custGeom>
              <a:avLst/>
              <a:gdLst/>
              <a:ahLst/>
              <a:cxnLst/>
              <a:rect l="l" t="t" r="r" b="b"/>
              <a:pathLst>
                <a:path w="8" h="17" extrusionOk="0">
                  <a:moveTo>
                    <a:pt x="8" y="0"/>
                  </a:moveTo>
                  <a:cubicBezTo>
                    <a:pt x="0" y="0"/>
                    <a:pt x="3" y="16"/>
                    <a:pt x="5" y="16"/>
                  </a:cubicBezTo>
                  <a:cubicBezTo>
                    <a:pt x="7" y="16"/>
                    <a:pt x="8" y="12"/>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2972;p34">
              <a:extLst>
                <a:ext uri="{FF2B5EF4-FFF2-40B4-BE49-F238E27FC236}">
                  <a16:creationId xmlns:a16="http://schemas.microsoft.com/office/drawing/2014/main" id="{6FD84E8E-BB1F-4BA1-9698-0C3AC0011E09}"/>
                </a:ext>
              </a:extLst>
            </p:cNvPr>
            <p:cNvSpPr/>
            <p:nvPr/>
          </p:nvSpPr>
          <p:spPr>
            <a:xfrm>
              <a:off x="6418950" y="2338225"/>
              <a:ext cx="900" cy="425"/>
            </a:xfrm>
            <a:custGeom>
              <a:avLst/>
              <a:gdLst/>
              <a:ahLst/>
              <a:cxnLst/>
              <a:rect l="l" t="t" r="r" b="b"/>
              <a:pathLst>
                <a:path w="36" h="17" extrusionOk="0">
                  <a:moveTo>
                    <a:pt x="0" y="0"/>
                  </a:moveTo>
                  <a:cubicBezTo>
                    <a:pt x="0" y="9"/>
                    <a:pt x="12" y="17"/>
                    <a:pt x="23" y="17"/>
                  </a:cubicBezTo>
                  <a:cubicBezTo>
                    <a:pt x="28" y="17"/>
                    <a:pt x="33" y="15"/>
                    <a:pt x="36" y="12"/>
                  </a:cubicBezTo>
                  <a:cubicBezTo>
                    <a:pt x="24" y="12"/>
                    <a:pt x="12"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2973;p34">
              <a:extLst>
                <a:ext uri="{FF2B5EF4-FFF2-40B4-BE49-F238E27FC236}">
                  <a16:creationId xmlns:a16="http://schemas.microsoft.com/office/drawing/2014/main" id="{5CCB5E14-8B08-4106-A3DD-EF97AECF4232}"/>
                </a:ext>
              </a:extLst>
            </p:cNvPr>
            <p:cNvSpPr/>
            <p:nvPr/>
          </p:nvSpPr>
          <p:spPr>
            <a:xfrm>
              <a:off x="6415375" y="2338225"/>
              <a:ext cx="925" cy="600"/>
            </a:xfrm>
            <a:custGeom>
              <a:avLst/>
              <a:gdLst/>
              <a:ahLst/>
              <a:cxnLst/>
              <a:rect l="l" t="t" r="r" b="b"/>
              <a:pathLst>
                <a:path w="37" h="24" extrusionOk="0">
                  <a:moveTo>
                    <a:pt x="36" y="0"/>
                  </a:moveTo>
                  <a:cubicBezTo>
                    <a:pt x="0" y="24"/>
                    <a:pt x="36"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2974;p34">
              <a:extLst>
                <a:ext uri="{FF2B5EF4-FFF2-40B4-BE49-F238E27FC236}">
                  <a16:creationId xmlns:a16="http://schemas.microsoft.com/office/drawing/2014/main" id="{09F16996-36CD-4920-9262-52C7E1ECB79D}"/>
                </a:ext>
              </a:extLst>
            </p:cNvPr>
            <p:cNvSpPr/>
            <p:nvPr/>
          </p:nvSpPr>
          <p:spPr>
            <a:xfrm>
              <a:off x="6420725" y="2336725"/>
              <a:ext cx="1075" cy="500"/>
            </a:xfrm>
            <a:custGeom>
              <a:avLst/>
              <a:gdLst/>
              <a:ahLst/>
              <a:cxnLst/>
              <a:rect l="l" t="t" r="r" b="b"/>
              <a:pathLst>
                <a:path w="43" h="20" extrusionOk="0">
                  <a:moveTo>
                    <a:pt x="1" y="1"/>
                  </a:moveTo>
                  <a:cubicBezTo>
                    <a:pt x="8" y="8"/>
                    <a:pt x="37" y="19"/>
                    <a:pt x="40" y="19"/>
                  </a:cubicBezTo>
                  <a:cubicBezTo>
                    <a:pt x="42" y="19"/>
                    <a:pt x="33" y="1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2975;p34">
              <a:extLst>
                <a:ext uri="{FF2B5EF4-FFF2-40B4-BE49-F238E27FC236}">
                  <a16:creationId xmlns:a16="http://schemas.microsoft.com/office/drawing/2014/main" id="{45116401-09BB-4942-881E-E96608D20452}"/>
                </a:ext>
              </a:extLst>
            </p:cNvPr>
            <p:cNvSpPr/>
            <p:nvPr/>
          </p:nvSpPr>
          <p:spPr>
            <a:xfrm>
              <a:off x="6420125" y="2336425"/>
              <a:ext cx="625" cy="325"/>
            </a:xfrm>
            <a:custGeom>
              <a:avLst/>
              <a:gdLst/>
              <a:ahLst/>
              <a:cxnLst/>
              <a:rect l="l" t="t" r="r" b="b"/>
              <a:pathLst>
                <a:path w="25" h="13" extrusionOk="0">
                  <a:moveTo>
                    <a:pt x="13" y="1"/>
                  </a:moveTo>
                  <a:cubicBezTo>
                    <a:pt x="1" y="1"/>
                    <a:pt x="13" y="13"/>
                    <a:pt x="25" y="13"/>
                  </a:cubicBezTo>
                  <a:lnTo>
                    <a:pt x="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2976;p34">
              <a:extLst>
                <a:ext uri="{FF2B5EF4-FFF2-40B4-BE49-F238E27FC236}">
                  <a16:creationId xmlns:a16="http://schemas.microsoft.com/office/drawing/2014/main" id="{3018FF1C-9B3B-40FF-9D7E-B17FFEC78992}"/>
                </a:ext>
              </a:extLst>
            </p:cNvPr>
            <p:cNvSpPr/>
            <p:nvPr/>
          </p:nvSpPr>
          <p:spPr>
            <a:xfrm>
              <a:off x="6418350" y="2337025"/>
              <a:ext cx="625" cy="700"/>
            </a:xfrm>
            <a:custGeom>
              <a:avLst/>
              <a:gdLst/>
              <a:ahLst/>
              <a:cxnLst/>
              <a:rect l="l" t="t" r="r" b="b"/>
              <a:pathLst>
                <a:path w="25" h="28" extrusionOk="0">
                  <a:moveTo>
                    <a:pt x="0" y="0"/>
                  </a:moveTo>
                  <a:lnTo>
                    <a:pt x="0" y="0"/>
                  </a:lnTo>
                  <a:cubicBezTo>
                    <a:pt x="12" y="18"/>
                    <a:pt x="21" y="27"/>
                    <a:pt x="23" y="27"/>
                  </a:cubicBezTo>
                  <a:cubicBezTo>
                    <a:pt x="24" y="27"/>
                    <a:pt x="18" y="1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2977;p34">
              <a:extLst>
                <a:ext uri="{FF2B5EF4-FFF2-40B4-BE49-F238E27FC236}">
                  <a16:creationId xmlns:a16="http://schemas.microsoft.com/office/drawing/2014/main" id="{2FEF5568-7D61-45FC-ADD3-87F69059367B}"/>
                </a:ext>
              </a:extLst>
            </p:cNvPr>
            <p:cNvSpPr/>
            <p:nvPr/>
          </p:nvSpPr>
          <p:spPr>
            <a:xfrm>
              <a:off x="6421925" y="2335900"/>
              <a:ext cx="925" cy="625"/>
            </a:xfrm>
            <a:custGeom>
              <a:avLst/>
              <a:gdLst/>
              <a:ahLst/>
              <a:cxnLst/>
              <a:rect l="l" t="t" r="r" b="b"/>
              <a:pathLst>
                <a:path w="37" h="25" extrusionOk="0">
                  <a:moveTo>
                    <a:pt x="1" y="1"/>
                  </a:moveTo>
                  <a:lnTo>
                    <a:pt x="1" y="1"/>
                  </a:lnTo>
                  <a:cubicBezTo>
                    <a:pt x="0" y="1"/>
                    <a:pt x="3" y="3"/>
                    <a:pt x="12" y="10"/>
                  </a:cubicBezTo>
                  <a:cubicBezTo>
                    <a:pt x="29" y="21"/>
                    <a:pt x="35" y="25"/>
                    <a:pt x="36" y="25"/>
                  </a:cubicBezTo>
                  <a:cubicBezTo>
                    <a:pt x="37" y="25"/>
                    <a:pt x="2"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2978;p34">
              <a:extLst>
                <a:ext uri="{FF2B5EF4-FFF2-40B4-BE49-F238E27FC236}">
                  <a16:creationId xmlns:a16="http://schemas.microsoft.com/office/drawing/2014/main" id="{D91DC2CD-F050-4E2E-8622-6760DCE39ADF}"/>
                </a:ext>
              </a:extLst>
            </p:cNvPr>
            <p:cNvSpPr/>
            <p:nvPr/>
          </p:nvSpPr>
          <p:spPr>
            <a:xfrm>
              <a:off x="6422825" y="2334950"/>
              <a:ext cx="1800" cy="1800"/>
            </a:xfrm>
            <a:custGeom>
              <a:avLst/>
              <a:gdLst/>
              <a:ahLst/>
              <a:cxnLst/>
              <a:rect l="l" t="t" r="r" b="b"/>
              <a:pathLst>
                <a:path w="72" h="72" extrusionOk="0">
                  <a:moveTo>
                    <a:pt x="0" y="0"/>
                  </a:moveTo>
                  <a:cubicBezTo>
                    <a:pt x="72" y="72"/>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2979;p34">
              <a:extLst>
                <a:ext uri="{FF2B5EF4-FFF2-40B4-BE49-F238E27FC236}">
                  <a16:creationId xmlns:a16="http://schemas.microsoft.com/office/drawing/2014/main" id="{EE668EFA-62FC-4C17-AC8E-89BFAF40AC25}"/>
                </a:ext>
              </a:extLst>
            </p:cNvPr>
            <p:cNvSpPr/>
            <p:nvPr/>
          </p:nvSpPr>
          <p:spPr>
            <a:xfrm>
              <a:off x="6419550" y="2335525"/>
              <a:ext cx="1800" cy="625"/>
            </a:xfrm>
            <a:custGeom>
              <a:avLst/>
              <a:gdLst/>
              <a:ahLst/>
              <a:cxnLst/>
              <a:rect l="l" t="t" r="r" b="b"/>
              <a:pathLst>
                <a:path w="72" h="25" extrusionOk="0">
                  <a:moveTo>
                    <a:pt x="72" y="25"/>
                  </a:moveTo>
                  <a:cubicBezTo>
                    <a:pt x="0" y="1"/>
                    <a:pt x="72" y="25"/>
                    <a:pt x="72"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2980;p34">
              <a:extLst>
                <a:ext uri="{FF2B5EF4-FFF2-40B4-BE49-F238E27FC236}">
                  <a16:creationId xmlns:a16="http://schemas.microsoft.com/office/drawing/2014/main" id="{3B33E99D-8D9E-4C85-908F-2451C929B6F1}"/>
                </a:ext>
              </a:extLst>
            </p:cNvPr>
            <p:cNvSpPr/>
            <p:nvPr/>
          </p:nvSpPr>
          <p:spPr>
            <a:xfrm>
              <a:off x="6420725" y="2335250"/>
              <a:ext cx="325" cy="600"/>
            </a:xfrm>
            <a:custGeom>
              <a:avLst/>
              <a:gdLst/>
              <a:ahLst/>
              <a:cxnLst/>
              <a:rect l="l" t="t" r="r" b="b"/>
              <a:pathLst>
                <a:path w="13" h="24" extrusionOk="0">
                  <a:moveTo>
                    <a:pt x="1" y="24"/>
                  </a:moveTo>
                  <a:cubicBezTo>
                    <a:pt x="1" y="24"/>
                    <a:pt x="13" y="0"/>
                    <a:pt x="1"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2981;p34">
              <a:extLst>
                <a:ext uri="{FF2B5EF4-FFF2-40B4-BE49-F238E27FC236}">
                  <a16:creationId xmlns:a16="http://schemas.microsoft.com/office/drawing/2014/main" id="{457C4045-6D91-4343-AE1D-41D15FB2EFA1}"/>
                </a:ext>
              </a:extLst>
            </p:cNvPr>
            <p:cNvSpPr/>
            <p:nvPr/>
          </p:nvSpPr>
          <p:spPr>
            <a:xfrm>
              <a:off x="6418050" y="2335825"/>
              <a:ext cx="1225" cy="925"/>
            </a:xfrm>
            <a:custGeom>
              <a:avLst/>
              <a:gdLst/>
              <a:ahLst/>
              <a:cxnLst/>
              <a:rect l="l" t="t" r="r" b="b"/>
              <a:pathLst>
                <a:path w="49" h="37" extrusionOk="0">
                  <a:moveTo>
                    <a:pt x="1" y="1"/>
                  </a:moveTo>
                  <a:cubicBezTo>
                    <a:pt x="9" y="9"/>
                    <a:pt x="23" y="12"/>
                    <a:pt x="34" y="20"/>
                  </a:cubicBezTo>
                  <a:lnTo>
                    <a:pt x="34" y="20"/>
                  </a:lnTo>
                  <a:cubicBezTo>
                    <a:pt x="26" y="10"/>
                    <a:pt x="15" y="1"/>
                    <a:pt x="1" y="1"/>
                  </a:cubicBezTo>
                  <a:close/>
                  <a:moveTo>
                    <a:pt x="34" y="20"/>
                  </a:moveTo>
                  <a:cubicBezTo>
                    <a:pt x="39" y="26"/>
                    <a:pt x="44" y="32"/>
                    <a:pt x="48" y="37"/>
                  </a:cubicBezTo>
                  <a:cubicBezTo>
                    <a:pt x="44" y="29"/>
                    <a:pt x="40" y="24"/>
                    <a:pt x="34"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2982;p34">
              <a:extLst>
                <a:ext uri="{FF2B5EF4-FFF2-40B4-BE49-F238E27FC236}">
                  <a16:creationId xmlns:a16="http://schemas.microsoft.com/office/drawing/2014/main" id="{1C607E12-C3B7-4F96-86E4-90836589878F}"/>
                </a:ext>
              </a:extLst>
            </p:cNvPr>
            <p:cNvSpPr/>
            <p:nvPr/>
          </p:nvSpPr>
          <p:spPr>
            <a:xfrm>
              <a:off x="6419850" y="2335525"/>
              <a:ext cx="0" cy="1525"/>
            </a:xfrm>
            <a:custGeom>
              <a:avLst/>
              <a:gdLst/>
              <a:ahLst/>
              <a:cxnLst/>
              <a:rect l="l" t="t" r="r" b="b"/>
              <a:pathLst>
                <a:path h="61" extrusionOk="0">
                  <a:moveTo>
                    <a:pt x="0" y="1"/>
                  </a:moveTo>
                  <a:cubicBezTo>
                    <a:pt x="0" y="1"/>
                    <a:pt x="0"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2983;p34">
              <a:extLst>
                <a:ext uri="{FF2B5EF4-FFF2-40B4-BE49-F238E27FC236}">
                  <a16:creationId xmlns:a16="http://schemas.microsoft.com/office/drawing/2014/main" id="{9B2D055D-95A0-4B98-B66C-FDA49B4C74D9}"/>
                </a:ext>
              </a:extLst>
            </p:cNvPr>
            <p:cNvSpPr/>
            <p:nvPr/>
          </p:nvSpPr>
          <p:spPr>
            <a:xfrm>
              <a:off x="6420925" y="2334175"/>
              <a:ext cx="725" cy="525"/>
            </a:xfrm>
            <a:custGeom>
              <a:avLst/>
              <a:gdLst/>
              <a:ahLst/>
              <a:cxnLst/>
              <a:rect l="l" t="t" r="r" b="b"/>
              <a:pathLst>
                <a:path w="29" h="21" extrusionOk="0">
                  <a:moveTo>
                    <a:pt x="5" y="0"/>
                  </a:moveTo>
                  <a:lnTo>
                    <a:pt x="5" y="0"/>
                  </a:lnTo>
                  <a:cubicBezTo>
                    <a:pt x="1" y="0"/>
                    <a:pt x="15" y="21"/>
                    <a:pt x="25" y="21"/>
                  </a:cubicBezTo>
                  <a:cubicBezTo>
                    <a:pt x="26" y="21"/>
                    <a:pt x="27" y="20"/>
                    <a:pt x="28" y="19"/>
                  </a:cubicBezTo>
                  <a:cubicBezTo>
                    <a:pt x="14" y="5"/>
                    <a:pt x="8" y="0"/>
                    <a:pt x="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2984;p34">
              <a:extLst>
                <a:ext uri="{FF2B5EF4-FFF2-40B4-BE49-F238E27FC236}">
                  <a16:creationId xmlns:a16="http://schemas.microsoft.com/office/drawing/2014/main" id="{E2796759-C107-4774-908F-B0BD11EE91CF}"/>
                </a:ext>
              </a:extLst>
            </p:cNvPr>
            <p:cNvSpPr/>
            <p:nvPr/>
          </p:nvSpPr>
          <p:spPr>
            <a:xfrm>
              <a:off x="6420775" y="2334475"/>
              <a:ext cx="275" cy="500"/>
            </a:xfrm>
            <a:custGeom>
              <a:avLst/>
              <a:gdLst/>
              <a:ahLst/>
              <a:cxnLst/>
              <a:rect l="l" t="t" r="r" b="b"/>
              <a:pathLst>
                <a:path w="11" h="20" extrusionOk="0">
                  <a:moveTo>
                    <a:pt x="2" y="0"/>
                  </a:moveTo>
                  <a:cubicBezTo>
                    <a:pt x="1" y="0"/>
                    <a:pt x="3" y="12"/>
                    <a:pt x="11" y="19"/>
                  </a:cubicBezTo>
                  <a:cubicBezTo>
                    <a:pt x="6" y="5"/>
                    <a:pt x="3" y="0"/>
                    <a:pt x="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2985;p34">
              <a:extLst>
                <a:ext uri="{FF2B5EF4-FFF2-40B4-BE49-F238E27FC236}">
                  <a16:creationId xmlns:a16="http://schemas.microsoft.com/office/drawing/2014/main" id="{500014D8-FEAF-40EA-AF3C-FC8F86EC2759}"/>
                </a:ext>
              </a:extLst>
            </p:cNvPr>
            <p:cNvSpPr/>
            <p:nvPr/>
          </p:nvSpPr>
          <p:spPr>
            <a:xfrm>
              <a:off x="6421925" y="2334050"/>
              <a:ext cx="625" cy="25"/>
            </a:xfrm>
            <a:custGeom>
              <a:avLst/>
              <a:gdLst/>
              <a:ahLst/>
              <a:cxnLst/>
              <a:rect l="l" t="t" r="r" b="b"/>
              <a:pathLst>
                <a:path w="25" h="1" extrusionOk="0">
                  <a:moveTo>
                    <a:pt x="12" y="0"/>
                  </a:moveTo>
                  <a:cubicBezTo>
                    <a:pt x="12" y="0"/>
                    <a:pt x="0" y="0"/>
                    <a:pt x="0" y="0"/>
                  </a:cubicBezTo>
                  <a:cubicBezTo>
                    <a:pt x="0" y="0"/>
                    <a:pt x="24"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2986;p34">
              <a:extLst>
                <a:ext uri="{FF2B5EF4-FFF2-40B4-BE49-F238E27FC236}">
                  <a16:creationId xmlns:a16="http://schemas.microsoft.com/office/drawing/2014/main" id="{C4896C29-36DF-441C-879F-7893C544BC62}"/>
                </a:ext>
              </a:extLst>
            </p:cNvPr>
            <p:cNvSpPr/>
            <p:nvPr/>
          </p:nvSpPr>
          <p:spPr>
            <a:xfrm>
              <a:off x="6421325" y="2335250"/>
              <a:ext cx="25" cy="25"/>
            </a:xfrm>
            <a:custGeom>
              <a:avLst/>
              <a:gdLst/>
              <a:ahLst/>
              <a:cxnLst/>
              <a:rect l="l" t="t" r="r" b="b"/>
              <a:pathLst>
                <a:path w="1" h="1" extrusionOk="0">
                  <a:moveTo>
                    <a:pt x="1" y="0"/>
                  </a:moveTo>
                  <a:lnTo>
                    <a:pt x="1" y="0"/>
                  </a:ln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2987;p34">
              <a:extLst>
                <a:ext uri="{FF2B5EF4-FFF2-40B4-BE49-F238E27FC236}">
                  <a16:creationId xmlns:a16="http://schemas.microsoft.com/office/drawing/2014/main" id="{8E00025B-B380-4989-A4B6-051DD96A812D}"/>
                </a:ext>
              </a:extLst>
            </p:cNvPr>
            <p:cNvSpPr/>
            <p:nvPr/>
          </p:nvSpPr>
          <p:spPr>
            <a:xfrm>
              <a:off x="6420800" y="2334850"/>
              <a:ext cx="550" cy="425"/>
            </a:xfrm>
            <a:custGeom>
              <a:avLst/>
              <a:gdLst/>
              <a:ahLst/>
              <a:cxnLst/>
              <a:rect l="l" t="t" r="r" b="b"/>
              <a:pathLst>
                <a:path w="22" h="17" extrusionOk="0">
                  <a:moveTo>
                    <a:pt x="6" y="0"/>
                  </a:moveTo>
                  <a:cubicBezTo>
                    <a:pt x="0" y="0"/>
                    <a:pt x="6" y="16"/>
                    <a:pt x="22" y="16"/>
                  </a:cubicBezTo>
                  <a:cubicBezTo>
                    <a:pt x="14" y="4"/>
                    <a:pt x="8"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2988;p34">
              <a:extLst>
                <a:ext uri="{FF2B5EF4-FFF2-40B4-BE49-F238E27FC236}">
                  <a16:creationId xmlns:a16="http://schemas.microsoft.com/office/drawing/2014/main" id="{0EBE2C5F-77DE-42F8-8CBA-89E763B11172}"/>
                </a:ext>
              </a:extLst>
            </p:cNvPr>
            <p:cNvSpPr/>
            <p:nvPr/>
          </p:nvSpPr>
          <p:spPr>
            <a:xfrm>
              <a:off x="6418050" y="2329875"/>
              <a:ext cx="3900" cy="2700"/>
            </a:xfrm>
            <a:custGeom>
              <a:avLst/>
              <a:gdLst/>
              <a:ahLst/>
              <a:cxnLst/>
              <a:rect l="l" t="t" r="r" b="b"/>
              <a:pathLst>
                <a:path w="156" h="108" extrusionOk="0">
                  <a:moveTo>
                    <a:pt x="1" y="1"/>
                  </a:moveTo>
                  <a:cubicBezTo>
                    <a:pt x="1" y="1"/>
                    <a:pt x="1" y="48"/>
                    <a:pt x="1" y="48"/>
                  </a:cubicBezTo>
                  <a:lnTo>
                    <a:pt x="12" y="48"/>
                  </a:lnTo>
                  <a:cubicBezTo>
                    <a:pt x="60" y="84"/>
                    <a:pt x="108" y="96"/>
                    <a:pt x="155" y="108"/>
                  </a:cubicBezTo>
                  <a:cubicBezTo>
                    <a:pt x="136" y="88"/>
                    <a:pt x="109" y="69"/>
                    <a:pt x="80" y="69"/>
                  </a:cubicBezTo>
                  <a:cubicBezTo>
                    <a:pt x="73" y="69"/>
                    <a:pt x="67" y="70"/>
                    <a:pt x="60" y="72"/>
                  </a:cubicBezTo>
                  <a:cubicBezTo>
                    <a:pt x="60" y="64"/>
                    <a:pt x="66" y="55"/>
                    <a:pt x="78" y="55"/>
                  </a:cubicBezTo>
                  <a:cubicBezTo>
                    <a:pt x="83" y="55"/>
                    <a:pt x="89" y="57"/>
                    <a:pt x="96" y="60"/>
                  </a:cubicBezTo>
                  <a:cubicBezTo>
                    <a:pt x="60" y="36"/>
                    <a:pt x="36" y="2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2989;p34">
              <a:extLst>
                <a:ext uri="{FF2B5EF4-FFF2-40B4-BE49-F238E27FC236}">
                  <a16:creationId xmlns:a16="http://schemas.microsoft.com/office/drawing/2014/main" id="{8F0E9BD6-84B4-4925-ADF1-6AE71120A6A0}"/>
                </a:ext>
              </a:extLst>
            </p:cNvPr>
            <p:cNvSpPr/>
            <p:nvPr/>
          </p:nvSpPr>
          <p:spPr>
            <a:xfrm>
              <a:off x="6421625" y="2333025"/>
              <a:ext cx="1075" cy="150"/>
            </a:xfrm>
            <a:custGeom>
              <a:avLst/>
              <a:gdLst/>
              <a:ahLst/>
              <a:cxnLst/>
              <a:rect l="l" t="t" r="r" b="b"/>
              <a:pathLst>
                <a:path w="43" h="6" extrusionOk="0">
                  <a:moveTo>
                    <a:pt x="37" y="0"/>
                  </a:moveTo>
                  <a:cubicBezTo>
                    <a:pt x="35" y="0"/>
                    <a:pt x="24" y="2"/>
                    <a:pt x="0" y="6"/>
                  </a:cubicBezTo>
                  <a:cubicBezTo>
                    <a:pt x="16" y="6"/>
                    <a:pt x="43"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2990;p34">
              <a:extLst>
                <a:ext uri="{FF2B5EF4-FFF2-40B4-BE49-F238E27FC236}">
                  <a16:creationId xmlns:a16="http://schemas.microsoft.com/office/drawing/2014/main" id="{A1697343-1FA8-4A27-839B-F2558577B864}"/>
                </a:ext>
              </a:extLst>
            </p:cNvPr>
            <p:cNvSpPr/>
            <p:nvPr/>
          </p:nvSpPr>
          <p:spPr>
            <a:xfrm>
              <a:off x="6419550" y="2332850"/>
              <a:ext cx="2350" cy="1375"/>
            </a:xfrm>
            <a:custGeom>
              <a:avLst/>
              <a:gdLst/>
              <a:ahLst/>
              <a:cxnLst/>
              <a:rect l="l" t="t" r="r" b="b"/>
              <a:pathLst>
                <a:path w="94" h="55" extrusionOk="0">
                  <a:moveTo>
                    <a:pt x="0" y="1"/>
                  </a:moveTo>
                  <a:cubicBezTo>
                    <a:pt x="5" y="1"/>
                    <a:pt x="10" y="2"/>
                    <a:pt x="14" y="3"/>
                  </a:cubicBezTo>
                  <a:lnTo>
                    <a:pt x="14" y="3"/>
                  </a:lnTo>
                  <a:cubicBezTo>
                    <a:pt x="13" y="2"/>
                    <a:pt x="13" y="1"/>
                    <a:pt x="12" y="1"/>
                  </a:cubicBezTo>
                  <a:close/>
                  <a:moveTo>
                    <a:pt x="14" y="3"/>
                  </a:moveTo>
                  <a:cubicBezTo>
                    <a:pt x="32" y="21"/>
                    <a:pt x="66" y="54"/>
                    <a:pt x="75" y="54"/>
                  </a:cubicBezTo>
                  <a:cubicBezTo>
                    <a:pt x="78" y="54"/>
                    <a:pt x="78" y="49"/>
                    <a:pt x="72" y="37"/>
                  </a:cubicBezTo>
                  <a:cubicBezTo>
                    <a:pt x="94" y="25"/>
                    <a:pt x="85" y="14"/>
                    <a:pt x="14" y="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2991;p34">
              <a:extLst>
                <a:ext uri="{FF2B5EF4-FFF2-40B4-BE49-F238E27FC236}">
                  <a16:creationId xmlns:a16="http://schemas.microsoft.com/office/drawing/2014/main" id="{89A50F6B-F9B3-441F-A7EB-5E7B0A4D3C91}"/>
                </a:ext>
              </a:extLst>
            </p:cNvPr>
            <p:cNvSpPr/>
            <p:nvPr/>
          </p:nvSpPr>
          <p:spPr>
            <a:xfrm>
              <a:off x="6416575" y="2334950"/>
              <a:ext cx="2825" cy="425"/>
            </a:xfrm>
            <a:custGeom>
              <a:avLst/>
              <a:gdLst/>
              <a:ahLst/>
              <a:cxnLst/>
              <a:rect l="l" t="t" r="r" b="b"/>
              <a:pathLst>
                <a:path w="113" h="17" extrusionOk="0">
                  <a:moveTo>
                    <a:pt x="24" y="0"/>
                  </a:moveTo>
                  <a:cubicBezTo>
                    <a:pt x="24" y="0"/>
                    <a:pt x="1" y="15"/>
                    <a:pt x="16" y="15"/>
                  </a:cubicBezTo>
                  <a:cubicBezTo>
                    <a:pt x="20" y="15"/>
                    <a:pt x="26" y="14"/>
                    <a:pt x="36" y="12"/>
                  </a:cubicBezTo>
                  <a:cubicBezTo>
                    <a:pt x="36" y="10"/>
                    <a:pt x="40" y="9"/>
                    <a:pt x="47" y="9"/>
                  </a:cubicBezTo>
                  <a:cubicBezTo>
                    <a:pt x="67" y="9"/>
                    <a:pt x="110" y="16"/>
                    <a:pt x="112" y="16"/>
                  </a:cubicBezTo>
                  <a:cubicBezTo>
                    <a:pt x="113" y="16"/>
                    <a:pt x="91" y="13"/>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2992;p34">
              <a:extLst>
                <a:ext uri="{FF2B5EF4-FFF2-40B4-BE49-F238E27FC236}">
                  <a16:creationId xmlns:a16="http://schemas.microsoft.com/office/drawing/2014/main" id="{396F8B5E-48CB-486B-B138-FE7EEAC2C5C0}"/>
                </a:ext>
              </a:extLst>
            </p:cNvPr>
            <p:cNvSpPr/>
            <p:nvPr/>
          </p:nvSpPr>
          <p:spPr>
            <a:xfrm>
              <a:off x="6421325" y="2332550"/>
              <a:ext cx="3600" cy="925"/>
            </a:xfrm>
            <a:custGeom>
              <a:avLst/>
              <a:gdLst/>
              <a:ahLst/>
              <a:cxnLst/>
              <a:rect l="l" t="t" r="r" b="b"/>
              <a:pathLst>
                <a:path w="144" h="37" extrusionOk="0">
                  <a:moveTo>
                    <a:pt x="48" y="13"/>
                  </a:moveTo>
                  <a:cubicBezTo>
                    <a:pt x="1" y="1"/>
                    <a:pt x="143" y="37"/>
                    <a:pt x="48"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2993;p34">
              <a:extLst>
                <a:ext uri="{FF2B5EF4-FFF2-40B4-BE49-F238E27FC236}">
                  <a16:creationId xmlns:a16="http://schemas.microsoft.com/office/drawing/2014/main" id="{A0621381-0739-4008-AACC-83426F511896}"/>
                </a:ext>
              </a:extLst>
            </p:cNvPr>
            <p:cNvSpPr/>
            <p:nvPr/>
          </p:nvSpPr>
          <p:spPr>
            <a:xfrm>
              <a:off x="6422825" y="2332125"/>
              <a:ext cx="175" cy="450"/>
            </a:xfrm>
            <a:custGeom>
              <a:avLst/>
              <a:gdLst/>
              <a:ahLst/>
              <a:cxnLst/>
              <a:rect l="l" t="t" r="r" b="b"/>
              <a:pathLst>
                <a:path w="7" h="18" extrusionOk="0">
                  <a:moveTo>
                    <a:pt x="1" y="0"/>
                  </a:moveTo>
                  <a:cubicBezTo>
                    <a:pt x="0" y="0"/>
                    <a:pt x="0" y="2"/>
                    <a:pt x="0" y="6"/>
                  </a:cubicBezTo>
                  <a:cubicBezTo>
                    <a:pt x="3" y="15"/>
                    <a:pt x="4" y="18"/>
                    <a:pt x="5" y="18"/>
                  </a:cubicBezTo>
                  <a:cubicBezTo>
                    <a:pt x="6" y="18"/>
                    <a:pt x="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2994;p34">
              <a:extLst>
                <a:ext uri="{FF2B5EF4-FFF2-40B4-BE49-F238E27FC236}">
                  <a16:creationId xmlns:a16="http://schemas.microsoft.com/office/drawing/2014/main" id="{91E244D7-E97F-4A97-9C51-A6537BB2478A}"/>
                </a:ext>
              </a:extLst>
            </p:cNvPr>
            <p:cNvSpPr/>
            <p:nvPr/>
          </p:nvSpPr>
          <p:spPr>
            <a:xfrm>
              <a:off x="6430250" y="2317675"/>
              <a:ext cx="25" cy="325"/>
            </a:xfrm>
            <a:custGeom>
              <a:avLst/>
              <a:gdLst/>
              <a:ahLst/>
              <a:cxnLst/>
              <a:rect l="l" t="t" r="r" b="b"/>
              <a:pathLst>
                <a:path w="1" h="13" extrusionOk="0">
                  <a:moveTo>
                    <a:pt x="1" y="12"/>
                  </a:moveTo>
                  <a:cubicBezTo>
                    <a:pt x="1" y="1"/>
                    <a:pt x="1" y="1"/>
                    <a:pt x="1" y="1"/>
                  </a:cubicBezTo>
                  <a:cubicBezTo>
                    <a:pt x="1" y="1"/>
                    <a:pt x="1" y="1"/>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2995;p34">
              <a:extLst>
                <a:ext uri="{FF2B5EF4-FFF2-40B4-BE49-F238E27FC236}">
                  <a16:creationId xmlns:a16="http://schemas.microsoft.com/office/drawing/2014/main" id="{78FA19F0-D9DE-4B91-BCA8-98EF25628111}"/>
                </a:ext>
              </a:extLst>
            </p:cNvPr>
            <p:cNvSpPr/>
            <p:nvPr/>
          </p:nvSpPr>
          <p:spPr>
            <a:xfrm>
              <a:off x="6429200" y="2317550"/>
              <a:ext cx="1075" cy="150"/>
            </a:xfrm>
            <a:custGeom>
              <a:avLst/>
              <a:gdLst/>
              <a:ahLst/>
              <a:cxnLst/>
              <a:rect l="l" t="t" r="r" b="b"/>
              <a:pathLst>
                <a:path w="43" h="6" extrusionOk="0">
                  <a:moveTo>
                    <a:pt x="3" y="0"/>
                  </a:moveTo>
                  <a:cubicBezTo>
                    <a:pt x="0" y="0"/>
                    <a:pt x="35" y="6"/>
                    <a:pt x="43" y="6"/>
                  </a:cubicBezTo>
                  <a:cubicBezTo>
                    <a:pt x="15" y="2"/>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2996;p34">
              <a:extLst>
                <a:ext uri="{FF2B5EF4-FFF2-40B4-BE49-F238E27FC236}">
                  <a16:creationId xmlns:a16="http://schemas.microsoft.com/office/drawing/2014/main" id="{13B2E5C2-3CE3-4F80-BF6F-A59B20948F67}"/>
                </a:ext>
              </a:extLst>
            </p:cNvPr>
            <p:cNvSpPr/>
            <p:nvPr/>
          </p:nvSpPr>
          <p:spPr>
            <a:xfrm>
              <a:off x="6430250" y="2317975"/>
              <a:ext cx="325" cy="25"/>
            </a:xfrm>
            <a:custGeom>
              <a:avLst/>
              <a:gdLst/>
              <a:ahLst/>
              <a:cxnLst/>
              <a:rect l="l" t="t" r="r" b="b"/>
              <a:pathLst>
                <a:path w="13" h="1" extrusionOk="0">
                  <a:moveTo>
                    <a:pt x="1" y="0"/>
                  </a:moveTo>
                  <a:cubicBezTo>
                    <a:pt x="13" y="0"/>
                    <a:pt x="13"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2997;p34">
              <a:extLst>
                <a:ext uri="{FF2B5EF4-FFF2-40B4-BE49-F238E27FC236}">
                  <a16:creationId xmlns:a16="http://schemas.microsoft.com/office/drawing/2014/main" id="{0303DC0E-C81F-4AD4-9C36-A1B2836B4840}"/>
                </a:ext>
              </a:extLst>
            </p:cNvPr>
            <p:cNvSpPr/>
            <p:nvPr/>
          </p:nvSpPr>
          <p:spPr>
            <a:xfrm>
              <a:off x="6429650" y="2306075"/>
              <a:ext cx="175" cy="350"/>
            </a:xfrm>
            <a:custGeom>
              <a:avLst/>
              <a:gdLst/>
              <a:ahLst/>
              <a:cxnLst/>
              <a:rect l="l" t="t" r="r" b="b"/>
              <a:pathLst>
                <a:path w="7" h="14" extrusionOk="0">
                  <a:moveTo>
                    <a:pt x="1" y="0"/>
                  </a:moveTo>
                  <a:cubicBezTo>
                    <a:pt x="1" y="7"/>
                    <a:pt x="5" y="14"/>
                    <a:pt x="6" y="14"/>
                  </a:cubicBezTo>
                  <a:cubicBezTo>
                    <a:pt x="7" y="14"/>
                    <a:pt x="6" y="1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2998;p34">
              <a:extLst>
                <a:ext uri="{FF2B5EF4-FFF2-40B4-BE49-F238E27FC236}">
                  <a16:creationId xmlns:a16="http://schemas.microsoft.com/office/drawing/2014/main" id="{A2DDCE2B-B5B9-46FD-8287-32C12058A38A}"/>
                </a:ext>
              </a:extLst>
            </p:cNvPr>
            <p:cNvSpPr/>
            <p:nvPr/>
          </p:nvSpPr>
          <p:spPr>
            <a:xfrm>
              <a:off x="6429375" y="2306075"/>
              <a:ext cx="300" cy="25"/>
            </a:xfrm>
            <a:custGeom>
              <a:avLst/>
              <a:gdLst/>
              <a:ahLst/>
              <a:cxnLst/>
              <a:rect l="l" t="t" r="r" b="b"/>
              <a:pathLst>
                <a:path w="12" h="1" extrusionOk="0">
                  <a:moveTo>
                    <a:pt x="12" y="0"/>
                  </a:moveTo>
                  <a:cubicBezTo>
                    <a:pt x="0" y="0"/>
                    <a:pt x="0" y="0"/>
                    <a:pt x="0" y="0"/>
                  </a:cubicBezTo>
                  <a:cubicBezTo>
                    <a:pt x="0" y="0"/>
                    <a:pt x="0" y="0"/>
                    <a:pt x="0" y="0"/>
                  </a:cubicBezTo>
                  <a:cubicBezTo>
                    <a:pt x="0" y="0"/>
                    <a:pt x="12"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2999;p34">
              <a:extLst>
                <a:ext uri="{FF2B5EF4-FFF2-40B4-BE49-F238E27FC236}">
                  <a16:creationId xmlns:a16="http://schemas.microsoft.com/office/drawing/2014/main" id="{4387F20E-E88A-4844-9CD5-92D1CA925E59}"/>
                </a:ext>
              </a:extLst>
            </p:cNvPr>
            <p:cNvSpPr/>
            <p:nvPr/>
          </p:nvSpPr>
          <p:spPr>
            <a:xfrm>
              <a:off x="6429375" y="2305775"/>
              <a:ext cx="0" cy="325"/>
            </a:xfrm>
            <a:custGeom>
              <a:avLst/>
              <a:gdLst/>
              <a:ahLst/>
              <a:cxnLst/>
              <a:rect l="l" t="t" r="r" b="b"/>
              <a:pathLst>
                <a:path h="13" extrusionOk="0">
                  <a:moveTo>
                    <a:pt x="0" y="12"/>
                  </a:moveTo>
                  <a:cubicBezTo>
                    <a:pt x="0" y="0"/>
                    <a:pt x="0" y="0"/>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3000;p34">
              <a:extLst>
                <a:ext uri="{FF2B5EF4-FFF2-40B4-BE49-F238E27FC236}">
                  <a16:creationId xmlns:a16="http://schemas.microsoft.com/office/drawing/2014/main" id="{F1297D4A-FE4D-4703-A378-90D20B68B0C1}"/>
                </a:ext>
              </a:extLst>
            </p:cNvPr>
            <p:cNvSpPr/>
            <p:nvPr/>
          </p:nvSpPr>
          <p:spPr>
            <a:xfrm>
              <a:off x="6438000" y="2282025"/>
              <a:ext cx="325" cy="250"/>
            </a:xfrm>
            <a:custGeom>
              <a:avLst/>
              <a:gdLst/>
              <a:ahLst/>
              <a:cxnLst/>
              <a:rect l="l" t="t" r="r" b="b"/>
              <a:pathLst>
                <a:path w="13" h="10" extrusionOk="0">
                  <a:moveTo>
                    <a:pt x="2" y="1"/>
                  </a:moveTo>
                  <a:cubicBezTo>
                    <a:pt x="0" y="1"/>
                    <a:pt x="0" y="4"/>
                    <a:pt x="0" y="10"/>
                  </a:cubicBezTo>
                  <a:lnTo>
                    <a:pt x="12" y="10"/>
                  </a:lnTo>
                  <a:cubicBezTo>
                    <a:pt x="6" y="4"/>
                    <a:pt x="3"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3001;p34">
              <a:extLst>
                <a:ext uri="{FF2B5EF4-FFF2-40B4-BE49-F238E27FC236}">
                  <a16:creationId xmlns:a16="http://schemas.microsoft.com/office/drawing/2014/main" id="{CFBA362F-1355-4DD9-AF9A-84E0D3AA694E}"/>
                </a:ext>
              </a:extLst>
            </p:cNvPr>
            <p:cNvSpPr/>
            <p:nvPr/>
          </p:nvSpPr>
          <p:spPr>
            <a:xfrm>
              <a:off x="6422825" y="2310525"/>
              <a:ext cx="2700" cy="1525"/>
            </a:xfrm>
            <a:custGeom>
              <a:avLst/>
              <a:gdLst/>
              <a:ahLst/>
              <a:cxnLst/>
              <a:rect l="l" t="t" r="r" b="b"/>
              <a:pathLst>
                <a:path w="108" h="61" extrusionOk="0">
                  <a:moveTo>
                    <a:pt x="0" y="1"/>
                  </a:moveTo>
                  <a:lnTo>
                    <a:pt x="0" y="1"/>
                  </a:lnTo>
                  <a:cubicBezTo>
                    <a:pt x="36" y="25"/>
                    <a:pt x="48" y="48"/>
                    <a:pt x="107" y="60"/>
                  </a:cubicBezTo>
                  <a:cubicBezTo>
                    <a:pt x="72" y="37"/>
                    <a:pt x="36"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3002;p34">
              <a:extLst>
                <a:ext uri="{FF2B5EF4-FFF2-40B4-BE49-F238E27FC236}">
                  <a16:creationId xmlns:a16="http://schemas.microsoft.com/office/drawing/2014/main" id="{6B55A28B-5F76-4338-98B6-B239A6831F4C}"/>
                </a:ext>
              </a:extLst>
            </p:cNvPr>
            <p:cNvSpPr/>
            <p:nvPr/>
          </p:nvSpPr>
          <p:spPr>
            <a:xfrm>
              <a:off x="6416575" y="2266325"/>
              <a:ext cx="34550" cy="65375"/>
            </a:xfrm>
            <a:custGeom>
              <a:avLst/>
              <a:gdLst/>
              <a:ahLst/>
              <a:cxnLst/>
              <a:rect l="l" t="t" r="r" b="b"/>
              <a:pathLst>
                <a:path w="1382" h="2615" extrusionOk="0">
                  <a:moveTo>
                    <a:pt x="893" y="412"/>
                  </a:moveTo>
                  <a:lnTo>
                    <a:pt x="893" y="412"/>
                  </a:lnTo>
                  <a:cubicBezTo>
                    <a:pt x="896" y="414"/>
                    <a:pt x="898" y="417"/>
                    <a:pt x="900" y="419"/>
                  </a:cubicBezTo>
                  <a:lnTo>
                    <a:pt x="900" y="419"/>
                  </a:lnTo>
                  <a:cubicBezTo>
                    <a:pt x="898" y="417"/>
                    <a:pt x="896" y="414"/>
                    <a:pt x="893" y="412"/>
                  </a:cubicBezTo>
                  <a:close/>
                  <a:moveTo>
                    <a:pt x="1083" y="756"/>
                  </a:moveTo>
                  <a:cubicBezTo>
                    <a:pt x="1083" y="756"/>
                    <a:pt x="1083" y="756"/>
                    <a:pt x="1083" y="756"/>
                  </a:cubicBezTo>
                  <a:lnTo>
                    <a:pt x="1083" y="756"/>
                  </a:lnTo>
                  <a:cubicBezTo>
                    <a:pt x="1083" y="756"/>
                    <a:pt x="1083" y="757"/>
                    <a:pt x="1084" y="757"/>
                  </a:cubicBezTo>
                  <a:cubicBezTo>
                    <a:pt x="1084" y="756"/>
                    <a:pt x="1083" y="756"/>
                    <a:pt x="1083" y="756"/>
                  </a:cubicBezTo>
                  <a:close/>
                  <a:moveTo>
                    <a:pt x="572" y="923"/>
                  </a:moveTo>
                  <a:cubicBezTo>
                    <a:pt x="572" y="923"/>
                    <a:pt x="572" y="935"/>
                    <a:pt x="583" y="935"/>
                  </a:cubicBezTo>
                  <a:lnTo>
                    <a:pt x="572" y="923"/>
                  </a:lnTo>
                  <a:close/>
                  <a:moveTo>
                    <a:pt x="500" y="1245"/>
                  </a:moveTo>
                  <a:cubicBezTo>
                    <a:pt x="536" y="1269"/>
                    <a:pt x="512" y="1269"/>
                    <a:pt x="500" y="1269"/>
                  </a:cubicBezTo>
                  <a:cubicBezTo>
                    <a:pt x="488" y="1257"/>
                    <a:pt x="476" y="1245"/>
                    <a:pt x="500" y="1245"/>
                  </a:cubicBezTo>
                  <a:close/>
                  <a:moveTo>
                    <a:pt x="452" y="1578"/>
                  </a:moveTo>
                  <a:cubicBezTo>
                    <a:pt x="452" y="1578"/>
                    <a:pt x="452" y="1590"/>
                    <a:pt x="441" y="1590"/>
                  </a:cubicBezTo>
                  <a:cubicBezTo>
                    <a:pt x="429" y="1578"/>
                    <a:pt x="441" y="1578"/>
                    <a:pt x="452" y="1578"/>
                  </a:cubicBezTo>
                  <a:close/>
                  <a:moveTo>
                    <a:pt x="499" y="1928"/>
                  </a:moveTo>
                  <a:cubicBezTo>
                    <a:pt x="503" y="1931"/>
                    <a:pt x="507" y="1933"/>
                    <a:pt x="512" y="1936"/>
                  </a:cubicBezTo>
                  <a:cubicBezTo>
                    <a:pt x="512" y="1932"/>
                    <a:pt x="507" y="1930"/>
                    <a:pt x="499" y="1928"/>
                  </a:cubicBezTo>
                  <a:close/>
                  <a:moveTo>
                    <a:pt x="119" y="2066"/>
                  </a:moveTo>
                  <a:cubicBezTo>
                    <a:pt x="124" y="2069"/>
                    <a:pt x="129" y="2071"/>
                    <a:pt x="133" y="2071"/>
                  </a:cubicBezTo>
                  <a:lnTo>
                    <a:pt x="133" y="2071"/>
                  </a:lnTo>
                  <a:cubicBezTo>
                    <a:pt x="128" y="2070"/>
                    <a:pt x="124" y="2068"/>
                    <a:pt x="119" y="2066"/>
                  </a:cubicBezTo>
                  <a:close/>
                  <a:moveTo>
                    <a:pt x="1195" y="0"/>
                  </a:moveTo>
                  <a:cubicBezTo>
                    <a:pt x="1135" y="0"/>
                    <a:pt x="1118" y="48"/>
                    <a:pt x="1024" y="126"/>
                  </a:cubicBezTo>
                  <a:cubicBezTo>
                    <a:pt x="1072" y="138"/>
                    <a:pt x="1072" y="138"/>
                    <a:pt x="1036" y="138"/>
                  </a:cubicBezTo>
                  <a:cubicBezTo>
                    <a:pt x="1060" y="138"/>
                    <a:pt x="1072" y="150"/>
                    <a:pt x="1095" y="150"/>
                  </a:cubicBezTo>
                  <a:cubicBezTo>
                    <a:pt x="1060" y="161"/>
                    <a:pt x="1024" y="173"/>
                    <a:pt x="988" y="185"/>
                  </a:cubicBezTo>
                  <a:cubicBezTo>
                    <a:pt x="1000" y="185"/>
                    <a:pt x="1012" y="197"/>
                    <a:pt x="1024" y="209"/>
                  </a:cubicBezTo>
                  <a:cubicBezTo>
                    <a:pt x="1014" y="204"/>
                    <a:pt x="1008" y="201"/>
                    <a:pt x="1007" y="201"/>
                  </a:cubicBezTo>
                  <a:lnTo>
                    <a:pt x="1007" y="201"/>
                  </a:lnTo>
                  <a:cubicBezTo>
                    <a:pt x="1004" y="201"/>
                    <a:pt x="1010" y="207"/>
                    <a:pt x="1024" y="221"/>
                  </a:cubicBezTo>
                  <a:cubicBezTo>
                    <a:pt x="988" y="221"/>
                    <a:pt x="976" y="221"/>
                    <a:pt x="976" y="197"/>
                  </a:cubicBezTo>
                  <a:cubicBezTo>
                    <a:pt x="964" y="209"/>
                    <a:pt x="953" y="221"/>
                    <a:pt x="953" y="233"/>
                  </a:cubicBezTo>
                  <a:lnTo>
                    <a:pt x="953" y="233"/>
                  </a:lnTo>
                  <a:cubicBezTo>
                    <a:pt x="953" y="233"/>
                    <a:pt x="953" y="233"/>
                    <a:pt x="953" y="233"/>
                  </a:cubicBezTo>
                  <a:lnTo>
                    <a:pt x="953" y="233"/>
                  </a:lnTo>
                  <a:cubicBezTo>
                    <a:pt x="953" y="233"/>
                    <a:pt x="969" y="431"/>
                    <a:pt x="923" y="431"/>
                  </a:cubicBezTo>
                  <a:cubicBezTo>
                    <a:pt x="916" y="431"/>
                    <a:pt x="909" y="427"/>
                    <a:pt x="900" y="419"/>
                  </a:cubicBezTo>
                  <a:lnTo>
                    <a:pt x="900" y="419"/>
                  </a:lnTo>
                  <a:cubicBezTo>
                    <a:pt x="920" y="440"/>
                    <a:pt x="933" y="460"/>
                    <a:pt x="964" y="471"/>
                  </a:cubicBezTo>
                  <a:lnTo>
                    <a:pt x="941" y="471"/>
                  </a:lnTo>
                  <a:cubicBezTo>
                    <a:pt x="934" y="468"/>
                    <a:pt x="928" y="466"/>
                    <a:pt x="923" y="466"/>
                  </a:cubicBezTo>
                  <a:cubicBezTo>
                    <a:pt x="892" y="466"/>
                    <a:pt x="888" y="519"/>
                    <a:pt x="857" y="519"/>
                  </a:cubicBezTo>
                  <a:cubicBezTo>
                    <a:pt x="893" y="531"/>
                    <a:pt x="976" y="554"/>
                    <a:pt x="941" y="566"/>
                  </a:cubicBezTo>
                  <a:cubicBezTo>
                    <a:pt x="946" y="561"/>
                    <a:pt x="943" y="559"/>
                    <a:pt x="937" y="559"/>
                  </a:cubicBezTo>
                  <a:cubicBezTo>
                    <a:pt x="918" y="559"/>
                    <a:pt x="868" y="573"/>
                    <a:pt x="849" y="573"/>
                  </a:cubicBezTo>
                  <a:cubicBezTo>
                    <a:pt x="843" y="573"/>
                    <a:pt x="840" y="571"/>
                    <a:pt x="845" y="566"/>
                  </a:cubicBezTo>
                  <a:lnTo>
                    <a:pt x="845" y="566"/>
                  </a:lnTo>
                  <a:cubicBezTo>
                    <a:pt x="833" y="578"/>
                    <a:pt x="833" y="578"/>
                    <a:pt x="822" y="590"/>
                  </a:cubicBezTo>
                  <a:cubicBezTo>
                    <a:pt x="833" y="602"/>
                    <a:pt x="917" y="662"/>
                    <a:pt x="893" y="662"/>
                  </a:cubicBezTo>
                  <a:cubicBezTo>
                    <a:pt x="845" y="638"/>
                    <a:pt x="857" y="626"/>
                    <a:pt x="810" y="590"/>
                  </a:cubicBezTo>
                  <a:lnTo>
                    <a:pt x="810" y="590"/>
                  </a:lnTo>
                  <a:cubicBezTo>
                    <a:pt x="817" y="604"/>
                    <a:pt x="815" y="610"/>
                    <a:pt x="808" y="610"/>
                  </a:cubicBezTo>
                  <a:cubicBezTo>
                    <a:pt x="804" y="610"/>
                    <a:pt x="796" y="607"/>
                    <a:pt x="786" y="602"/>
                  </a:cubicBezTo>
                  <a:lnTo>
                    <a:pt x="786" y="602"/>
                  </a:lnTo>
                  <a:cubicBezTo>
                    <a:pt x="857" y="650"/>
                    <a:pt x="762" y="614"/>
                    <a:pt x="810" y="662"/>
                  </a:cubicBezTo>
                  <a:cubicBezTo>
                    <a:pt x="798" y="650"/>
                    <a:pt x="789" y="644"/>
                    <a:pt x="786" y="644"/>
                  </a:cubicBezTo>
                  <a:lnTo>
                    <a:pt x="786" y="644"/>
                  </a:lnTo>
                  <a:cubicBezTo>
                    <a:pt x="783" y="644"/>
                    <a:pt x="786" y="650"/>
                    <a:pt x="798" y="662"/>
                  </a:cubicBezTo>
                  <a:cubicBezTo>
                    <a:pt x="786" y="662"/>
                    <a:pt x="774" y="650"/>
                    <a:pt x="762" y="638"/>
                  </a:cubicBezTo>
                  <a:cubicBezTo>
                    <a:pt x="762" y="650"/>
                    <a:pt x="750" y="662"/>
                    <a:pt x="726" y="673"/>
                  </a:cubicBezTo>
                  <a:cubicBezTo>
                    <a:pt x="736" y="669"/>
                    <a:pt x="746" y="666"/>
                    <a:pt x="756" y="666"/>
                  </a:cubicBezTo>
                  <a:cubicBezTo>
                    <a:pt x="770" y="666"/>
                    <a:pt x="784" y="671"/>
                    <a:pt x="798" y="685"/>
                  </a:cubicBezTo>
                  <a:cubicBezTo>
                    <a:pt x="805" y="696"/>
                    <a:pt x="800" y="700"/>
                    <a:pt x="789" y="700"/>
                  </a:cubicBezTo>
                  <a:cubicBezTo>
                    <a:pt x="775" y="700"/>
                    <a:pt x="753" y="695"/>
                    <a:pt x="734" y="695"/>
                  </a:cubicBezTo>
                  <a:cubicBezTo>
                    <a:pt x="719" y="695"/>
                    <a:pt x="706" y="698"/>
                    <a:pt x="703" y="709"/>
                  </a:cubicBezTo>
                  <a:cubicBezTo>
                    <a:pt x="703" y="721"/>
                    <a:pt x="762" y="769"/>
                    <a:pt x="762" y="781"/>
                  </a:cubicBezTo>
                  <a:cubicBezTo>
                    <a:pt x="749" y="779"/>
                    <a:pt x="740" y="778"/>
                    <a:pt x="734" y="778"/>
                  </a:cubicBezTo>
                  <a:cubicBezTo>
                    <a:pt x="700" y="778"/>
                    <a:pt x="793" y="806"/>
                    <a:pt x="762" y="816"/>
                  </a:cubicBezTo>
                  <a:cubicBezTo>
                    <a:pt x="750" y="816"/>
                    <a:pt x="703" y="793"/>
                    <a:pt x="691" y="781"/>
                  </a:cubicBezTo>
                  <a:lnTo>
                    <a:pt x="691" y="781"/>
                  </a:lnTo>
                  <a:cubicBezTo>
                    <a:pt x="679" y="816"/>
                    <a:pt x="691" y="852"/>
                    <a:pt x="738" y="864"/>
                  </a:cubicBezTo>
                  <a:cubicBezTo>
                    <a:pt x="717" y="864"/>
                    <a:pt x="668" y="826"/>
                    <a:pt x="657" y="826"/>
                  </a:cubicBezTo>
                  <a:cubicBezTo>
                    <a:pt x="656" y="826"/>
                    <a:pt x="655" y="827"/>
                    <a:pt x="655" y="828"/>
                  </a:cubicBezTo>
                  <a:cubicBezTo>
                    <a:pt x="655" y="852"/>
                    <a:pt x="691" y="864"/>
                    <a:pt x="703" y="888"/>
                  </a:cubicBezTo>
                  <a:cubicBezTo>
                    <a:pt x="692" y="888"/>
                    <a:pt x="681" y="892"/>
                    <a:pt x="670" y="892"/>
                  </a:cubicBezTo>
                  <a:cubicBezTo>
                    <a:pt x="655" y="892"/>
                    <a:pt x="639" y="885"/>
                    <a:pt x="619" y="852"/>
                  </a:cubicBezTo>
                  <a:cubicBezTo>
                    <a:pt x="607" y="888"/>
                    <a:pt x="595" y="912"/>
                    <a:pt x="583" y="935"/>
                  </a:cubicBezTo>
                  <a:cubicBezTo>
                    <a:pt x="572" y="959"/>
                    <a:pt x="560" y="971"/>
                    <a:pt x="536" y="995"/>
                  </a:cubicBezTo>
                  <a:cubicBezTo>
                    <a:pt x="560" y="1007"/>
                    <a:pt x="583" y="1019"/>
                    <a:pt x="607" y="1043"/>
                  </a:cubicBezTo>
                  <a:cubicBezTo>
                    <a:pt x="600" y="1046"/>
                    <a:pt x="594" y="1047"/>
                    <a:pt x="589" y="1047"/>
                  </a:cubicBezTo>
                  <a:cubicBezTo>
                    <a:pt x="575" y="1047"/>
                    <a:pt x="565" y="1039"/>
                    <a:pt x="548" y="1031"/>
                  </a:cubicBezTo>
                  <a:lnTo>
                    <a:pt x="548" y="1031"/>
                  </a:lnTo>
                  <a:cubicBezTo>
                    <a:pt x="583" y="1054"/>
                    <a:pt x="595" y="1066"/>
                    <a:pt x="560" y="1090"/>
                  </a:cubicBezTo>
                  <a:cubicBezTo>
                    <a:pt x="560" y="1078"/>
                    <a:pt x="512" y="1031"/>
                    <a:pt x="476" y="1031"/>
                  </a:cubicBezTo>
                  <a:cubicBezTo>
                    <a:pt x="548" y="1066"/>
                    <a:pt x="476" y="1090"/>
                    <a:pt x="548" y="1126"/>
                  </a:cubicBezTo>
                  <a:cubicBezTo>
                    <a:pt x="536" y="1126"/>
                    <a:pt x="524" y="1126"/>
                    <a:pt x="524" y="1114"/>
                  </a:cubicBezTo>
                  <a:cubicBezTo>
                    <a:pt x="488" y="1114"/>
                    <a:pt x="583" y="1162"/>
                    <a:pt x="560" y="1174"/>
                  </a:cubicBezTo>
                  <a:cubicBezTo>
                    <a:pt x="524" y="1185"/>
                    <a:pt x="512" y="1185"/>
                    <a:pt x="560" y="1245"/>
                  </a:cubicBezTo>
                  <a:cubicBezTo>
                    <a:pt x="550" y="1240"/>
                    <a:pt x="544" y="1237"/>
                    <a:pt x="542" y="1237"/>
                  </a:cubicBezTo>
                  <a:lnTo>
                    <a:pt x="542" y="1237"/>
                  </a:lnTo>
                  <a:cubicBezTo>
                    <a:pt x="540" y="1237"/>
                    <a:pt x="546" y="1243"/>
                    <a:pt x="560" y="1257"/>
                  </a:cubicBezTo>
                  <a:cubicBezTo>
                    <a:pt x="452" y="1233"/>
                    <a:pt x="512" y="1233"/>
                    <a:pt x="393" y="1233"/>
                  </a:cubicBezTo>
                  <a:cubicBezTo>
                    <a:pt x="452" y="1245"/>
                    <a:pt x="464" y="1257"/>
                    <a:pt x="500" y="1293"/>
                  </a:cubicBezTo>
                  <a:cubicBezTo>
                    <a:pt x="484" y="1282"/>
                    <a:pt x="462" y="1273"/>
                    <a:pt x="451" y="1273"/>
                  </a:cubicBezTo>
                  <a:cubicBezTo>
                    <a:pt x="437" y="1273"/>
                    <a:pt x="438" y="1284"/>
                    <a:pt x="476" y="1316"/>
                  </a:cubicBezTo>
                  <a:cubicBezTo>
                    <a:pt x="464" y="1316"/>
                    <a:pt x="417" y="1376"/>
                    <a:pt x="417" y="1376"/>
                  </a:cubicBezTo>
                  <a:cubicBezTo>
                    <a:pt x="439" y="1399"/>
                    <a:pt x="452" y="1407"/>
                    <a:pt x="450" y="1407"/>
                  </a:cubicBezTo>
                  <a:cubicBezTo>
                    <a:pt x="448" y="1407"/>
                    <a:pt x="442" y="1404"/>
                    <a:pt x="429" y="1400"/>
                  </a:cubicBezTo>
                  <a:lnTo>
                    <a:pt x="429" y="1400"/>
                  </a:lnTo>
                  <a:cubicBezTo>
                    <a:pt x="465" y="1412"/>
                    <a:pt x="488" y="1424"/>
                    <a:pt x="476" y="1447"/>
                  </a:cubicBezTo>
                  <a:cubicBezTo>
                    <a:pt x="433" y="1455"/>
                    <a:pt x="447" y="1466"/>
                    <a:pt x="445" y="1466"/>
                  </a:cubicBezTo>
                  <a:cubicBezTo>
                    <a:pt x="445" y="1466"/>
                    <a:pt x="438" y="1461"/>
                    <a:pt x="405" y="1447"/>
                  </a:cubicBezTo>
                  <a:lnTo>
                    <a:pt x="405" y="1447"/>
                  </a:lnTo>
                  <a:cubicBezTo>
                    <a:pt x="441" y="1519"/>
                    <a:pt x="452" y="1495"/>
                    <a:pt x="429" y="1519"/>
                  </a:cubicBezTo>
                  <a:cubicBezTo>
                    <a:pt x="476" y="1531"/>
                    <a:pt x="536" y="1602"/>
                    <a:pt x="572" y="1626"/>
                  </a:cubicBezTo>
                  <a:cubicBezTo>
                    <a:pt x="560" y="1626"/>
                    <a:pt x="488" y="1590"/>
                    <a:pt x="476" y="1578"/>
                  </a:cubicBezTo>
                  <a:lnTo>
                    <a:pt x="476" y="1578"/>
                  </a:lnTo>
                  <a:cubicBezTo>
                    <a:pt x="491" y="1581"/>
                    <a:pt x="502" y="1583"/>
                    <a:pt x="507" y="1583"/>
                  </a:cubicBezTo>
                  <a:cubicBezTo>
                    <a:pt x="525" y="1583"/>
                    <a:pt x="500" y="1569"/>
                    <a:pt x="429" y="1543"/>
                  </a:cubicBezTo>
                  <a:lnTo>
                    <a:pt x="429" y="1543"/>
                  </a:lnTo>
                  <a:cubicBezTo>
                    <a:pt x="437" y="1547"/>
                    <a:pt x="439" y="1548"/>
                    <a:pt x="438" y="1548"/>
                  </a:cubicBezTo>
                  <a:cubicBezTo>
                    <a:pt x="435" y="1548"/>
                    <a:pt x="417" y="1543"/>
                    <a:pt x="393" y="1543"/>
                  </a:cubicBezTo>
                  <a:cubicBezTo>
                    <a:pt x="397" y="1551"/>
                    <a:pt x="400" y="1554"/>
                    <a:pt x="400" y="1554"/>
                  </a:cubicBezTo>
                  <a:cubicBezTo>
                    <a:pt x="400" y="1554"/>
                    <a:pt x="397" y="1551"/>
                    <a:pt x="388" y="1551"/>
                  </a:cubicBezTo>
                  <a:cubicBezTo>
                    <a:pt x="383" y="1551"/>
                    <a:pt x="377" y="1552"/>
                    <a:pt x="369" y="1555"/>
                  </a:cubicBezTo>
                  <a:cubicBezTo>
                    <a:pt x="405" y="1590"/>
                    <a:pt x="441" y="1638"/>
                    <a:pt x="476" y="1685"/>
                  </a:cubicBezTo>
                  <a:cubicBezTo>
                    <a:pt x="345" y="1590"/>
                    <a:pt x="429" y="1650"/>
                    <a:pt x="345" y="1590"/>
                  </a:cubicBezTo>
                  <a:lnTo>
                    <a:pt x="345" y="1590"/>
                  </a:lnTo>
                  <a:cubicBezTo>
                    <a:pt x="357" y="1602"/>
                    <a:pt x="369" y="1614"/>
                    <a:pt x="381" y="1638"/>
                  </a:cubicBezTo>
                  <a:cubicBezTo>
                    <a:pt x="369" y="1626"/>
                    <a:pt x="345" y="1626"/>
                    <a:pt x="333" y="1626"/>
                  </a:cubicBezTo>
                  <a:cubicBezTo>
                    <a:pt x="369" y="1638"/>
                    <a:pt x="381" y="1662"/>
                    <a:pt x="381" y="1685"/>
                  </a:cubicBezTo>
                  <a:cubicBezTo>
                    <a:pt x="369" y="1685"/>
                    <a:pt x="286" y="1757"/>
                    <a:pt x="357" y="1805"/>
                  </a:cubicBezTo>
                  <a:cubicBezTo>
                    <a:pt x="333" y="1793"/>
                    <a:pt x="310" y="1781"/>
                    <a:pt x="286" y="1769"/>
                  </a:cubicBezTo>
                  <a:lnTo>
                    <a:pt x="286" y="1769"/>
                  </a:lnTo>
                  <a:cubicBezTo>
                    <a:pt x="345" y="1805"/>
                    <a:pt x="393" y="1852"/>
                    <a:pt x="452" y="1888"/>
                  </a:cubicBezTo>
                  <a:cubicBezTo>
                    <a:pt x="393" y="1864"/>
                    <a:pt x="333" y="1828"/>
                    <a:pt x="274" y="1793"/>
                  </a:cubicBezTo>
                  <a:lnTo>
                    <a:pt x="274" y="1793"/>
                  </a:lnTo>
                  <a:cubicBezTo>
                    <a:pt x="214" y="1805"/>
                    <a:pt x="333" y="1840"/>
                    <a:pt x="333" y="1852"/>
                  </a:cubicBezTo>
                  <a:cubicBezTo>
                    <a:pt x="310" y="1840"/>
                    <a:pt x="286" y="1840"/>
                    <a:pt x="250" y="1840"/>
                  </a:cubicBezTo>
                  <a:cubicBezTo>
                    <a:pt x="250" y="1840"/>
                    <a:pt x="250" y="1840"/>
                    <a:pt x="250" y="1840"/>
                  </a:cubicBezTo>
                  <a:lnTo>
                    <a:pt x="250" y="1840"/>
                  </a:lnTo>
                  <a:cubicBezTo>
                    <a:pt x="286" y="1852"/>
                    <a:pt x="310" y="1864"/>
                    <a:pt x="333" y="1888"/>
                  </a:cubicBezTo>
                  <a:cubicBezTo>
                    <a:pt x="298" y="1876"/>
                    <a:pt x="274" y="1864"/>
                    <a:pt x="250" y="1840"/>
                  </a:cubicBezTo>
                  <a:lnTo>
                    <a:pt x="250" y="1840"/>
                  </a:lnTo>
                  <a:cubicBezTo>
                    <a:pt x="274" y="1864"/>
                    <a:pt x="286" y="1888"/>
                    <a:pt x="310" y="1900"/>
                  </a:cubicBezTo>
                  <a:cubicBezTo>
                    <a:pt x="286" y="1888"/>
                    <a:pt x="262" y="1876"/>
                    <a:pt x="226" y="1864"/>
                  </a:cubicBezTo>
                  <a:lnTo>
                    <a:pt x="226" y="1864"/>
                  </a:lnTo>
                  <a:cubicBezTo>
                    <a:pt x="214" y="1864"/>
                    <a:pt x="322" y="1983"/>
                    <a:pt x="322" y="1983"/>
                  </a:cubicBezTo>
                  <a:cubicBezTo>
                    <a:pt x="286" y="1959"/>
                    <a:pt x="250" y="1947"/>
                    <a:pt x="214" y="1947"/>
                  </a:cubicBezTo>
                  <a:cubicBezTo>
                    <a:pt x="286" y="1983"/>
                    <a:pt x="345" y="2031"/>
                    <a:pt x="405" y="2090"/>
                  </a:cubicBezTo>
                  <a:cubicBezTo>
                    <a:pt x="396" y="2081"/>
                    <a:pt x="388" y="2077"/>
                    <a:pt x="385" y="2077"/>
                  </a:cubicBezTo>
                  <a:lnTo>
                    <a:pt x="385" y="2077"/>
                  </a:lnTo>
                  <a:cubicBezTo>
                    <a:pt x="379" y="2077"/>
                    <a:pt x="383" y="2087"/>
                    <a:pt x="405" y="2102"/>
                  </a:cubicBezTo>
                  <a:cubicBezTo>
                    <a:pt x="294" y="2035"/>
                    <a:pt x="224" y="1958"/>
                    <a:pt x="137" y="1958"/>
                  </a:cubicBezTo>
                  <a:cubicBezTo>
                    <a:pt x="131" y="1958"/>
                    <a:pt x="125" y="1959"/>
                    <a:pt x="119" y="1959"/>
                  </a:cubicBezTo>
                  <a:cubicBezTo>
                    <a:pt x="143" y="1971"/>
                    <a:pt x="167" y="1995"/>
                    <a:pt x="191" y="2019"/>
                  </a:cubicBezTo>
                  <a:cubicBezTo>
                    <a:pt x="179" y="1995"/>
                    <a:pt x="167" y="1983"/>
                    <a:pt x="155" y="1959"/>
                  </a:cubicBezTo>
                  <a:lnTo>
                    <a:pt x="155" y="1959"/>
                  </a:lnTo>
                  <a:cubicBezTo>
                    <a:pt x="202" y="1971"/>
                    <a:pt x="238" y="2007"/>
                    <a:pt x="250" y="2055"/>
                  </a:cubicBezTo>
                  <a:cubicBezTo>
                    <a:pt x="226" y="2043"/>
                    <a:pt x="191" y="2031"/>
                    <a:pt x="167" y="2007"/>
                  </a:cubicBezTo>
                  <a:lnTo>
                    <a:pt x="167" y="2007"/>
                  </a:lnTo>
                  <a:cubicBezTo>
                    <a:pt x="174" y="2028"/>
                    <a:pt x="177" y="2040"/>
                    <a:pt x="173" y="2040"/>
                  </a:cubicBezTo>
                  <a:cubicBezTo>
                    <a:pt x="171" y="2040"/>
                    <a:pt x="165" y="2034"/>
                    <a:pt x="155" y="2019"/>
                  </a:cubicBezTo>
                  <a:lnTo>
                    <a:pt x="155" y="2019"/>
                  </a:lnTo>
                  <a:cubicBezTo>
                    <a:pt x="155" y="2019"/>
                    <a:pt x="164" y="2071"/>
                    <a:pt x="136" y="2071"/>
                  </a:cubicBezTo>
                  <a:cubicBezTo>
                    <a:pt x="135" y="2071"/>
                    <a:pt x="134" y="2071"/>
                    <a:pt x="133" y="2071"/>
                  </a:cubicBezTo>
                  <a:lnTo>
                    <a:pt x="133" y="2071"/>
                  </a:lnTo>
                  <a:cubicBezTo>
                    <a:pt x="202" y="2095"/>
                    <a:pt x="290" y="2129"/>
                    <a:pt x="357" y="2174"/>
                  </a:cubicBezTo>
                  <a:cubicBezTo>
                    <a:pt x="250" y="2174"/>
                    <a:pt x="262" y="2138"/>
                    <a:pt x="143" y="2102"/>
                  </a:cubicBezTo>
                  <a:lnTo>
                    <a:pt x="143" y="2102"/>
                  </a:lnTo>
                  <a:cubicBezTo>
                    <a:pt x="178" y="2120"/>
                    <a:pt x="181" y="2131"/>
                    <a:pt x="166" y="2131"/>
                  </a:cubicBezTo>
                  <a:cubicBezTo>
                    <a:pt x="160" y="2131"/>
                    <a:pt x="152" y="2129"/>
                    <a:pt x="143" y="2126"/>
                  </a:cubicBezTo>
                  <a:lnTo>
                    <a:pt x="143" y="2126"/>
                  </a:lnTo>
                  <a:cubicBezTo>
                    <a:pt x="155" y="2138"/>
                    <a:pt x="238" y="2197"/>
                    <a:pt x="250" y="2245"/>
                  </a:cubicBezTo>
                  <a:cubicBezTo>
                    <a:pt x="236" y="2237"/>
                    <a:pt x="223" y="2234"/>
                    <a:pt x="210" y="2234"/>
                  </a:cubicBezTo>
                  <a:cubicBezTo>
                    <a:pt x="173" y="2234"/>
                    <a:pt x="141" y="2259"/>
                    <a:pt x="109" y="2259"/>
                  </a:cubicBezTo>
                  <a:cubicBezTo>
                    <a:pt x="104" y="2259"/>
                    <a:pt x="100" y="2258"/>
                    <a:pt x="95" y="2257"/>
                  </a:cubicBezTo>
                  <a:lnTo>
                    <a:pt x="95" y="2257"/>
                  </a:lnTo>
                  <a:cubicBezTo>
                    <a:pt x="143" y="2281"/>
                    <a:pt x="226" y="2293"/>
                    <a:pt x="262" y="2376"/>
                  </a:cubicBezTo>
                  <a:cubicBezTo>
                    <a:pt x="256" y="2382"/>
                    <a:pt x="250" y="2385"/>
                    <a:pt x="244" y="2385"/>
                  </a:cubicBezTo>
                  <a:cubicBezTo>
                    <a:pt x="238" y="2385"/>
                    <a:pt x="232" y="2382"/>
                    <a:pt x="226" y="2376"/>
                  </a:cubicBezTo>
                  <a:lnTo>
                    <a:pt x="226" y="2376"/>
                  </a:lnTo>
                  <a:cubicBezTo>
                    <a:pt x="238" y="2400"/>
                    <a:pt x="250" y="2424"/>
                    <a:pt x="250" y="2459"/>
                  </a:cubicBezTo>
                  <a:cubicBezTo>
                    <a:pt x="0" y="2424"/>
                    <a:pt x="179" y="2424"/>
                    <a:pt x="191" y="2400"/>
                  </a:cubicBezTo>
                  <a:lnTo>
                    <a:pt x="191" y="2400"/>
                  </a:lnTo>
                  <a:cubicBezTo>
                    <a:pt x="184" y="2403"/>
                    <a:pt x="179" y="2405"/>
                    <a:pt x="176" y="2405"/>
                  </a:cubicBezTo>
                  <a:cubicBezTo>
                    <a:pt x="167" y="2405"/>
                    <a:pt x="167" y="2393"/>
                    <a:pt x="167" y="2376"/>
                  </a:cubicBezTo>
                  <a:cubicBezTo>
                    <a:pt x="143" y="2388"/>
                    <a:pt x="119" y="2412"/>
                    <a:pt x="95" y="2436"/>
                  </a:cubicBezTo>
                  <a:cubicBezTo>
                    <a:pt x="95" y="2436"/>
                    <a:pt x="250" y="2519"/>
                    <a:pt x="202" y="2543"/>
                  </a:cubicBezTo>
                  <a:cubicBezTo>
                    <a:pt x="202" y="2531"/>
                    <a:pt x="188" y="2528"/>
                    <a:pt x="174" y="2528"/>
                  </a:cubicBezTo>
                  <a:cubicBezTo>
                    <a:pt x="161" y="2528"/>
                    <a:pt x="149" y="2531"/>
                    <a:pt x="155" y="2531"/>
                  </a:cubicBezTo>
                  <a:cubicBezTo>
                    <a:pt x="156" y="2530"/>
                    <a:pt x="158" y="2530"/>
                    <a:pt x="160" y="2530"/>
                  </a:cubicBezTo>
                  <a:cubicBezTo>
                    <a:pt x="185" y="2530"/>
                    <a:pt x="229" y="2603"/>
                    <a:pt x="274" y="2614"/>
                  </a:cubicBezTo>
                  <a:cubicBezTo>
                    <a:pt x="262" y="2602"/>
                    <a:pt x="238" y="2578"/>
                    <a:pt x="226" y="2567"/>
                  </a:cubicBezTo>
                  <a:cubicBezTo>
                    <a:pt x="242" y="2567"/>
                    <a:pt x="258" y="2572"/>
                    <a:pt x="277" y="2572"/>
                  </a:cubicBezTo>
                  <a:cubicBezTo>
                    <a:pt x="287" y="2572"/>
                    <a:pt x="298" y="2571"/>
                    <a:pt x="310" y="2567"/>
                  </a:cubicBezTo>
                  <a:cubicBezTo>
                    <a:pt x="274" y="2555"/>
                    <a:pt x="250" y="2507"/>
                    <a:pt x="226" y="2495"/>
                  </a:cubicBezTo>
                  <a:lnTo>
                    <a:pt x="226" y="2495"/>
                  </a:lnTo>
                  <a:cubicBezTo>
                    <a:pt x="241" y="2500"/>
                    <a:pt x="250" y="2503"/>
                    <a:pt x="253" y="2503"/>
                  </a:cubicBezTo>
                  <a:cubicBezTo>
                    <a:pt x="258" y="2503"/>
                    <a:pt x="252" y="2497"/>
                    <a:pt x="238" y="2483"/>
                  </a:cubicBezTo>
                  <a:lnTo>
                    <a:pt x="238" y="2483"/>
                  </a:lnTo>
                  <a:cubicBezTo>
                    <a:pt x="247" y="2487"/>
                    <a:pt x="255" y="2489"/>
                    <a:pt x="264" y="2489"/>
                  </a:cubicBezTo>
                  <a:cubicBezTo>
                    <a:pt x="365" y="2489"/>
                    <a:pt x="471" y="2250"/>
                    <a:pt x="405" y="2174"/>
                  </a:cubicBezTo>
                  <a:lnTo>
                    <a:pt x="405" y="2174"/>
                  </a:lnTo>
                  <a:cubicBezTo>
                    <a:pt x="405" y="2174"/>
                    <a:pt x="406" y="2174"/>
                    <a:pt x="407" y="2174"/>
                  </a:cubicBezTo>
                  <a:cubicBezTo>
                    <a:pt x="422" y="2174"/>
                    <a:pt x="477" y="2055"/>
                    <a:pt x="500" y="2055"/>
                  </a:cubicBezTo>
                  <a:cubicBezTo>
                    <a:pt x="441" y="2055"/>
                    <a:pt x="512" y="2043"/>
                    <a:pt x="512" y="2043"/>
                  </a:cubicBezTo>
                  <a:cubicBezTo>
                    <a:pt x="512" y="2031"/>
                    <a:pt x="476" y="2019"/>
                    <a:pt x="464" y="2007"/>
                  </a:cubicBezTo>
                  <a:lnTo>
                    <a:pt x="512" y="2007"/>
                  </a:lnTo>
                  <a:cubicBezTo>
                    <a:pt x="500" y="1971"/>
                    <a:pt x="476" y="1947"/>
                    <a:pt x="452" y="1936"/>
                  </a:cubicBezTo>
                  <a:cubicBezTo>
                    <a:pt x="447" y="1930"/>
                    <a:pt x="461" y="1927"/>
                    <a:pt x="478" y="1927"/>
                  </a:cubicBezTo>
                  <a:cubicBezTo>
                    <a:pt x="485" y="1927"/>
                    <a:pt x="493" y="1927"/>
                    <a:pt x="499" y="1928"/>
                  </a:cubicBezTo>
                  <a:lnTo>
                    <a:pt x="499" y="1928"/>
                  </a:lnTo>
                  <a:cubicBezTo>
                    <a:pt x="484" y="1918"/>
                    <a:pt x="474" y="1907"/>
                    <a:pt x="464" y="1888"/>
                  </a:cubicBezTo>
                  <a:lnTo>
                    <a:pt x="464" y="1888"/>
                  </a:lnTo>
                  <a:cubicBezTo>
                    <a:pt x="503" y="1893"/>
                    <a:pt x="524" y="1901"/>
                    <a:pt x="529" y="1901"/>
                  </a:cubicBezTo>
                  <a:cubicBezTo>
                    <a:pt x="535" y="1901"/>
                    <a:pt x="520" y="1891"/>
                    <a:pt x="488" y="1852"/>
                  </a:cubicBezTo>
                  <a:cubicBezTo>
                    <a:pt x="512" y="1828"/>
                    <a:pt x="667" y="1709"/>
                    <a:pt x="643" y="1685"/>
                  </a:cubicBezTo>
                  <a:lnTo>
                    <a:pt x="643" y="1685"/>
                  </a:lnTo>
                  <a:cubicBezTo>
                    <a:pt x="667" y="1697"/>
                    <a:pt x="679" y="1697"/>
                    <a:pt x="691" y="1709"/>
                  </a:cubicBezTo>
                  <a:cubicBezTo>
                    <a:pt x="703" y="1697"/>
                    <a:pt x="595" y="1614"/>
                    <a:pt x="595" y="1614"/>
                  </a:cubicBezTo>
                  <a:lnTo>
                    <a:pt x="595" y="1614"/>
                  </a:lnTo>
                  <a:cubicBezTo>
                    <a:pt x="604" y="1616"/>
                    <a:pt x="612" y="1617"/>
                    <a:pt x="618" y="1617"/>
                  </a:cubicBezTo>
                  <a:cubicBezTo>
                    <a:pt x="694" y="1617"/>
                    <a:pt x="581" y="1494"/>
                    <a:pt x="691" y="1483"/>
                  </a:cubicBezTo>
                  <a:cubicBezTo>
                    <a:pt x="667" y="1471"/>
                    <a:pt x="655" y="1471"/>
                    <a:pt x="643" y="1447"/>
                  </a:cubicBezTo>
                  <a:cubicBezTo>
                    <a:pt x="673" y="1435"/>
                    <a:pt x="679" y="1435"/>
                    <a:pt x="677" y="1435"/>
                  </a:cubicBezTo>
                  <a:cubicBezTo>
                    <a:pt x="676" y="1435"/>
                    <a:pt x="667" y="1435"/>
                    <a:pt x="667" y="1424"/>
                  </a:cubicBezTo>
                  <a:lnTo>
                    <a:pt x="667" y="1424"/>
                  </a:lnTo>
                  <a:cubicBezTo>
                    <a:pt x="675" y="1435"/>
                    <a:pt x="688" y="1438"/>
                    <a:pt x="703" y="1438"/>
                  </a:cubicBezTo>
                  <a:cubicBezTo>
                    <a:pt x="716" y="1438"/>
                    <a:pt x="729" y="1436"/>
                    <a:pt x="743" y="1436"/>
                  </a:cubicBezTo>
                  <a:cubicBezTo>
                    <a:pt x="763" y="1436"/>
                    <a:pt x="783" y="1440"/>
                    <a:pt x="798" y="1459"/>
                  </a:cubicBezTo>
                  <a:cubicBezTo>
                    <a:pt x="798" y="1443"/>
                    <a:pt x="792" y="1427"/>
                    <a:pt x="778" y="1418"/>
                  </a:cubicBezTo>
                  <a:lnTo>
                    <a:pt x="778" y="1418"/>
                  </a:lnTo>
                  <a:cubicBezTo>
                    <a:pt x="788" y="1420"/>
                    <a:pt x="796" y="1421"/>
                    <a:pt x="802" y="1421"/>
                  </a:cubicBezTo>
                  <a:cubicBezTo>
                    <a:pt x="847" y="1421"/>
                    <a:pt x="781" y="1369"/>
                    <a:pt x="762" y="1340"/>
                  </a:cubicBezTo>
                  <a:cubicBezTo>
                    <a:pt x="762" y="1304"/>
                    <a:pt x="881" y="1328"/>
                    <a:pt x="774" y="1245"/>
                  </a:cubicBezTo>
                  <a:lnTo>
                    <a:pt x="774" y="1245"/>
                  </a:lnTo>
                  <a:cubicBezTo>
                    <a:pt x="777" y="1246"/>
                    <a:pt x="780" y="1247"/>
                    <a:pt x="784" y="1247"/>
                  </a:cubicBezTo>
                  <a:cubicBezTo>
                    <a:pt x="816" y="1247"/>
                    <a:pt x="848" y="1196"/>
                    <a:pt x="869" y="1185"/>
                  </a:cubicBezTo>
                  <a:cubicBezTo>
                    <a:pt x="869" y="1185"/>
                    <a:pt x="869" y="1090"/>
                    <a:pt x="857" y="1078"/>
                  </a:cubicBezTo>
                  <a:cubicBezTo>
                    <a:pt x="893" y="1066"/>
                    <a:pt x="976" y="1043"/>
                    <a:pt x="1000" y="983"/>
                  </a:cubicBezTo>
                  <a:cubicBezTo>
                    <a:pt x="1012" y="971"/>
                    <a:pt x="953" y="923"/>
                    <a:pt x="905" y="900"/>
                  </a:cubicBezTo>
                  <a:cubicBezTo>
                    <a:pt x="973" y="877"/>
                    <a:pt x="1073" y="758"/>
                    <a:pt x="1083" y="756"/>
                  </a:cubicBezTo>
                  <a:lnTo>
                    <a:pt x="1083" y="756"/>
                  </a:lnTo>
                  <a:cubicBezTo>
                    <a:pt x="1071" y="745"/>
                    <a:pt x="1048" y="745"/>
                    <a:pt x="1036" y="733"/>
                  </a:cubicBezTo>
                  <a:cubicBezTo>
                    <a:pt x="1036" y="722"/>
                    <a:pt x="1041" y="716"/>
                    <a:pt x="1047" y="716"/>
                  </a:cubicBezTo>
                  <a:cubicBezTo>
                    <a:pt x="1055" y="716"/>
                    <a:pt x="1065" y="725"/>
                    <a:pt x="1072" y="745"/>
                  </a:cubicBezTo>
                  <a:cubicBezTo>
                    <a:pt x="1083" y="721"/>
                    <a:pt x="1072" y="709"/>
                    <a:pt x="1048" y="709"/>
                  </a:cubicBezTo>
                  <a:lnTo>
                    <a:pt x="1048" y="709"/>
                  </a:lnTo>
                  <a:cubicBezTo>
                    <a:pt x="1072" y="709"/>
                    <a:pt x="1095" y="721"/>
                    <a:pt x="1107" y="733"/>
                  </a:cubicBezTo>
                  <a:cubicBezTo>
                    <a:pt x="1107" y="733"/>
                    <a:pt x="1095" y="696"/>
                    <a:pt x="1084" y="684"/>
                  </a:cubicBezTo>
                  <a:lnTo>
                    <a:pt x="1084" y="684"/>
                  </a:lnTo>
                  <a:cubicBezTo>
                    <a:pt x="1084" y="679"/>
                    <a:pt x="1087" y="676"/>
                    <a:pt x="1089" y="676"/>
                  </a:cubicBezTo>
                  <a:cubicBezTo>
                    <a:pt x="1092" y="676"/>
                    <a:pt x="1095" y="679"/>
                    <a:pt x="1095" y="685"/>
                  </a:cubicBezTo>
                  <a:cubicBezTo>
                    <a:pt x="1101" y="685"/>
                    <a:pt x="1107" y="688"/>
                    <a:pt x="1113" y="688"/>
                  </a:cubicBezTo>
                  <a:cubicBezTo>
                    <a:pt x="1119" y="688"/>
                    <a:pt x="1125" y="685"/>
                    <a:pt x="1131" y="673"/>
                  </a:cubicBezTo>
                  <a:cubicBezTo>
                    <a:pt x="1121" y="663"/>
                    <a:pt x="1077" y="636"/>
                    <a:pt x="1056" y="628"/>
                  </a:cubicBezTo>
                  <a:lnTo>
                    <a:pt x="1056" y="628"/>
                  </a:lnTo>
                  <a:cubicBezTo>
                    <a:pt x="1065" y="630"/>
                    <a:pt x="1073" y="631"/>
                    <a:pt x="1079" y="631"/>
                  </a:cubicBezTo>
                  <a:cubicBezTo>
                    <a:pt x="1157" y="631"/>
                    <a:pt x="1117" y="504"/>
                    <a:pt x="1095" y="483"/>
                  </a:cubicBezTo>
                  <a:lnTo>
                    <a:pt x="1095" y="483"/>
                  </a:lnTo>
                  <a:cubicBezTo>
                    <a:pt x="1121" y="491"/>
                    <a:pt x="1146" y="500"/>
                    <a:pt x="1171" y="500"/>
                  </a:cubicBezTo>
                  <a:cubicBezTo>
                    <a:pt x="1182" y="500"/>
                    <a:pt x="1192" y="498"/>
                    <a:pt x="1203" y="495"/>
                  </a:cubicBezTo>
                  <a:cubicBezTo>
                    <a:pt x="1191" y="471"/>
                    <a:pt x="1167" y="447"/>
                    <a:pt x="1143" y="435"/>
                  </a:cubicBezTo>
                  <a:cubicBezTo>
                    <a:pt x="1191" y="412"/>
                    <a:pt x="1298" y="435"/>
                    <a:pt x="1214" y="340"/>
                  </a:cubicBezTo>
                  <a:lnTo>
                    <a:pt x="1214" y="340"/>
                  </a:lnTo>
                  <a:cubicBezTo>
                    <a:pt x="1229" y="346"/>
                    <a:pt x="1240" y="348"/>
                    <a:pt x="1248" y="348"/>
                  </a:cubicBezTo>
                  <a:cubicBezTo>
                    <a:pt x="1273" y="348"/>
                    <a:pt x="1271" y="325"/>
                    <a:pt x="1262" y="316"/>
                  </a:cubicBezTo>
                  <a:cubicBezTo>
                    <a:pt x="1203" y="304"/>
                    <a:pt x="1334" y="138"/>
                    <a:pt x="1381" y="138"/>
                  </a:cubicBezTo>
                  <a:cubicBezTo>
                    <a:pt x="1369" y="126"/>
                    <a:pt x="1345" y="114"/>
                    <a:pt x="1322" y="102"/>
                  </a:cubicBezTo>
                  <a:cubicBezTo>
                    <a:pt x="1334" y="102"/>
                    <a:pt x="1357" y="90"/>
                    <a:pt x="1369" y="90"/>
                  </a:cubicBezTo>
                  <a:cubicBezTo>
                    <a:pt x="1357" y="78"/>
                    <a:pt x="1357" y="54"/>
                    <a:pt x="1345" y="42"/>
                  </a:cubicBezTo>
                  <a:cubicBezTo>
                    <a:pt x="1271" y="14"/>
                    <a:pt x="1227" y="0"/>
                    <a:pt x="1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3003;p34">
              <a:extLst>
                <a:ext uri="{FF2B5EF4-FFF2-40B4-BE49-F238E27FC236}">
                  <a16:creationId xmlns:a16="http://schemas.microsoft.com/office/drawing/2014/main" id="{7743CC27-947A-4B01-879D-A7A2E5D439B5}"/>
                </a:ext>
              </a:extLst>
            </p:cNvPr>
            <p:cNvSpPr/>
            <p:nvPr/>
          </p:nvSpPr>
          <p:spPr>
            <a:xfrm>
              <a:off x="6443950" y="2283450"/>
              <a:ext cx="25" cy="25"/>
            </a:xfrm>
            <a:custGeom>
              <a:avLst/>
              <a:gdLst/>
              <a:ahLst/>
              <a:cxnLst/>
              <a:rect l="l" t="t" r="r" b="b"/>
              <a:pathLst>
                <a:path w="1" h="1" extrusionOk="0">
                  <a:moveTo>
                    <a:pt x="0" y="0"/>
                  </a:moveTo>
                  <a:lnTo>
                    <a:pt x="0" y="0"/>
                  </a:ln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3004;p34">
              <a:extLst>
                <a:ext uri="{FF2B5EF4-FFF2-40B4-BE49-F238E27FC236}">
                  <a16:creationId xmlns:a16="http://schemas.microsoft.com/office/drawing/2014/main" id="{75F7042C-E78E-4008-B867-A307FB4BEC77}"/>
                </a:ext>
              </a:extLst>
            </p:cNvPr>
            <p:cNvSpPr/>
            <p:nvPr/>
          </p:nvSpPr>
          <p:spPr>
            <a:xfrm>
              <a:off x="6424000" y="2328100"/>
              <a:ext cx="325" cy="325"/>
            </a:xfrm>
            <a:custGeom>
              <a:avLst/>
              <a:gdLst/>
              <a:ahLst/>
              <a:cxnLst/>
              <a:rect l="l" t="t" r="r" b="b"/>
              <a:pathLst>
                <a:path w="13" h="13" extrusionOk="0">
                  <a:moveTo>
                    <a:pt x="1" y="12"/>
                  </a:moveTo>
                  <a:lnTo>
                    <a:pt x="1" y="12"/>
                  </a:lnTo>
                  <a:cubicBezTo>
                    <a:pt x="13" y="0"/>
                    <a:pt x="13" y="0"/>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3005;p34">
              <a:extLst>
                <a:ext uri="{FF2B5EF4-FFF2-40B4-BE49-F238E27FC236}">
                  <a16:creationId xmlns:a16="http://schemas.microsoft.com/office/drawing/2014/main" id="{A1A2BA78-25D6-4570-9C87-4BB52A1642A9}"/>
                </a:ext>
              </a:extLst>
            </p:cNvPr>
            <p:cNvSpPr/>
            <p:nvPr/>
          </p:nvSpPr>
          <p:spPr>
            <a:xfrm>
              <a:off x="6437700" y="2279275"/>
              <a:ext cx="325" cy="25"/>
            </a:xfrm>
            <a:custGeom>
              <a:avLst/>
              <a:gdLst/>
              <a:ahLst/>
              <a:cxnLst/>
              <a:rect l="l" t="t" r="r" b="b"/>
              <a:pathLst>
                <a:path w="13" h="1" extrusionOk="0">
                  <a:moveTo>
                    <a:pt x="12" y="1"/>
                  </a:moveTo>
                  <a:cubicBezTo>
                    <a:pt x="12" y="1"/>
                    <a:pt x="12" y="1"/>
                    <a:pt x="12" y="1"/>
                  </a:cubicBezTo>
                  <a:cubicBezTo>
                    <a:pt x="12" y="1"/>
                    <a:pt x="0"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3006;p34">
              <a:extLst>
                <a:ext uri="{FF2B5EF4-FFF2-40B4-BE49-F238E27FC236}">
                  <a16:creationId xmlns:a16="http://schemas.microsoft.com/office/drawing/2014/main" id="{27E39B96-C649-4A34-8DC2-37741A550814}"/>
                </a:ext>
              </a:extLst>
            </p:cNvPr>
            <p:cNvSpPr/>
            <p:nvPr/>
          </p:nvSpPr>
          <p:spPr>
            <a:xfrm>
              <a:off x="6423400" y="2331075"/>
              <a:ext cx="425" cy="150"/>
            </a:xfrm>
            <a:custGeom>
              <a:avLst/>
              <a:gdLst/>
              <a:ahLst/>
              <a:cxnLst/>
              <a:rect l="l" t="t" r="r" b="b"/>
              <a:pathLst>
                <a:path w="17" h="6" extrusionOk="0">
                  <a:moveTo>
                    <a:pt x="1" y="0"/>
                  </a:moveTo>
                  <a:lnTo>
                    <a:pt x="1" y="0"/>
                  </a:lnTo>
                  <a:cubicBezTo>
                    <a:pt x="9" y="4"/>
                    <a:pt x="13" y="6"/>
                    <a:pt x="14" y="6"/>
                  </a:cubicBezTo>
                  <a:cubicBezTo>
                    <a:pt x="17" y="6"/>
                    <a:pt x="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3007;p34">
              <a:extLst>
                <a:ext uri="{FF2B5EF4-FFF2-40B4-BE49-F238E27FC236}">
                  <a16:creationId xmlns:a16="http://schemas.microsoft.com/office/drawing/2014/main" id="{94CEEC2C-60D5-4D5A-A6E1-18BFDFA4216C}"/>
                </a:ext>
              </a:extLst>
            </p:cNvPr>
            <p:cNvSpPr/>
            <p:nvPr/>
          </p:nvSpPr>
          <p:spPr>
            <a:xfrm>
              <a:off x="6417650" y="2331525"/>
              <a:ext cx="925" cy="175"/>
            </a:xfrm>
            <a:custGeom>
              <a:avLst/>
              <a:gdLst/>
              <a:ahLst/>
              <a:cxnLst/>
              <a:rect l="l" t="t" r="r" b="b"/>
              <a:pathLst>
                <a:path w="37" h="7" extrusionOk="0">
                  <a:moveTo>
                    <a:pt x="10" y="1"/>
                  </a:moveTo>
                  <a:cubicBezTo>
                    <a:pt x="5" y="1"/>
                    <a:pt x="1" y="2"/>
                    <a:pt x="5" y="6"/>
                  </a:cubicBezTo>
                  <a:cubicBezTo>
                    <a:pt x="36" y="6"/>
                    <a:pt x="21" y="1"/>
                    <a:pt x="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3008;p34">
              <a:extLst>
                <a:ext uri="{FF2B5EF4-FFF2-40B4-BE49-F238E27FC236}">
                  <a16:creationId xmlns:a16="http://schemas.microsoft.com/office/drawing/2014/main" id="{D179A990-1360-4458-ABF3-C2CA371442D1}"/>
                </a:ext>
              </a:extLst>
            </p:cNvPr>
            <p:cNvSpPr/>
            <p:nvPr/>
          </p:nvSpPr>
          <p:spPr>
            <a:xfrm>
              <a:off x="6420275" y="2330375"/>
              <a:ext cx="1025" cy="675"/>
            </a:xfrm>
            <a:custGeom>
              <a:avLst/>
              <a:gdLst/>
              <a:ahLst/>
              <a:cxnLst/>
              <a:rect l="l" t="t" r="r" b="b"/>
              <a:pathLst>
                <a:path w="41" h="27" extrusionOk="0">
                  <a:moveTo>
                    <a:pt x="15" y="0"/>
                  </a:moveTo>
                  <a:cubicBezTo>
                    <a:pt x="0" y="0"/>
                    <a:pt x="28" y="26"/>
                    <a:pt x="36" y="26"/>
                  </a:cubicBezTo>
                  <a:cubicBezTo>
                    <a:pt x="40" y="26"/>
                    <a:pt x="40" y="21"/>
                    <a:pt x="31" y="5"/>
                  </a:cubicBezTo>
                  <a:cubicBezTo>
                    <a:pt x="23" y="1"/>
                    <a:pt x="18" y="0"/>
                    <a:pt x="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3009;p34">
              <a:extLst>
                <a:ext uri="{FF2B5EF4-FFF2-40B4-BE49-F238E27FC236}">
                  <a16:creationId xmlns:a16="http://schemas.microsoft.com/office/drawing/2014/main" id="{0886DABE-F9F8-4685-94A2-E6762F253BD2}"/>
                </a:ext>
              </a:extLst>
            </p:cNvPr>
            <p:cNvSpPr/>
            <p:nvPr/>
          </p:nvSpPr>
          <p:spPr>
            <a:xfrm>
              <a:off x="6420425" y="2330775"/>
              <a:ext cx="325" cy="325"/>
            </a:xfrm>
            <a:custGeom>
              <a:avLst/>
              <a:gdLst/>
              <a:ahLst/>
              <a:cxnLst/>
              <a:rect l="l" t="t" r="r" b="b"/>
              <a:pathLst>
                <a:path w="13" h="13" extrusionOk="0">
                  <a:moveTo>
                    <a:pt x="1" y="0"/>
                  </a:moveTo>
                  <a:cubicBezTo>
                    <a:pt x="13" y="12"/>
                    <a:pt x="1" y="0"/>
                    <a:pt x="1" y="0"/>
                  </a:cubicBezTo>
                  <a:cubicBezTo>
                    <a:pt x="1" y="0"/>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3010;p34">
              <a:extLst>
                <a:ext uri="{FF2B5EF4-FFF2-40B4-BE49-F238E27FC236}">
                  <a16:creationId xmlns:a16="http://schemas.microsoft.com/office/drawing/2014/main" id="{A817FFE2-8EEB-4DFC-8196-62D2D4456DC7}"/>
                </a:ext>
              </a:extLst>
            </p:cNvPr>
            <p:cNvSpPr/>
            <p:nvPr/>
          </p:nvSpPr>
          <p:spPr>
            <a:xfrm>
              <a:off x="6423525" y="2329150"/>
              <a:ext cx="950" cy="600"/>
            </a:xfrm>
            <a:custGeom>
              <a:avLst/>
              <a:gdLst/>
              <a:ahLst/>
              <a:cxnLst/>
              <a:rect l="l" t="t" r="r" b="b"/>
              <a:pathLst>
                <a:path w="38" h="24" extrusionOk="0">
                  <a:moveTo>
                    <a:pt x="7" y="0"/>
                  </a:moveTo>
                  <a:lnTo>
                    <a:pt x="7" y="0"/>
                  </a:lnTo>
                  <a:cubicBezTo>
                    <a:pt x="6" y="0"/>
                    <a:pt x="6" y="2"/>
                    <a:pt x="8" y="6"/>
                  </a:cubicBezTo>
                  <a:cubicBezTo>
                    <a:pt x="0" y="6"/>
                    <a:pt x="17" y="11"/>
                    <a:pt x="27" y="14"/>
                  </a:cubicBezTo>
                  <a:lnTo>
                    <a:pt x="27" y="14"/>
                  </a:lnTo>
                  <a:cubicBezTo>
                    <a:pt x="20" y="8"/>
                    <a:pt x="10" y="0"/>
                    <a:pt x="7" y="0"/>
                  </a:cubicBezTo>
                  <a:close/>
                  <a:moveTo>
                    <a:pt x="27" y="14"/>
                  </a:moveTo>
                  <a:lnTo>
                    <a:pt x="27" y="14"/>
                  </a:lnTo>
                  <a:cubicBezTo>
                    <a:pt x="33" y="19"/>
                    <a:pt x="37" y="24"/>
                    <a:pt x="37" y="24"/>
                  </a:cubicBezTo>
                  <a:cubicBezTo>
                    <a:pt x="37" y="24"/>
                    <a:pt x="36" y="22"/>
                    <a:pt x="32" y="18"/>
                  </a:cubicBezTo>
                  <a:cubicBezTo>
                    <a:pt x="36" y="18"/>
                    <a:pt x="33" y="16"/>
                    <a:pt x="27" y="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3011;p34">
              <a:extLst>
                <a:ext uri="{FF2B5EF4-FFF2-40B4-BE49-F238E27FC236}">
                  <a16:creationId xmlns:a16="http://schemas.microsoft.com/office/drawing/2014/main" id="{E51C5C62-D140-42C8-82E8-DE21BC03FC08}"/>
                </a:ext>
              </a:extLst>
            </p:cNvPr>
            <p:cNvSpPr/>
            <p:nvPr/>
          </p:nvSpPr>
          <p:spPr>
            <a:xfrm>
              <a:off x="6418775" y="2329400"/>
              <a:ext cx="800" cy="500"/>
            </a:xfrm>
            <a:custGeom>
              <a:avLst/>
              <a:gdLst/>
              <a:ahLst/>
              <a:cxnLst/>
              <a:rect l="l" t="t" r="r" b="b"/>
              <a:pathLst>
                <a:path w="32" h="20" extrusionOk="0">
                  <a:moveTo>
                    <a:pt x="2" y="1"/>
                  </a:moveTo>
                  <a:cubicBezTo>
                    <a:pt x="1" y="1"/>
                    <a:pt x="8" y="6"/>
                    <a:pt x="31" y="20"/>
                  </a:cubicBezTo>
                  <a:cubicBezTo>
                    <a:pt x="24" y="12"/>
                    <a:pt x="3" y="1"/>
                    <a:pt x="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3012;p34">
              <a:extLst>
                <a:ext uri="{FF2B5EF4-FFF2-40B4-BE49-F238E27FC236}">
                  <a16:creationId xmlns:a16="http://schemas.microsoft.com/office/drawing/2014/main" id="{78AB4551-46F3-4112-BDB2-73B2D6AC4A05}"/>
                </a:ext>
              </a:extLst>
            </p:cNvPr>
            <p:cNvSpPr/>
            <p:nvPr/>
          </p:nvSpPr>
          <p:spPr>
            <a:xfrm>
              <a:off x="6419250" y="2328400"/>
              <a:ext cx="900" cy="900"/>
            </a:xfrm>
            <a:custGeom>
              <a:avLst/>
              <a:gdLst/>
              <a:ahLst/>
              <a:cxnLst/>
              <a:rect l="l" t="t" r="r" b="b"/>
              <a:pathLst>
                <a:path w="36" h="36" extrusionOk="0">
                  <a:moveTo>
                    <a:pt x="36" y="0"/>
                  </a:moveTo>
                  <a:cubicBezTo>
                    <a:pt x="0" y="36"/>
                    <a:pt x="36"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3013;p34">
              <a:extLst>
                <a:ext uri="{FF2B5EF4-FFF2-40B4-BE49-F238E27FC236}">
                  <a16:creationId xmlns:a16="http://schemas.microsoft.com/office/drawing/2014/main" id="{9797610B-D173-4159-A8EE-072CC230C8D6}"/>
                </a:ext>
              </a:extLst>
            </p:cNvPr>
            <p:cNvSpPr/>
            <p:nvPr/>
          </p:nvSpPr>
          <p:spPr>
            <a:xfrm>
              <a:off x="6421225" y="2324750"/>
              <a:ext cx="425" cy="300"/>
            </a:xfrm>
            <a:custGeom>
              <a:avLst/>
              <a:gdLst/>
              <a:ahLst/>
              <a:cxnLst/>
              <a:rect l="l" t="t" r="r" b="b"/>
              <a:pathLst>
                <a:path w="17" h="12" extrusionOk="0">
                  <a:moveTo>
                    <a:pt x="11" y="1"/>
                  </a:moveTo>
                  <a:cubicBezTo>
                    <a:pt x="5" y="1"/>
                    <a:pt x="0" y="12"/>
                    <a:pt x="4" y="12"/>
                  </a:cubicBezTo>
                  <a:cubicBezTo>
                    <a:pt x="6" y="12"/>
                    <a:pt x="10" y="10"/>
                    <a:pt x="16" y="3"/>
                  </a:cubicBezTo>
                  <a:cubicBezTo>
                    <a:pt x="15" y="2"/>
                    <a:pt x="13" y="1"/>
                    <a:pt x="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3014;p34">
              <a:extLst>
                <a:ext uri="{FF2B5EF4-FFF2-40B4-BE49-F238E27FC236}">
                  <a16:creationId xmlns:a16="http://schemas.microsoft.com/office/drawing/2014/main" id="{AFC1B7C7-0F8E-48AB-8F11-1EB637FA49C1}"/>
                </a:ext>
              </a:extLst>
            </p:cNvPr>
            <p:cNvSpPr/>
            <p:nvPr/>
          </p:nvSpPr>
          <p:spPr>
            <a:xfrm>
              <a:off x="6418650" y="2325125"/>
              <a:ext cx="1500" cy="150"/>
            </a:xfrm>
            <a:custGeom>
              <a:avLst/>
              <a:gdLst/>
              <a:ahLst/>
              <a:cxnLst/>
              <a:rect l="l" t="t" r="r" b="b"/>
              <a:pathLst>
                <a:path w="60" h="6" extrusionOk="0">
                  <a:moveTo>
                    <a:pt x="12" y="0"/>
                  </a:moveTo>
                  <a:cubicBezTo>
                    <a:pt x="0" y="4"/>
                    <a:pt x="4" y="6"/>
                    <a:pt x="12" y="6"/>
                  </a:cubicBezTo>
                  <a:cubicBezTo>
                    <a:pt x="28" y="6"/>
                    <a:pt x="60"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3015;p34">
              <a:extLst>
                <a:ext uri="{FF2B5EF4-FFF2-40B4-BE49-F238E27FC236}">
                  <a16:creationId xmlns:a16="http://schemas.microsoft.com/office/drawing/2014/main" id="{CBB64362-5772-4830-8D8D-20A25F9817AA}"/>
                </a:ext>
              </a:extLst>
            </p:cNvPr>
            <p:cNvSpPr/>
            <p:nvPr/>
          </p:nvSpPr>
          <p:spPr>
            <a:xfrm>
              <a:off x="6418350" y="2323550"/>
              <a:ext cx="925" cy="525"/>
            </a:xfrm>
            <a:custGeom>
              <a:avLst/>
              <a:gdLst/>
              <a:ahLst/>
              <a:cxnLst/>
              <a:rect l="l" t="t" r="r" b="b"/>
              <a:pathLst>
                <a:path w="37" h="21" extrusionOk="0">
                  <a:moveTo>
                    <a:pt x="8" y="0"/>
                  </a:moveTo>
                  <a:cubicBezTo>
                    <a:pt x="5" y="0"/>
                    <a:pt x="3" y="1"/>
                    <a:pt x="0" y="4"/>
                  </a:cubicBezTo>
                  <a:cubicBezTo>
                    <a:pt x="9" y="12"/>
                    <a:pt x="17" y="21"/>
                    <a:pt x="26" y="21"/>
                  </a:cubicBezTo>
                  <a:cubicBezTo>
                    <a:pt x="29" y="21"/>
                    <a:pt x="33" y="19"/>
                    <a:pt x="36" y="16"/>
                  </a:cubicBezTo>
                  <a:cubicBezTo>
                    <a:pt x="27" y="16"/>
                    <a:pt x="17"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3016;p34">
              <a:extLst>
                <a:ext uri="{FF2B5EF4-FFF2-40B4-BE49-F238E27FC236}">
                  <a16:creationId xmlns:a16="http://schemas.microsoft.com/office/drawing/2014/main" id="{327ED88A-BFE8-421D-B63F-E4E0343C61A8}"/>
                </a:ext>
              </a:extLst>
            </p:cNvPr>
            <p:cNvSpPr/>
            <p:nvPr/>
          </p:nvSpPr>
          <p:spPr>
            <a:xfrm>
              <a:off x="6422825" y="2319750"/>
              <a:ext cx="1275" cy="700"/>
            </a:xfrm>
            <a:custGeom>
              <a:avLst/>
              <a:gdLst/>
              <a:ahLst/>
              <a:cxnLst/>
              <a:rect l="l" t="t" r="r" b="b"/>
              <a:pathLst>
                <a:path w="51" h="28" extrusionOk="0">
                  <a:moveTo>
                    <a:pt x="0" y="1"/>
                  </a:moveTo>
                  <a:cubicBezTo>
                    <a:pt x="30" y="19"/>
                    <a:pt x="48" y="28"/>
                    <a:pt x="49" y="28"/>
                  </a:cubicBezTo>
                  <a:cubicBezTo>
                    <a:pt x="51" y="28"/>
                    <a:pt x="36" y="1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3017;p34">
              <a:extLst>
                <a:ext uri="{FF2B5EF4-FFF2-40B4-BE49-F238E27FC236}">
                  <a16:creationId xmlns:a16="http://schemas.microsoft.com/office/drawing/2014/main" id="{D10F3846-E0A8-4070-9ED4-21FDE690ADC7}"/>
                </a:ext>
              </a:extLst>
            </p:cNvPr>
            <p:cNvSpPr/>
            <p:nvPr/>
          </p:nvSpPr>
          <p:spPr>
            <a:xfrm>
              <a:off x="6421025" y="2314100"/>
              <a:ext cx="625" cy="325"/>
            </a:xfrm>
            <a:custGeom>
              <a:avLst/>
              <a:gdLst/>
              <a:ahLst/>
              <a:cxnLst/>
              <a:rect l="l" t="t" r="r" b="b"/>
              <a:pathLst>
                <a:path w="25" h="13" extrusionOk="0">
                  <a:moveTo>
                    <a:pt x="1" y="1"/>
                  </a:moveTo>
                  <a:cubicBezTo>
                    <a:pt x="24" y="13"/>
                    <a:pt x="13" y="13"/>
                    <a:pt x="13" y="13"/>
                  </a:cubicBezTo>
                  <a:cubicBezTo>
                    <a:pt x="24" y="13"/>
                    <a:pt x="24"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3018;p34">
              <a:extLst>
                <a:ext uri="{FF2B5EF4-FFF2-40B4-BE49-F238E27FC236}">
                  <a16:creationId xmlns:a16="http://schemas.microsoft.com/office/drawing/2014/main" id="{E24C1E59-FC2A-4D57-98B4-585F7CFE858E}"/>
                </a:ext>
              </a:extLst>
            </p:cNvPr>
            <p:cNvSpPr/>
            <p:nvPr/>
          </p:nvSpPr>
          <p:spPr>
            <a:xfrm>
              <a:off x="6451925" y="2268350"/>
              <a:ext cx="450" cy="300"/>
            </a:xfrm>
            <a:custGeom>
              <a:avLst/>
              <a:gdLst/>
              <a:ahLst/>
              <a:cxnLst/>
              <a:rect l="l" t="t" r="r" b="b"/>
              <a:pathLst>
                <a:path w="18" h="12" extrusionOk="0">
                  <a:moveTo>
                    <a:pt x="16" y="1"/>
                  </a:moveTo>
                  <a:lnTo>
                    <a:pt x="16" y="1"/>
                  </a:lnTo>
                  <a:cubicBezTo>
                    <a:pt x="16" y="1"/>
                    <a:pt x="12" y="3"/>
                    <a:pt x="3" y="9"/>
                  </a:cubicBezTo>
                  <a:cubicBezTo>
                    <a:pt x="1" y="11"/>
                    <a:pt x="1" y="12"/>
                    <a:pt x="1" y="12"/>
                  </a:cubicBezTo>
                  <a:cubicBezTo>
                    <a:pt x="3" y="12"/>
                    <a:pt x="17" y="1"/>
                    <a:pt x="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3019;p34">
              <a:extLst>
                <a:ext uri="{FF2B5EF4-FFF2-40B4-BE49-F238E27FC236}">
                  <a16:creationId xmlns:a16="http://schemas.microsoft.com/office/drawing/2014/main" id="{ADFDB001-6CF5-48DF-92E3-01D14127B207}"/>
                </a:ext>
              </a:extLst>
            </p:cNvPr>
            <p:cNvSpPr/>
            <p:nvPr/>
          </p:nvSpPr>
          <p:spPr>
            <a:xfrm>
              <a:off x="6450800" y="2267375"/>
              <a:ext cx="1200" cy="625"/>
            </a:xfrm>
            <a:custGeom>
              <a:avLst/>
              <a:gdLst/>
              <a:ahLst/>
              <a:cxnLst/>
              <a:rect l="l" t="t" r="r" b="b"/>
              <a:pathLst>
                <a:path w="48" h="25" extrusionOk="0">
                  <a:moveTo>
                    <a:pt x="48" y="24"/>
                  </a:moveTo>
                  <a:cubicBezTo>
                    <a:pt x="0" y="0"/>
                    <a:pt x="0" y="0"/>
                    <a:pt x="48" y="2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3020;p34">
              <a:extLst>
                <a:ext uri="{FF2B5EF4-FFF2-40B4-BE49-F238E27FC236}">
                  <a16:creationId xmlns:a16="http://schemas.microsoft.com/office/drawing/2014/main" id="{64903710-2349-42AA-8D34-198552FFED82}"/>
                </a:ext>
              </a:extLst>
            </p:cNvPr>
            <p:cNvSpPr/>
            <p:nvPr/>
          </p:nvSpPr>
          <p:spPr>
            <a:xfrm>
              <a:off x="6425500" y="2297725"/>
              <a:ext cx="1800" cy="25"/>
            </a:xfrm>
            <a:custGeom>
              <a:avLst/>
              <a:gdLst/>
              <a:ahLst/>
              <a:cxnLst/>
              <a:rect l="l" t="t" r="r" b="b"/>
              <a:pathLst>
                <a:path w="72" h="1" extrusionOk="0">
                  <a:moveTo>
                    <a:pt x="72" y="1"/>
                  </a:moveTo>
                  <a:cubicBezTo>
                    <a:pt x="0" y="1"/>
                    <a:pt x="72"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3021;p34">
              <a:extLst>
                <a:ext uri="{FF2B5EF4-FFF2-40B4-BE49-F238E27FC236}">
                  <a16:creationId xmlns:a16="http://schemas.microsoft.com/office/drawing/2014/main" id="{9CF4225A-FEC3-44A5-BEC3-20AC863C6804}"/>
                </a:ext>
              </a:extLst>
            </p:cNvPr>
            <p:cNvSpPr/>
            <p:nvPr/>
          </p:nvSpPr>
          <p:spPr>
            <a:xfrm>
              <a:off x="6429650" y="2295050"/>
              <a:ext cx="625" cy="25"/>
            </a:xfrm>
            <a:custGeom>
              <a:avLst/>
              <a:gdLst/>
              <a:ahLst/>
              <a:cxnLst/>
              <a:rect l="l" t="t" r="r" b="b"/>
              <a:pathLst>
                <a:path w="25" h="1" extrusionOk="0">
                  <a:moveTo>
                    <a:pt x="1" y="1"/>
                  </a:moveTo>
                  <a:cubicBezTo>
                    <a:pt x="13" y="1"/>
                    <a:pt x="25"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3022;p34">
              <a:extLst>
                <a:ext uri="{FF2B5EF4-FFF2-40B4-BE49-F238E27FC236}">
                  <a16:creationId xmlns:a16="http://schemas.microsoft.com/office/drawing/2014/main" id="{301E0D12-6436-48D8-8162-FAE2531C8279}"/>
                </a:ext>
              </a:extLst>
            </p:cNvPr>
            <p:cNvSpPr/>
            <p:nvPr/>
          </p:nvSpPr>
          <p:spPr>
            <a:xfrm>
              <a:off x="6429075" y="2294750"/>
              <a:ext cx="600" cy="325"/>
            </a:xfrm>
            <a:custGeom>
              <a:avLst/>
              <a:gdLst/>
              <a:ahLst/>
              <a:cxnLst/>
              <a:rect l="l" t="t" r="r" b="b"/>
              <a:pathLst>
                <a:path w="24" h="13" extrusionOk="0">
                  <a:moveTo>
                    <a:pt x="0" y="1"/>
                  </a:moveTo>
                  <a:cubicBezTo>
                    <a:pt x="12" y="1"/>
                    <a:pt x="24" y="13"/>
                    <a:pt x="24" y="13"/>
                  </a:cubicBezTo>
                  <a:cubicBezTo>
                    <a:pt x="12" y="1"/>
                    <a:pt x="12"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3023;p34">
              <a:extLst>
                <a:ext uri="{FF2B5EF4-FFF2-40B4-BE49-F238E27FC236}">
                  <a16:creationId xmlns:a16="http://schemas.microsoft.com/office/drawing/2014/main" id="{C07737FD-D413-4095-972F-5CD5E0AF23A5}"/>
                </a:ext>
              </a:extLst>
            </p:cNvPr>
            <p:cNvSpPr/>
            <p:nvPr/>
          </p:nvSpPr>
          <p:spPr>
            <a:xfrm>
              <a:off x="6429075" y="22947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3024;p34">
              <a:extLst>
                <a:ext uri="{FF2B5EF4-FFF2-40B4-BE49-F238E27FC236}">
                  <a16:creationId xmlns:a16="http://schemas.microsoft.com/office/drawing/2014/main" id="{FFCB7020-8939-4E8C-8789-30DD0B325435}"/>
                </a:ext>
              </a:extLst>
            </p:cNvPr>
            <p:cNvSpPr/>
            <p:nvPr/>
          </p:nvSpPr>
          <p:spPr>
            <a:xfrm>
              <a:off x="6429000" y="2291175"/>
              <a:ext cx="675" cy="625"/>
            </a:xfrm>
            <a:custGeom>
              <a:avLst/>
              <a:gdLst/>
              <a:ahLst/>
              <a:cxnLst/>
              <a:rect l="l" t="t" r="r" b="b"/>
              <a:pathLst>
                <a:path w="27" h="25" extrusionOk="0">
                  <a:moveTo>
                    <a:pt x="3" y="1"/>
                  </a:moveTo>
                  <a:cubicBezTo>
                    <a:pt x="3" y="1"/>
                    <a:pt x="3" y="7"/>
                    <a:pt x="3" y="15"/>
                  </a:cubicBezTo>
                  <a:lnTo>
                    <a:pt x="3" y="15"/>
                  </a:lnTo>
                  <a:cubicBezTo>
                    <a:pt x="6" y="13"/>
                    <a:pt x="12" y="13"/>
                    <a:pt x="16" y="13"/>
                  </a:cubicBezTo>
                  <a:cubicBezTo>
                    <a:pt x="24" y="13"/>
                    <a:pt x="27" y="13"/>
                    <a:pt x="3" y="1"/>
                  </a:cubicBezTo>
                  <a:close/>
                  <a:moveTo>
                    <a:pt x="3" y="15"/>
                  </a:moveTo>
                  <a:lnTo>
                    <a:pt x="3" y="15"/>
                  </a:lnTo>
                  <a:cubicBezTo>
                    <a:pt x="1" y="17"/>
                    <a:pt x="1" y="20"/>
                    <a:pt x="3" y="25"/>
                  </a:cubicBezTo>
                  <a:cubicBezTo>
                    <a:pt x="3" y="22"/>
                    <a:pt x="3" y="18"/>
                    <a:pt x="3" y="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3025;p34">
              <a:extLst>
                <a:ext uri="{FF2B5EF4-FFF2-40B4-BE49-F238E27FC236}">
                  <a16:creationId xmlns:a16="http://schemas.microsoft.com/office/drawing/2014/main" id="{B3605AC3-34D9-4B7F-A357-D50AAC17FA2D}"/>
                </a:ext>
              </a:extLst>
            </p:cNvPr>
            <p:cNvSpPr/>
            <p:nvPr/>
          </p:nvSpPr>
          <p:spPr>
            <a:xfrm>
              <a:off x="6197100" y="2466600"/>
              <a:ext cx="1000" cy="1725"/>
            </a:xfrm>
            <a:custGeom>
              <a:avLst/>
              <a:gdLst/>
              <a:ahLst/>
              <a:cxnLst/>
              <a:rect l="l" t="t" r="r" b="b"/>
              <a:pathLst>
                <a:path w="40" h="69" extrusionOk="0">
                  <a:moveTo>
                    <a:pt x="15" y="1"/>
                  </a:moveTo>
                  <a:cubicBezTo>
                    <a:pt x="7" y="1"/>
                    <a:pt x="1" y="10"/>
                    <a:pt x="2" y="10"/>
                  </a:cubicBezTo>
                  <a:cubicBezTo>
                    <a:pt x="2" y="10"/>
                    <a:pt x="3" y="10"/>
                    <a:pt x="4" y="9"/>
                  </a:cubicBezTo>
                  <a:cubicBezTo>
                    <a:pt x="4" y="68"/>
                    <a:pt x="28" y="44"/>
                    <a:pt x="40" y="56"/>
                  </a:cubicBezTo>
                  <a:cubicBezTo>
                    <a:pt x="34" y="12"/>
                    <a:pt x="24" y="1"/>
                    <a:pt x="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3026;p34">
              <a:extLst>
                <a:ext uri="{FF2B5EF4-FFF2-40B4-BE49-F238E27FC236}">
                  <a16:creationId xmlns:a16="http://schemas.microsoft.com/office/drawing/2014/main" id="{FFD439E3-38AA-4986-AD2F-16D1DDA55658}"/>
                </a:ext>
              </a:extLst>
            </p:cNvPr>
            <p:cNvSpPr/>
            <p:nvPr/>
          </p:nvSpPr>
          <p:spPr>
            <a:xfrm>
              <a:off x="6209000" y="2412950"/>
              <a:ext cx="3275" cy="4475"/>
            </a:xfrm>
            <a:custGeom>
              <a:avLst/>
              <a:gdLst/>
              <a:ahLst/>
              <a:cxnLst/>
              <a:rect l="l" t="t" r="r" b="b"/>
              <a:pathLst>
                <a:path w="131" h="179" extrusionOk="0">
                  <a:moveTo>
                    <a:pt x="128" y="1"/>
                  </a:moveTo>
                  <a:lnTo>
                    <a:pt x="128" y="1"/>
                  </a:lnTo>
                  <a:cubicBezTo>
                    <a:pt x="127" y="1"/>
                    <a:pt x="120" y="14"/>
                    <a:pt x="112" y="35"/>
                  </a:cubicBezTo>
                  <a:cubicBezTo>
                    <a:pt x="84" y="63"/>
                    <a:pt x="57" y="90"/>
                    <a:pt x="47" y="90"/>
                  </a:cubicBezTo>
                  <a:cubicBezTo>
                    <a:pt x="41" y="90"/>
                    <a:pt x="44" y="76"/>
                    <a:pt x="64" y="35"/>
                  </a:cubicBezTo>
                  <a:lnTo>
                    <a:pt x="64" y="35"/>
                  </a:lnTo>
                  <a:cubicBezTo>
                    <a:pt x="15" y="128"/>
                    <a:pt x="0" y="172"/>
                    <a:pt x="11" y="172"/>
                  </a:cubicBezTo>
                  <a:cubicBezTo>
                    <a:pt x="21" y="172"/>
                    <a:pt x="50" y="138"/>
                    <a:pt x="92" y="72"/>
                  </a:cubicBezTo>
                  <a:lnTo>
                    <a:pt x="92" y="72"/>
                  </a:lnTo>
                  <a:cubicBezTo>
                    <a:pt x="71" y="108"/>
                    <a:pt x="52" y="157"/>
                    <a:pt x="52" y="178"/>
                  </a:cubicBezTo>
                  <a:cubicBezTo>
                    <a:pt x="114" y="47"/>
                    <a:pt x="130" y="1"/>
                    <a:pt x="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3027;p34">
              <a:extLst>
                <a:ext uri="{FF2B5EF4-FFF2-40B4-BE49-F238E27FC236}">
                  <a16:creationId xmlns:a16="http://schemas.microsoft.com/office/drawing/2014/main" id="{AF5CFBD1-A94B-459F-9F18-1E1DEB57C6C8}"/>
                </a:ext>
              </a:extLst>
            </p:cNvPr>
            <p:cNvSpPr/>
            <p:nvPr/>
          </p:nvSpPr>
          <p:spPr>
            <a:xfrm>
              <a:off x="6208800" y="2417400"/>
              <a:ext cx="1500" cy="2100"/>
            </a:xfrm>
            <a:custGeom>
              <a:avLst/>
              <a:gdLst/>
              <a:ahLst/>
              <a:cxnLst/>
              <a:rect l="l" t="t" r="r" b="b"/>
              <a:pathLst>
                <a:path w="60" h="84" extrusionOk="0">
                  <a:moveTo>
                    <a:pt x="60" y="0"/>
                  </a:moveTo>
                  <a:cubicBezTo>
                    <a:pt x="55" y="0"/>
                    <a:pt x="54" y="3"/>
                    <a:pt x="55" y="5"/>
                  </a:cubicBezTo>
                  <a:lnTo>
                    <a:pt x="55" y="5"/>
                  </a:lnTo>
                  <a:cubicBezTo>
                    <a:pt x="57" y="4"/>
                    <a:pt x="58" y="2"/>
                    <a:pt x="60" y="0"/>
                  </a:cubicBezTo>
                  <a:close/>
                  <a:moveTo>
                    <a:pt x="55" y="5"/>
                  </a:moveTo>
                  <a:cubicBezTo>
                    <a:pt x="34" y="29"/>
                    <a:pt x="23" y="61"/>
                    <a:pt x="0" y="83"/>
                  </a:cubicBezTo>
                  <a:cubicBezTo>
                    <a:pt x="36" y="72"/>
                    <a:pt x="48" y="36"/>
                    <a:pt x="60" y="12"/>
                  </a:cubicBezTo>
                  <a:cubicBezTo>
                    <a:pt x="60" y="12"/>
                    <a:pt x="56" y="9"/>
                    <a:pt x="55" y="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3028;p34">
              <a:extLst>
                <a:ext uri="{FF2B5EF4-FFF2-40B4-BE49-F238E27FC236}">
                  <a16:creationId xmlns:a16="http://schemas.microsoft.com/office/drawing/2014/main" id="{195D0FB1-B828-46C6-A08E-B3B8BDF6EBAA}"/>
                </a:ext>
              </a:extLst>
            </p:cNvPr>
            <p:cNvSpPr/>
            <p:nvPr/>
          </p:nvSpPr>
          <p:spPr>
            <a:xfrm>
              <a:off x="6209000" y="2419000"/>
              <a:ext cx="725" cy="825"/>
            </a:xfrm>
            <a:custGeom>
              <a:avLst/>
              <a:gdLst/>
              <a:ahLst/>
              <a:cxnLst/>
              <a:rect l="l" t="t" r="r" b="b"/>
              <a:pathLst>
                <a:path w="29" h="33" extrusionOk="0">
                  <a:moveTo>
                    <a:pt x="25" y="0"/>
                  </a:moveTo>
                  <a:lnTo>
                    <a:pt x="25" y="0"/>
                  </a:lnTo>
                  <a:cubicBezTo>
                    <a:pt x="24" y="0"/>
                    <a:pt x="22" y="2"/>
                    <a:pt x="16" y="8"/>
                  </a:cubicBezTo>
                  <a:cubicBezTo>
                    <a:pt x="4" y="26"/>
                    <a:pt x="0" y="33"/>
                    <a:pt x="1" y="33"/>
                  </a:cubicBezTo>
                  <a:cubicBezTo>
                    <a:pt x="4" y="33"/>
                    <a:pt x="28"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3029;p34">
              <a:extLst>
                <a:ext uri="{FF2B5EF4-FFF2-40B4-BE49-F238E27FC236}">
                  <a16:creationId xmlns:a16="http://schemas.microsoft.com/office/drawing/2014/main" id="{1815A2F4-07D4-40BA-A393-CE52E90CEF31}"/>
                </a:ext>
              </a:extLst>
            </p:cNvPr>
            <p:cNvSpPr/>
            <p:nvPr/>
          </p:nvSpPr>
          <p:spPr>
            <a:xfrm>
              <a:off x="6212975" y="2410125"/>
              <a:ext cx="3300" cy="3425"/>
            </a:xfrm>
            <a:custGeom>
              <a:avLst/>
              <a:gdLst/>
              <a:ahLst/>
              <a:cxnLst/>
              <a:rect l="l" t="t" r="r" b="b"/>
              <a:pathLst>
                <a:path w="132" h="137" extrusionOk="0">
                  <a:moveTo>
                    <a:pt x="96" y="0"/>
                  </a:moveTo>
                  <a:cubicBezTo>
                    <a:pt x="60" y="0"/>
                    <a:pt x="11" y="126"/>
                    <a:pt x="0" y="136"/>
                  </a:cubicBezTo>
                  <a:cubicBezTo>
                    <a:pt x="12" y="124"/>
                    <a:pt x="131" y="29"/>
                    <a:pt x="107" y="5"/>
                  </a:cubicBezTo>
                  <a:cubicBezTo>
                    <a:pt x="104" y="2"/>
                    <a:pt x="100" y="0"/>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3030;p34">
              <a:extLst>
                <a:ext uri="{FF2B5EF4-FFF2-40B4-BE49-F238E27FC236}">
                  <a16:creationId xmlns:a16="http://schemas.microsoft.com/office/drawing/2014/main" id="{CE70AF20-921C-4050-92E8-D20427DDB859}"/>
                </a:ext>
              </a:extLst>
            </p:cNvPr>
            <p:cNvSpPr/>
            <p:nvPr/>
          </p:nvSpPr>
          <p:spPr>
            <a:xfrm>
              <a:off x="6234300" y="2389275"/>
              <a:ext cx="650" cy="2525"/>
            </a:xfrm>
            <a:custGeom>
              <a:avLst/>
              <a:gdLst/>
              <a:ahLst/>
              <a:cxnLst/>
              <a:rect l="l" t="t" r="r" b="b"/>
              <a:pathLst>
                <a:path w="26" h="101" extrusionOk="0">
                  <a:moveTo>
                    <a:pt x="25" y="0"/>
                  </a:moveTo>
                  <a:cubicBezTo>
                    <a:pt x="25" y="1"/>
                    <a:pt x="1" y="101"/>
                    <a:pt x="1" y="101"/>
                  </a:cubicBezTo>
                  <a:cubicBezTo>
                    <a:pt x="1" y="101"/>
                    <a:pt x="5" y="85"/>
                    <a:pt x="16" y="42"/>
                  </a:cubicBezTo>
                  <a:cubicBezTo>
                    <a:pt x="23" y="12"/>
                    <a:pt x="26" y="1"/>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3031;p34">
              <a:extLst>
                <a:ext uri="{FF2B5EF4-FFF2-40B4-BE49-F238E27FC236}">
                  <a16:creationId xmlns:a16="http://schemas.microsoft.com/office/drawing/2014/main" id="{57710637-B47D-44C3-BA25-95E4DA0533E0}"/>
                </a:ext>
              </a:extLst>
            </p:cNvPr>
            <p:cNvSpPr/>
            <p:nvPr/>
          </p:nvSpPr>
          <p:spPr>
            <a:xfrm>
              <a:off x="6242425" y="2384350"/>
              <a:ext cx="925" cy="925"/>
            </a:xfrm>
            <a:custGeom>
              <a:avLst/>
              <a:gdLst/>
              <a:ahLst/>
              <a:cxnLst/>
              <a:rect l="l" t="t" r="r" b="b"/>
              <a:pathLst>
                <a:path w="37" h="37" extrusionOk="0">
                  <a:moveTo>
                    <a:pt x="1" y="36"/>
                  </a:moveTo>
                  <a:cubicBezTo>
                    <a:pt x="13" y="24"/>
                    <a:pt x="25" y="12"/>
                    <a:pt x="37" y="1"/>
                  </a:cubicBezTo>
                  <a:cubicBezTo>
                    <a:pt x="25" y="12"/>
                    <a:pt x="13" y="24"/>
                    <a:pt x="1" y="36"/>
                  </a:cubicBezTo>
                  <a:cubicBezTo>
                    <a:pt x="1" y="36"/>
                    <a:pt x="1" y="36"/>
                    <a:pt x="1" y="3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3032;p34">
              <a:extLst>
                <a:ext uri="{FF2B5EF4-FFF2-40B4-BE49-F238E27FC236}">
                  <a16:creationId xmlns:a16="http://schemas.microsoft.com/office/drawing/2014/main" id="{CB55BFAA-C3AF-4071-BC57-F048CDB69129}"/>
                </a:ext>
              </a:extLst>
            </p:cNvPr>
            <p:cNvSpPr/>
            <p:nvPr/>
          </p:nvSpPr>
          <p:spPr>
            <a:xfrm>
              <a:off x="6243325" y="2381975"/>
              <a:ext cx="2400" cy="2400"/>
            </a:xfrm>
            <a:custGeom>
              <a:avLst/>
              <a:gdLst/>
              <a:ahLst/>
              <a:cxnLst/>
              <a:rect l="l" t="t" r="r" b="b"/>
              <a:pathLst>
                <a:path w="96" h="96" extrusionOk="0">
                  <a:moveTo>
                    <a:pt x="1" y="96"/>
                  </a:moveTo>
                  <a:cubicBezTo>
                    <a:pt x="36" y="60"/>
                    <a:pt x="60" y="36"/>
                    <a:pt x="96" y="0"/>
                  </a:cubicBezTo>
                  <a:cubicBezTo>
                    <a:pt x="72" y="24"/>
                    <a:pt x="36" y="60"/>
                    <a:pt x="1" y="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3033;p34">
              <a:extLst>
                <a:ext uri="{FF2B5EF4-FFF2-40B4-BE49-F238E27FC236}">
                  <a16:creationId xmlns:a16="http://schemas.microsoft.com/office/drawing/2014/main" id="{826D377F-289A-4E58-931E-FD4661AF5255}"/>
                </a:ext>
              </a:extLst>
            </p:cNvPr>
            <p:cNvSpPr/>
            <p:nvPr/>
          </p:nvSpPr>
          <p:spPr>
            <a:xfrm>
              <a:off x="6241550" y="2385850"/>
              <a:ext cx="600" cy="425"/>
            </a:xfrm>
            <a:custGeom>
              <a:avLst/>
              <a:gdLst/>
              <a:ahLst/>
              <a:cxnLst/>
              <a:rect l="l" t="t" r="r" b="b"/>
              <a:pathLst>
                <a:path w="24" h="17" extrusionOk="0">
                  <a:moveTo>
                    <a:pt x="24" y="0"/>
                  </a:moveTo>
                  <a:cubicBezTo>
                    <a:pt x="12" y="0"/>
                    <a:pt x="12" y="0"/>
                    <a:pt x="0" y="12"/>
                  </a:cubicBezTo>
                  <a:cubicBezTo>
                    <a:pt x="0" y="15"/>
                    <a:pt x="0" y="17"/>
                    <a:pt x="1" y="17"/>
                  </a:cubicBezTo>
                  <a:cubicBezTo>
                    <a:pt x="2" y="17"/>
                    <a:pt x="7" y="9"/>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3034;p34">
              <a:extLst>
                <a:ext uri="{FF2B5EF4-FFF2-40B4-BE49-F238E27FC236}">
                  <a16:creationId xmlns:a16="http://schemas.microsoft.com/office/drawing/2014/main" id="{8E82378E-B33D-4596-A422-7A56203C2EBD}"/>
                </a:ext>
              </a:extLst>
            </p:cNvPr>
            <p:cNvSpPr/>
            <p:nvPr/>
          </p:nvSpPr>
          <p:spPr>
            <a:xfrm>
              <a:off x="6242125" y="2385250"/>
              <a:ext cx="625" cy="625"/>
            </a:xfrm>
            <a:custGeom>
              <a:avLst/>
              <a:gdLst/>
              <a:ahLst/>
              <a:cxnLst/>
              <a:rect l="l" t="t" r="r" b="b"/>
              <a:pathLst>
                <a:path w="25" h="25" extrusionOk="0">
                  <a:moveTo>
                    <a:pt x="13" y="0"/>
                  </a:moveTo>
                  <a:cubicBezTo>
                    <a:pt x="13" y="12"/>
                    <a:pt x="1" y="12"/>
                    <a:pt x="1" y="24"/>
                  </a:cubicBezTo>
                  <a:cubicBezTo>
                    <a:pt x="13" y="0"/>
                    <a:pt x="25" y="0"/>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3035;p34">
              <a:extLst>
                <a:ext uri="{FF2B5EF4-FFF2-40B4-BE49-F238E27FC236}">
                  <a16:creationId xmlns:a16="http://schemas.microsoft.com/office/drawing/2014/main" id="{78F6898E-555D-40DB-A61A-21949559A088}"/>
                </a:ext>
              </a:extLst>
            </p:cNvPr>
            <p:cNvSpPr/>
            <p:nvPr/>
          </p:nvSpPr>
          <p:spPr>
            <a:xfrm>
              <a:off x="6241550" y="2385250"/>
              <a:ext cx="900" cy="900"/>
            </a:xfrm>
            <a:custGeom>
              <a:avLst/>
              <a:gdLst/>
              <a:ahLst/>
              <a:cxnLst/>
              <a:rect l="l" t="t" r="r" b="b"/>
              <a:pathLst>
                <a:path w="36" h="36" extrusionOk="0">
                  <a:moveTo>
                    <a:pt x="36" y="0"/>
                  </a:moveTo>
                  <a:lnTo>
                    <a:pt x="36" y="0"/>
                  </a:lnTo>
                  <a:cubicBezTo>
                    <a:pt x="24" y="12"/>
                    <a:pt x="12" y="24"/>
                    <a:pt x="0" y="36"/>
                  </a:cubicBezTo>
                  <a:cubicBezTo>
                    <a:pt x="24" y="24"/>
                    <a:pt x="24" y="12"/>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3036;p34">
              <a:extLst>
                <a:ext uri="{FF2B5EF4-FFF2-40B4-BE49-F238E27FC236}">
                  <a16:creationId xmlns:a16="http://schemas.microsoft.com/office/drawing/2014/main" id="{54B7CC88-83F4-419E-A373-01C28720D576}"/>
                </a:ext>
              </a:extLst>
            </p:cNvPr>
            <p:cNvSpPr/>
            <p:nvPr/>
          </p:nvSpPr>
          <p:spPr>
            <a:xfrm>
              <a:off x="6230225" y="2391200"/>
              <a:ext cx="2400" cy="925"/>
            </a:xfrm>
            <a:custGeom>
              <a:avLst/>
              <a:gdLst/>
              <a:ahLst/>
              <a:cxnLst/>
              <a:rect l="l" t="t" r="r" b="b"/>
              <a:pathLst>
                <a:path w="96" h="37" extrusionOk="0">
                  <a:moveTo>
                    <a:pt x="96" y="0"/>
                  </a:moveTo>
                  <a:cubicBezTo>
                    <a:pt x="48" y="24"/>
                    <a:pt x="48" y="0"/>
                    <a:pt x="1" y="36"/>
                  </a:cubicBezTo>
                  <a:cubicBezTo>
                    <a:pt x="36" y="36"/>
                    <a:pt x="60" y="24"/>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3037;p34">
              <a:extLst>
                <a:ext uri="{FF2B5EF4-FFF2-40B4-BE49-F238E27FC236}">
                  <a16:creationId xmlns:a16="http://schemas.microsoft.com/office/drawing/2014/main" id="{E1E9DAC0-E83B-42BD-91BD-73B5F7187046}"/>
                </a:ext>
              </a:extLst>
            </p:cNvPr>
            <p:cNvSpPr/>
            <p:nvPr/>
          </p:nvSpPr>
          <p:spPr>
            <a:xfrm>
              <a:off x="6231125" y="2389700"/>
              <a:ext cx="2100" cy="1825"/>
            </a:xfrm>
            <a:custGeom>
              <a:avLst/>
              <a:gdLst/>
              <a:ahLst/>
              <a:cxnLst/>
              <a:rect l="l" t="t" r="r" b="b"/>
              <a:pathLst>
                <a:path w="84" h="73" extrusionOk="0">
                  <a:moveTo>
                    <a:pt x="84" y="1"/>
                  </a:moveTo>
                  <a:lnTo>
                    <a:pt x="84" y="1"/>
                  </a:lnTo>
                  <a:cubicBezTo>
                    <a:pt x="48" y="25"/>
                    <a:pt x="24" y="48"/>
                    <a:pt x="0" y="72"/>
                  </a:cubicBezTo>
                  <a:cubicBezTo>
                    <a:pt x="36" y="60"/>
                    <a:pt x="60" y="37"/>
                    <a:pt x="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3038;p34">
              <a:extLst>
                <a:ext uri="{FF2B5EF4-FFF2-40B4-BE49-F238E27FC236}">
                  <a16:creationId xmlns:a16="http://schemas.microsoft.com/office/drawing/2014/main" id="{A33B76F2-4384-4D76-B0AD-86597F83CCF8}"/>
                </a:ext>
              </a:extLst>
            </p:cNvPr>
            <p:cNvSpPr/>
            <p:nvPr/>
          </p:nvSpPr>
          <p:spPr>
            <a:xfrm>
              <a:off x="6241100" y="2379600"/>
              <a:ext cx="5225" cy="3600"/>
            </a:xfrm>
            <a:custGeom>
              <a:avLst/>
              <a:gdLst/>
              <a:ahLst/>
              <a:cxnLst/>
              <a:rect l="l" t="t" r="r" b="b"/>
              <a:pathLst>
                <a:path w="209" h="144" extrusionOk="0">
                  <a:moveTo>
                    <a:pt x="209" y="0"/>
                  </a:moveTo>
                  <a:cubicBezTo>
                    <a:pt x="73" y="68"/>
                    <a:pt x="0" y="144"/>
                    <a:pt x="17" y="144"/>
                  </a:cubicBezTo>
                  <a:cubicBezTo>
                    <a:pt x="20" y="144"/>
                    <a:pt x="29" y="140"/>
                    <a:pt x="42" y="131"/>
                  </a:cubicBezTo>
                  <a:cubicBezTo>
                    <a:pt x="42" y="131"/>
                    <a:pt x="42" y="131"/>
                    <a:pt x="54" y="119"/>
                  </a:cubicBezTo>
                  <a:cubicBezTo>
                    <a:pt x="102" y="83"/>
                    <a:pt x="161" y="48"/>
                    <a:pt x="2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3039;p34">
              <a:extLst>
                <a:ext uri="{FF2B5EF4-FFF2-40B4-BE49-F238E27FC236}">
                  <a16:creationId xmlns:a16="http://schemas.microsoft.com/office/drawing/2014/main" id="{5FC12343-D1ED-4273-AE7F-D72C55F99CFD}"/>
                </a:ext>
              </a:extLst>
            </p:cNvPr>
            <p:cNvSpPr/>
            <p:nvPr/>
          </p:nvSpPr>
          <p:spPr>
            <a:xfrm>
              <a:off x="6236775" y="2386425"/>
              <a:ext cx="325" cy="325"/>
            </a:xfrm>
            <a:custGeom>
              <a:avLst/>
              <a:gdLst/>
              <a:ahLst/>
              <a:cxnLst/>
              <a:rect l="l" t="t" r="r" b="b"/>
              <a:pathLst>
                <a:path w="13" h="13" extrusionOk="0">
                  <a:moveTo>
                    <a:pt x="13" y="1"/>
                  </a:moveTo>
                  <a:cubicBezTo>
                    <a:pt x="1" y="1"/>
                    <a:pt x="1" y="13"/>
                    <a:pt x="1" y="13"/>
                  </a:cubicBezTo>
                  <a:lnTo>
                    <a:pt x="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3040;p34">
              <a:extLst>
                <a:ext uri="{FF2B5EF4-FFF2-40B4-BE49-F238E27FC236}">
                  <a16:creationId xmlns:a16="http://schemas.microsoft.com/office/drawing/2014/main" id="{9247891C-1FB2-4E82-8E0B-ACC0479DB578}"/>
                </a:ext>
              </a:extLst>
            </p:cNvPr>
            <p:cNvSpPr/>
            <p:nvPr/>
          </p:nvSpPr>
          <p:spPr>
            <a:xfrm>
              <a:off x="6249275" y="2377200"/>
              <a:ext cx="2125" cy="925"/>
            </a:xfrm>
            <a:custGeom>
              <a:avLst/>
              <a:gdLst/>
              <a:ahLst/>
              <a:cxnLst/>
              <a:rect l="l" t="t" r="r" b="b"/>
              <a:pathLst>
                <a:path w="85" h="37" extrusionOk="0">
                  <a:moveTo>
                    <a:pt x="84" y="1"/>
                  </a:moveTo>
                  <a:lnTo>
                    <a:pt x="84" y="1"/>
                  </a:lnTo>
                  <a:cubicBezTo>
                    <a:pt x="60" y="13"/>
                    <a:pt x="25" y="25"/>
                    <a:pt x="1" y="37"/>
                  </a:cubicBezTo>
                  <a:cubicBezTo>
                    <a:pt x="25" y="37"/>
                    <a:pt x="84" y="13"/>
                    <a:pt x="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3041;p34">
              <a:extLst>
                <a:ext uri="{FF2B5EF4-FFF2-40B4-BE49-F238E27FC236}">
                  <a16:creationId xmlns:a16="http://schemas.microsoft.com/office/drawing/2014/main" id="{2FBB9564-4382-476A-8F64-E200EBD96E71}"/>
                </a:ext>
              </a:extLst>
            </p:cNvPr>
            <p:cNvSpPr/>
            <p:nvPr/>
          </p:nvSpPr>
          <p:spPr>
            <a:xfrm>
              <a:off x="6237375" y="2386425"/>
              <a:ext cx="625" cy="25"/>
            </a:xfrm>
            <a:custGeom>
              <a:avLst/>
              <a:gdLst/>
              <a:ahLst/>
              <a:cxnLst/>
              <a:rect l="l" t="t" r="r" b="b"/>
              <a:pathLst>
                <a:path w="25" h="1" extrusionOk="0">
                  <a:moveTo>
                    <a:pt x="0" y="1"/>
                  </a:moveTo>
                  <a:lnTo>
                    <a:pt x="0" y="1"/>
                  </a:lnTo>
                  <a:cubicBezTo>
                    <a:pt x="24" y="1"/>
                    <a:pt x="12"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3042;p34">
              <a:extLst>
                <a:ext uri="{FF2B5EF4-FFF2-40B4-BE49-F238E27FC236}">
                  <a16:creationId xmlns:a16="http://schemas.microsoft.com/office/drawing/2014/main" id="{B8648F46-49E6-4D55-A901-71FA2D46C047}"/>
                </a:ext>
              </a:extLst>
            </p:cNvPr>
            <p:cNvSpPr/>
            <p:nvPr/>
          </p:nvSpPr>
          <p:spPr>
            <a:xfrm>
              <a:off x="6236450" y="2384950"/>
              <a:ext cx="2425" cy="1575"/>
            </a:xfrm>
            <a:custGeom>
              <a:avLst/>
              <a:gdLst/>
              <a:ahLst/>
              <a:cxnLst/>
              <a:rect l="l" t="t" r="r" b="b"/>
              <a:pathLst>
                <a:path w="97" h="63" extrusionOk="0">
                  <a:moveTo>
                    <a:pt x="97" y="0"/>
                  </a:moveTo>
                  <a:lnTo>
                    <a:pt x="97" y="0"/>
                  </a:lnTo>
                  <a:cubicBezTo>
                    <a:pt x="95" y="2"/>
                    <a:pt x="92" y="3"/>
                    <a:pt x="90" y="4"/>
                  </a:cubicBezTo>
                  <a:lnTo>
                    <a:pt x="90" y="4"/>
                  </a:lnTo>
                  <a:cubicBezTo>
                    <a:pt x="92" y="3"/>
                    <a:pt x="95" y="2"/>
                    <a:pt x="97" y="0"/>
                  </a:cubicBezTo>
                  <a:close/>
                  <a:moveTo>
                    <a:pt x="90" y="4"/>
                  </a:moveTo>
                  <a:cubicBezTo>
                    <a:pt x="26" y="41"/>
                    <a:pt x="0" y="63"/>
                    <a:pt x="19" y="63"/>
                  </a:cubicBezTo>
                  <a:cubicBezTo>
                    <a:pt x="23" y="63"/>
                    <a:pt x="29" y="62"/>
                    <a:pt x="37" y="60"/>
                  </a:cubicBezTo>
                  <a:cubicBezTo>
                    <a:pt x="49" y="48"/>
                    <a:pt x="49" y="48"/>
                    <a:pt x="49" y="48"/>
                  </a:cubicBezTo>
                  <a:cubicBezTo>
                    <a:pt x="60" y="37"/>
                    <a:pt x="71" y="17"/>
                    <a:pt x="90" y="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3043;p34">
              <a:extLst>
                <a:ext uri="{FF2B5EF4-FFF2-40B4-BE49-F238E27FC236}">
                  <a16:creationId xmlns:a16="http://schemas.microsoft.com/office/drawing/2014/main" id="{7E012910-652A-406B-BF16-A2B92BD83A96}"/>
                </a:ext>
              </a:extLst>
            </p:cNvPr>
            <p:cNvSpPr/>
            <p:nvPr/>
          </p:nvSpPr>
          <p:spPr>
            <a:xfrm>
              <a:off x="6254350" y="2371250"/>
              <a:ext cx="6575" cy="3300"/>
            </a:xfrm>
            <a:custGeom>
              <a:avLst/>
              <a:gdLst/>
              <a:ahLst/>
              <a:cxnLst/>
              <a:rect l="l" t="t" r="r" b="b"/>
              <a:pathLst>
                <a:path w="263" h="132" extrusionOk="0">
                  <a:moveTo>
                    <a:pt x="262" y="1"/>
                  </a:moveTo>
                  <a:lnTo>
                    <a:pt x="262" y="1"/>
                  </a:lnTo>
                  <a:cubicBezTo>
                    <a:pt x="155" y="48"/>
                    <a:pt x="60" y="96"/>
                    <a:pt x="0" y="132"/>
                  </a:cubicBezTo>
                  <a:cubicBezTo>
                    <a:pt x="60" y="96"/>
                    <a:pt x="250" y="96"/>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3044;p34">
              <a:extLst>
                <a:ext uri="{FF2B5EF4-FFF2-40B4-BE49-F238E27FC236}">
                  <a16:creationId xmlns:a16="http://schemas.microsoft.com/office/drawing/2014/main" id="{1F9A1ED6-7A96-46C8-B33A-0DEA09E8A4DF}"/>
                </a:ext>
              </a:extLst>
            </p:cNvPr>
            <p:cNvSpPr/>
            <p:nvPr/>
          </p:nvSpPr>
          <p:spPr>
            <a:xfrm>
              <a:off x="6221300" y="2394625"/>
              <a:ext cx="550" cy="475"/>
            </a:xfrm>
            <a:custGeom>
              <a:avLst/>
              <a:gdLst/>
              <a:ahLst/>
              <a:cxnLst/>
              <a:rect l="l" t="t" r="r" b="b"/>
              <a:pathLst>
                <a:path w="22" h="19" extrusionOk="0">
                  <a:moveTo>
                    <a:pt x="20" y="0"/>
                  </a:moveTo>
                  <a:cubicBezTo>
                    <a:pt x="18" y="0"/>
                    <a:pt x="12" y="6"/>
                    <a:pt x="1" y="18"/>
                  </a:cubicBezTo>
                  <a:cubicBezTo>
                    <a:pt x="5" y="14"/>
                    <a:pt x="7" y="13"/>
                    <a:pt x="9" y="13"/>
                  </a:cubicBezTo>
                  <a:cubicBezTo>
                    <a:pt x="12" y="13"/>
                    <a:pt x="12" y="18"/>
                    <a:pt x="12" y="18"/>
                  </a:cubicBezTo>
                  <a:cubicBezTo>
                    <a:pt x="18" y="6"/>
                    <a:pt x="21"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3045;p34">
              <a:extLst>
                <a:ext uri="{FF2B5EF4-FFF2-40B4-BE49-F238E27FC236}">
                  <a16:creationId xmlns:a16="http://schemas.microsoft.com/office/drawing/2014/main" id="{FC20C251-0649-4FAD-9351-C5335F2B1A7E}"/>
                </a:ext>
              </a:extLst>
            </p:cNvPr>
            <p:cNvSpPr/>
            <p:nvPr/>
          </p:nvSpPr>
          <p:spPr>
            <a:xfrm>
              <a:off x="6261625" y="2369775"/>
              <a:ext cx="2275" cy="1500"/>
            </a:xfrm>
            <a:custGeom>
              <a:avLst/>
              <a:gdLst/>
              <a:ahLst/>
              <a:cxnLst/>
              <a:rect l="l" t="t" r="r" b="b"/>
              <a:pathLst>
                <a:path w="91" h="60" extrusionOk="0">
                  <a:moveTo>
                    <a:pt x="90" y="0"/>
                  </a:moveTo>
                  <a:lnTo>
                    <a:pt x="90" y="0"/>
                  </a:lnTo>
                  <a:cubicBezTo>
                    <a:pt x="66" y="12"/>
                    <a:pt x="43" y="36"/>
                    <a:pt x="19" y="48"/>
                  </a:cubicBezTo>
                  <a:cubicBezTo>
                    <a:pt x="4" y="55"/>
                    <a:pt x="0" y="59"/>
                    <a:pt x="5" y="59"/>
                  </a:cubicBezTo>
                  <a:cubicBezTo>
                    <a:pt x="14" y="59"/>
                    <a:pt x="58" y="41"/>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3046;p34">
              <a:extLst>
                <a:ext uri="{FF2B5EF4-FFF2-40B4-BE49-F238E27FC236}">
                  <a16:creationId xmlns:a16="http://schemas.microsoft.com/office/drawing/2014/main" id="{19C52B12-E98A-4F62-9BF5-DB25E0654D9B}"/>
                </a:ext>
              </a:extLst>
            </p:cNvPr>
            <p:cNvSpPr/>
            <p:nvPr/>
          </p:nvSpPr>
          <p:spPr>
            <a:xfrm>
              <a:off x="6268325" y="2367675"/>
              <a:ext cx="1525" cy="825"/>
            </a:xfrm>
            <a:custGeom>
              <a:avLst/>
              <a:gdLst/>
              <a:ahLst/>
              <a:cxnLst/>
              <a:rect l="l" t="t" r="r" b="b"/>
              <a:pathLst>
                <a:path w="61" h="33" extrusionOk="0">
                  <a:moveTo>
                    <a:pt x="60" y="1"/>
                  </a:moveTo>
                  <a:lnTo>
                    <a:pt x="60" y="1"/>
                  </a:lnTo>
                  <a:cubicBezTo>
                    <a:pt x="22" y="20"/>
                    <a:pt x="1" y="32"/>
                    <a:pt x="2" y="32"/>
                  </a:cubicBezTo>
                  <a:cubicBezTo>
                    <a:pt x="3" y="32"/>
                    <a:pt x="22" y="23"/>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3047;p34">
              <a:extLst>
                <a:ext uri="{FF2B5EF4-FFF2-40B4-BE49-F238E27FC236}">
                  <a16:creationId xmlns:a16="http://schemas.microsoft.com/office/drawing/2014/main" id="{FDB3DDCF-784E-4EC5-98D0-763D211F56C3}"/>
                </a:ext>
              </a:extLst>
            </p:cNvPr>
            <p:cNvSpPr/>
            <p:nvPr/>
          </p:nvSpPr>
          <p:spPr>
            <a:xfrm>
              <a:off x="6393350" y="2616225"/>
              <a:ext cx="25" cy="1525"/>
            </a:xfrm>
            <a:custGeom>
              <a:avLst/>
              <a:gdLst/>
              <a:ahLst/>
              <a:cxnLst/>
              <a:rect l="l" t="t" r="r" b="b"/>
              <a:pathLst>
                <a:path w="1" h="61" extrusionOk="0">
                  <a:moveTo>
                    <a:pt x="0" y="60"/>
                  </a:moveTo>
                  <a:cubicBezTo>
                    <a:pt x="0" y="36"/>
                    <a:pt x="0" y="12"/>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3048;p34">
              <a:extLst>
                <a:ext uri="{FF2B5EF4-FFF2-40B4-BE49-F238E27FC236}">
                  <a16:creationId xmlns:a16="http://schemas.microsoft.com/office/drawing/2014/main" id="{49449315-DF24-46D6-BCD9-89C62465EAA0}"/>
                </a:ext>
              </a:extLst>
            </p:cNvPr>
            <p:cNvSpPr/>
            <p:nvPr/>
          </p:nvSpPr>
          <p:spPr>
            <a:xfrm>
              <a:off x="6394250" y="2604925"/>
              <a:ext cx="300" cy="425"/>
            </a:xfrm>
            <a:custGeom>
              <a:avLst/>
              <a:gdLst/>
              <a:ahLst/>
              <a:cxnLst/>
              <a:rect l="l" t="t" r="r" b="b"/>
              <a:pathLst>
                <a:path w="12" h="17" extrusionOk="0">
                  <a:moveTo>
                    <a:pt x="0" y="0"/>
                  </a:moveTo>
                  <a:lnTo>
                    <a:pt x="0" y="0"/>
                  </a:lnTo>
                  <a:cubicBezTo>
                    <a:pt x="0" y="8"/>
                    <a:pt x="6" y="17"/>
                    <a:pt x="10" y="17"/>
                  </a:cubicBezTo>
                  <a:cubicBezTo>
                    <a:pt x="11" y="17"/>
                    <a:pt x="12" y="15"/>
                    <a:pt x="12" y="12"/>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3049;p34">
              <a:extLst>
                <a:ext uri="{FF2B5EF4-FFF2-40B4-BE49-F238E27FC236}">
                  <a16:creationId xmlns:a16="http://schemas.microsoft.com/office/drawing/2014/main" id="{4354EAE1-997D-4B36-8757-21BEE2A58ECF}"/>
                </a:ext>
              </a:extLst>
            </p:cNvPr>
            <p:cNvSpPr/>
            <p:nvPr/>
          </p:nvSpPr>
          <p:spPr>
            <a:xfrm>
              <a:off x="6432925" y="2522175"/>
              <a:ext cx="1825" cy="2700"/>
            </a:xfrm>
            <a:custGeom>
              <a:avLst/>
              <a:gdLst/>
              <a:ahLst/>
              <a:cxnLst/>
              <a:rect l="l" t="t" r="r" b="b"/>
              <a:pathLst>
                <a:path w="73" h="108" extrusionOk="0">
                  <a:moveTo>
                    <a:pt x="72" y="0"/>
                  </a:moveTo>
                  <a:lnTo>
                    <a:pt x="1" y="107"/>
                  </a:lnTo>
                  <a:cubicBezTo>
                    <a:pt x="25" y="83"/>
                    <a:pt x="49" y="48"/>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3050;p34">
              <a:extLst>
                <a:ext uri="{FF2B5EF4-FFF2-40B4-BE49-F238E27FC236}">
                  <a16:creationId xmlns:a16="http://schemas.microsoft.com/office/drawing/2014/main" id="{BFA3FEE4-DF92-4BA0-8CC7-438772363547}"/>
                </a:ext>
              </a:extLst>
            </p:cNvPr>
            <p:cNvSpPr/>
            <p:nvPr/>
          </p:nvSpPr>
          <p:spPr>
            <a:xfrm>
              <a:off x="6215050" y="2550750"/>
              <a:ext cx="325" cy="600"/>
            </a:xfrm>
            <a:custGeom>
              <a:avLst/>
              <a:gdLst/>
              <a:ahLst/>
              <a:cxnLst/>
              <a:rect l="l" t="t" r="r" b="b"/>
              <a:pathLst>
                <a:path w="13" h="24" extrusionOk="0">
                  <a:moveTo>
                    <a:pt x="12" y="0"/>
                  </a:moveTo>
                  <a:cubicBezTo>
                    <a:pt x="1" y="0"/>
                    <a:pt x="12" y="12"/>
                    <a:pt x="12" y="24"/>
                  </a:cubicBezTo>
                  <a:lnTo>
                    <a:pt x="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3051;p34">
              <a:extLst>
                <a:ext uri="{FF2B5EF4-FFF2-40B4-BE49-F238E27FC236}">
                  <a16:creationId xmlns:a16="http://schemas.microsoft.com/office/drawing/2014/main" id="{35782F0A-90F8-46B4-BF3E-89E9C74A94DA}"/>
                </a:ext>
              </a:extLst>
            </p:cNvPr>
            <p:cNvSpPr/>
            <p:nvPr/>
          </p:nvSpPr>
          <p:spPr>
            <a:xfrm>
              <a:off x="6294000" y="2360250"/>
              <a:ext cx="850" cy="250"/>
            </a:xfrm>
            <a:custGeom>
              <a:avLst/>
              <a:gdLst/>
              <a:ahLst/>
              <a:cxnLst/>
              <a:rect l="l" t="t" r="r" b="b"/>
              <a:pathLst>
                <a:path w="34" h="10" extrusionOk="0">
                  <a:moveTo>
                    <a:pt x="33" y="0"/>
                  </a:moveTo>
                  <a:lnTo>
                    <a:pt x="33" y="0"/>
                  </a:lnTo>
                  <a:cubicBezTo>
                    <a:pt x="4" y="6"/>
                    <a:pt x="1" y="9"/>
                    <a:pt x="7" y="9"/>
                  </a:cubicBezTo>
                  <a:cubicBezTo>
                    <a:pt x="13" y="9"/>
                    <a:pt x="27" y="6"/>
                    <a:pt x="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3052;p34">
              <a:extLst>
                <a:ext uri="{FF2B5EF4-FFF2-40B4-BE49-F238E27FC236}">
                  <a16:creationId xmlns:a16="http://schemas.microsoft.com/office/drawing/2014/main" id="{C4681FC2-43D1-4F07-BD34-E5F0DAADC0F6}"/>
                </a:ext>
              </a:extLst>
            </p:cNvPr>
            <p:cNvSpPr/>
            <p:nvPr/>
          </p:nvSpPr>
          <p:spPr>
            <a:xfrm>
              <a:off x="6287075" y="2358450"/>
              <a:ext cx="325" cy="325"/>
            </a:xfrm>
            <a:custGeom>
              <a:avLst/>
              <a:gdLst/>
              <a:ahLst/>
              <a:cxnLst/>
              <a:rect l="l" t="t" r="r" b="b"/>
              <a:pathLst>
                <a:path w="13" h="13" extrusionOk="0">
                  <a:moveTo>
                    <a:pt x="13" y="1"/>
                  </a:moveTo>
                  <a:cubicBezTo>
                    <a:pt x="13" y="1"/>
                    <a:pt x="13" y="13"/>
                    <a:pt x="1" y="13"/>
                  </a:cubicBezTo>
                  <a:cubicBezTo>
                    <a:pt x="13" y="13"/>
                    <a:pt x="13"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3053;p34">
              <a:extLst>
                <a:ext uri="{FF2B5EF4-FFF2-40B4-BE49-F238E27FC236}">
                  <a16:creationId xmlns:a16="http://schemas.microsoft.com/office/drawing/2014/main" id="{B475D760-1480-4E25-B8A1-C162BA5D5950}"/>
                </a:ext>
              </a:extLst>
            </p:cNvPr>
            <p:cNvSpPr/>
            <p:nvPr/>
          </p:nvSpPr>
          <p:spPr>
            <a:xfrm>
              <a:off x="6292450" y="2360250"/>
              <a:ext cx="1800" cy="325"/>
            </a:xfrm>
            <a:custGeom>
              <a:avLst/>
              <a:gdLst/>
              <a:ahLst/>
              <a:cxnLst/>
              <a:rect l="l" t="t" r="r" b="b"/>
              <a:pathLst>
                <a:path w="72" h="13" extrusionOk="0">
                  <a:moveTo>
                    <a:pt x="72" y="0"/>
                  </a:moveTo>
                  <a:cubicBezTo>
                    <a:pt x="60" y="0"/>
                    <a:pt x="36" y="0"/>
                    <a:pt x="0" y="12"/>
                  </a:cubicBezTo>
                  <a:cubicBezTo>
                    <a:pt x="24" y="12"/>
                    <a:pt x="48" y="0"/>
                    <a:pt x="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3054;p34">
              <a:extLst>
                <a:ext uri="{FF2B5EF4-FFF2-40B4-BE49-F238E27FC236}">
                  <a16:creationId xmlns:a16="http://schemas.microsoft.com/office/drawing/2014/main" id="{EDC6007F-C8E8-43B5-B7AE-E00F7F08942F}"/>
                </a:ext>
              </a:extLst>
            </p:cNvPr>
            <p:cNvSpPr/>
            <p:nvPr/>
          </p:nvSpPr>
          <p:spPr>
            <a:xfrm>
              <a:off x="6291550" y="2360825"/>
              <a:ext cx="1225" cy="250"/>
            </a:xfrm>
            <a:custGeom>
              <a:avLst/>
              <a:gdLst/>
              <a:ahLst/>
              <a:cxnLst/>
              <a:rect l="l" t="t" r="r" b="b"/>
              <a:pathLst>
                <a:path w="49" h="10" extrusionOk="0">
                  <a:moveTo>
                    <a:pt x="0" y="1"/>
                  </a:moveTo>
                  <a:cubicBezTo>
                    <a:pt x="0" y="7"/>
                    <a:pt x="0" y="10"/>
                    <a:pt x="6" y="10"/>
                  </a:cubicBezTo>
                  <a:cubicBezTo>
                    <a:pt x="12" y="10"/>
                    <a:pt x="24" y="7"/>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3055;p34">
              <a:extLst>
                <a:ext uri="{FF2B5EF4-FFF2-40B4-BE49-F238E27FC236}">
                  <a16:creationId xmlns:a16="http://schemas.microsoft.com/office/drawing/2014/main" id="{B36E9C4F-741F-40AF-BC1C-77E38F91A874}"/>
                </a:ext>
              </a:extLst>
            </p:cNvPr>
            <p:cNvSpPr/>
            <p:nvPr/>
          </p:nvSpPr>
          <p:spPr>
            <a:xfrm>
              <a:off x="6294225" y="2359950"/>
              <a:ext cx="2400" cy="450"/>
            </a:xfrm>
            <a:custGeom>
              <a:avLst/>
              <a:gdLst/>
              <a:ahLst/>
              <a:cxnLst/>
              <a:rect l="l" t="t" r="r" b="b"/>
              <a:pathLst>
                <a:path w="96" h="18" extrusionOk="0">
                  <a:moveTo>
                    <a:pt x="96" y="0"/>
                  </a:moveTo>
                  <a:cubicBezTo>
                    <a:pt x="72" y="0"/>
                    <a:pt x="36" y="12"/>
                    <a:pt x="1" y="12"/>
                  </a:cubicBezTo>
                  <a:cubicBezTo>
                    <a:pt x="11" y="16"/>
                    <a:pt x="21" y="17"/>
                    <a:pt x="32" y="17"/>
                  </a:cubicBezTo>
                  <a:cubicBezTo>
                    <a:pt x="56" y="17"/>
                    <a:pt x="79" y="9"/>
                    <a:pt x="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3056;p34">
              <a:extLst>
                <a:ext uri="{FF2B5EF4-FFF2-40B4-BE49-F238E27FC236}">
                  <a16:creationId xmlns:a16="http://schemas.microsoft.com/office/drawing/2014/main" id="{38EA09B6-C534-41C4-9034-85FE94D85422}"/>
                </a:ext>
              </a:extLst>
            </p:cNvPr>
            <p:cNvSpPr/>
            <p:nvPr/>
          </p:nvSpPr>
          <p:spPr>
            <a:xfrm>
              <a:off x="6442150" y="2439725"/>
              <a:ext cx="3600" cy="5375"/>
            </a:xfrm>
            <a:custGeom>
              <a:avLst/>
              <a:gdLst/>
              <a:ahLst/>
              <a:cxnLst/>
              <a:rect l="l" t="t" r="r" b="b"/>
              <a:pathLst>
                <a:path w="144" h="215" extrusionOk="0">
                  <a:moveTo>
                    <a:pt x="84" y="0"/>
                  </a:moveTo>
                  <a:cubicBezTo>
                    <a:pt x="1" y="48"/>
                    <a:pt x="1" y="83"/>
                    <a:pt x="72" y="143"/>
                  </a:cubicBezTo>
                  <a:cubicBezTo>
                    <a:pt x="72" y="145"/>
                    <a:pt x="74" y="151"/>
                    <a:pt x="76" y="157"/>
                  </a:cubicBezTo>
                  <a:lnTo>
                    <a:pt x="76" y="157"/>
                  </a:lnTo>
                  <a:cubicBezTo>
                    <a:pt x="75" y="156"/>
                    <a:pt x="74" y="155"/>
                    <a:pt x="72" y="155"/>
                  </a:cubicBezTo>
                  <a:lnTo>
                    <a:pt x="72" y="155"/>
                  </a:lnTo>
                  <a:cubicBezTo>
                    <a:pt x="84" y="182"/>
                    <a:pt x="88" y="192"/>
                    <a:pt x="88" y="192"/>
                  </a:cubicBezTo>
                  <a:cubicBezTo>
                    <a:pt x="89" y="192"/>
                    <a:pt x="81" y="171"/>
                    <a:pt x="76" y="157"/>
                  </a:cubicBezTo>
                  <a:lnTo>
                    <a:pt x="76" y="157"/>
                  </a:lnTo>
                  <a:cubicBezTo>
                    <a:pt x="98" y="169"/>
                    <a:pt x="121" y="192"/>
                    <a:pt x="144" y="214"/>
                  </a:cubicBezTo>
                  <a:cubicBezTo>
                    <a:pt x="108" y="143"/>
                    <a:pt x="84" y="72"/>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3057;p34">
              <a:extLst>
                <a:ext uri="{FF2B5EF4-FFF2-40B4-BE49-F238E27FC236}">
                  <a16:creationId xmlns:a16="http://schemas.microsoft.com/office/drawing/2014/main" id="{36BD6204-0EDA-431B-A095-0D7A24604EEF}"/>
                </a:ext>
              </a:extLst>
            </p:cNvPr>
            <p:cNvSpPr/>
            <p:nvPr/>
          </p:nvSpPr>
          <p:spPr>
            <a:xfrm>
              <a:off x="6355850" y="2700450"/>
              <a:ext cx="775" cy="825"/>
            </a:xfrm>
            <a:custGeom>
              <a:avLst/>
              <a:gdLst/>
              <a:ahLst/>
              <a:cxnLst/>
              <a:rect l="l" t="t" r="r" b="b"/>
              <a:pathLst>
                <a:path w="31" h="33" extrusionOk="0">
                  <a:moveTo>
                    <a:pt x="12" y="1"/>
                  </a:moveTo>
                  <a:cubicBezTo>
                    <a:pt x="12" y="13"/>
                    <a:pt x="0" y="25"/>
                    <a:pt x="0" y="25"/>
                  </a:cubicBezTo>
                  <a:cubicBezTo>
                    <a:pt x="0" y="31"/>
                    <a:pt x="2" y="33"/>
                    <a:pt x="5" y="33"/>
                  </a:cubicBezTo>
                  <a:cubicBezTo>
                    <a:pt x="14" y="33"/>
                    <a:pt x="30" y="10"/>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3058;p34">
              <a:extLst>
                <a:ext uri="{FF2B5EF4-FFF2-40B4-BE49-F238E27FC236}">
                  <a16:creationId xmlns:a16="http://schemas.microsoft.com/office/drawing/2014/main" id="{C0D6C9FE-04CA-4733-B1F1-B8759925C727}"/>
                </a:ext>
              </a:extLst>
            </p:cNvPr>
            <p:cNvSpPr/>
            <p:nvPr/>
          </p:nvSpPr>
          <p:spPr>
            <a:xfrm>
              <a:off x="6308800" y="2721300"/>
              <a:ext cx="325" cy="325"/>
            </a:xfrm>
            <a:custGeom>
              <a:avLst/>
              <a:gdLst/>
              <a:ahLst/>
              <a:cxnLst/>
              <a:rect l="l" t="t" r="r" b="b"/>
              <a:pathLst>
                <a:path w="13" h="13" extrusionOk="0">
                  <a:moveTo>
                    <a:pt x="13" y="0"/>
                  </a:moveTo>
                  <a:lnTo>
                    <a:pt x="13" y="0"/>
                  </a:lnTo>
                  <a:cubicBezTo>
                    <a:pt x="1" y="12"/>
                    <a:pt x="1" y="12"/>
                    <a:pt x="1" y="12"/>
                  </a:cubicBezTo>
                  <a:cubicBezTo>
                    <a:pt x="13" y="12"/>
                    <a:pt x="13" y="12"/>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3059;p34">
              <a:extLst>
                <a:ext uri="{FF2B5EF4-FFF2-40B4-BE49-F238E27FC236}">
                  <a16:creationId xmlns:a16="http://schemas.microsoft.com/office/drawing/2014/main" id="{EE1A3F84-B9FD-4BED-B80A-A19F7D181CFD}"/>
                </a:ext>
              </a:extLst>
            </p:cNvPr>
            <p:cNvSpPr/>
            <p:nvPr/>
          </p:nvSpPr>
          <p:spPr>
            <a:xfrm>
              <a:off x="6285300" y="2716825"/>
              <a:ext cx="25" cy="325"/>
            </a:xfrm>
            <a:custGeom>
              <a:avLst/>
              <a:gdLst/>
              <a:ahLst/>
              <a:cxnLst/>
              <a:rect l="l" t="t" r="r" b="b"/>
              <a:pathLst>
                <a:path w="1" h="13" extrusionOk="0">
                  <a:moveTo>
                    <a:pt x="0" y="1"/>
                  </a:moveTo>
                  <a:cubicBezTo>
                    <a:pt x="0" y="1"/>
                    <a:pt x="0" y="1"/>
                    <a:pt x="0" y="13"/>
                  </a:cubicBezTo>
                  <a:lnTo>
                    <a:pt x="0" y="1"/>
                  </a:lnTo>
                  <a:cubicBezTo>
                    <a:pt x="0" y="1"/>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3060;p34">
              <a:extLst>
                <a:ext uri="{FF2B5EF4-FFF2-40B4-BE49-F238E27FC236}">
                  <a16:creationId xmlns:a16="http://schemas.microsoft.com/office/drawing/2014/main" id="{72562E5A-70BF-4FC0-9D39-94551C98DA05}"/>
                </a:ext>
              </a:extLst>
            </p:cNvPr>
            <p:cNvSpPr/>
            <p:nvPr/>
          </p:nvSpPr>
          <p:spPr>
            <a:xfrm>
              <a:off x="6288275" y="2722200"/>
              <a:ext cx="25" cy="900"/>
            </a:xfrm>
            <a:custGeom>
              <a:avLst/>
              <a:gdLst/>
              <a:ahLst/>
              <a:cxnLst/>
              <a:rect l="l" t="t" r="r" b="b"/>
              <a:pathLst>
                <a:path w="1" h="36" extrusionOk="0">
                  <a:moveTo>
                    <a:pt x="0" y="0"/>
                  </a:moveTo>
                  <a:cubicBezTo>
                    <a:pt x="0" y="12"/>
                    <a:pt x="0" y="36"/>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3061;p34">
              <a:extLst>
                <a:ext uri="{FF2B5EF4-FFF2-40B4-BE49-F238E27FC236}">
                  <a16:creationId xmlns:a16="http://schemas.microsoft.com/office/drawing/2014/main" id="{C51A7D53-A0DB-4435-BA3D-AEEC1FD4B8F2}"/>
                </a:ext>
              </a:extLst>
            </p:cNvPr>
            <p:cNvSpPr/>
            <p:nvPr/>
          </p:nvSpPr>
          <p:spPr>
            <a:xfrm>
              <a:off x="6355850" y="2680225"/>
              <a:ext cx="775" cy="825"/>
            </a:xfrm>
            <a:custGeom>
              <a:avLst/>
              <a:gdLst/>
              <a:ahLst/>
              <a:cxnLst/>
              <a:rect l="l" t="t" r="r" b="b"/>
              <a:pathLst>
                <a:path w="31" h="33" extrusionOk="0">
                  <a:moveTo>
                    <a:pt x="12" y="0"/>
                  </a:moveTo>
                  <a:cubicBezTo>
                    <a:pt x="12" y="12"/>
                    <a:pt x="0" y="24"/>
                    <a:pt x="0" y="24"/>
                  </a:cubicBezTo>
                  <a:cubicBezTo>
                    <a:pt x="0" y="30"/>
                    <a:pt x="2" y="32"/>
                    <a:pt x="5" y="32"/>
                  </a:cubicBezTo>
                  <a:cubicBezTo>
                    <a:pt x="14" y="32"/>
                    <a:pt x="30" y="9"/>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3062;p34">
              <a:extLst>
                <a:ext uri="{FF2B5EF4-FFF2-40B4-BE49-F238E27FC236}">
                  <a16:creationId xmlns:a16="http://schemas.microsoft.com/office/drawing/2014/main" id="{D50C222D-D7E5-4E3B-8EB6-C2207907D85B}"/>
                </a:ext>
              </a:extLst>
            </p:cNvPr>
            <p:cNvSpPr/>
            <p:nvPr/>
          </p:nvSpPr>
          <p:spPr>
            <a:xfrm>
              <a:off x="6264450" y="2674275"/>
              <a:ext cx="25" cy="325"/>
            </a:xfrm>
            <a:custGeom>
              <a:avLst/>
              <a:gdLst/>
              <a:ahLst/>
              <a:cxnLst/>
              <a:rect l="l" t="t" r="r" b="b"/>
              <a:pathLst>
                <a:path w="1" h="13" extrusionOk="0">
                  <a:moveTo>
                    <a:pt x="1" y="0"/>
                  </a:moveTo>
                  <a:cubicBezTo>
                    <a:pt x="1" y="12"/>
                    <a:pt x="1" y="12"/>
                    <a:pt x="1" y="12"/>
                  </a:cubicBezTo>
                  <a:cubicBezTo>
                    <a:pt x="1" y="12"/>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3063;p34">
              <a:extLst>
                <a:ext uri="{FF2B5EF4-FFF2-40B4-BE49-F238E27FC236}">
                  <a16:creationId xmlns:a16="http://schemas.microsoft.com/office/drawing/2014/main" id="{6AC702E5-CA41-4704-9DE6-73869D74B3C4}"/>
                </a:ext>
              </a:extLst>
            </p:cNvPr>
            <p:cNvSpPr/>
            <p:nvPr/>
          </p:nvSpPr>
          <p:spPr>
            <a:xfrm>
              <a:off x="6306125" y="2787075"/>
              <a:ext cx="325" cy="325"/>
            </a:xfrm>
            <a:custGeom>
              <a:avLst/>
              <a:gdLst/>
              <a:ahLst/>
              <a:cxnLst/>
              <a:rect l="l" t="t" r="r" b="b"/>
              <a:pathLst>
                <a:path w="13" h="13" extrusionOk="0">
                  <a:moveTo>
                    <a:pt x="13" y="1"/>
                  </a:moveTo>
                  <a:cubicBezTo>
                    <a:pt x="13" y="1"/>
                    <a:pt x="13" y="13"/>
                    <a:pt x="1" y="13"/>
                  </a:cubicBezTo>
                  <a:lnTo>
                    <a:pt x="13" y="13"/>
                  </a:lnTo>
                  <a:cubicBezTo>
                    <a:pt x="13" y="1"/>
                    <a:pt x="13"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3064;p34">
              <a:extLst>
                <a:ext uri="{FF2B5EF4-FFF2-40B4-BE49-F238E27FC236}">
                  <a16:creationId xmlns:a16="http://schemas.microsoft.com/office/drawing/2014/main" id="{ACF045F6-D87E-44BD-9763-1927F0B947F3}"/>
                </a:ext>
              </a:extLst>
            </p:cNvPr>
            <p:cNvSpPr/>
            <p:nvPr/>
          </p:nvSpPr>
          <p:spPr>
            <a:xfrm>
              <a:off x="6285300" y="2696600"/>
              <a:ext cx="25" cy="325"/>
            </a:xfrm>
            <a:custGeom>
              <a:avLst/>
              <a:gdLst/>
              <a:ahLst/>
              <a:cxnLst/>
              <a:rect l="l" t="t" r="r" b="b"/>
              <a:pathLst>
                <a:path w="1" h="13" extrusionOk="0">
                  <a:moveTo>
                    <a:pt x="0" y="0"/>
                  </a:moveTo>
                  <a:cubicBezTo>
                    <a:pt x="0" y="0"/>
                    <a:pt x="0" y="0"/>
                    <a:pt x="0" y="12"/>
                  </a:cubicBezTo>
                  <a:lnTo>
                    <a:pt x="0" y="0"/>
                  </a:ln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3065;p34">
              <a:extLst>
                <a:ext uri="{FF2B5EF4-FFF2-40B4-BE49-F238E27FC236}">
                  <a16:creationId xmlns:a16="http://schemas.microsoft.com/office/drawing/2014/main" id="{F6847CE1-1E30-457B-85C3-0C60E8081553}"/>
                </a:ext>
              </a:extLst>
            </p:cNvPr>
            <p:cNvSpPr/>
            <p:nvPr/>
          </p:nvSpPr>
          <p:spPr>
            <a:xfrm>
              <a:off x="6198375" y="2435350"/>
              <a:ext cx="400" cy="275"/>
            </a:xfrm>
            <a:custGeom>
              <a:avLst/>
              <a:gdLst/>
              <a:ahLst/>
              <a:cxnLst/>
              <a:rect l="l" t="t" r="r" b="b"/>
              <a:pathLst>
                <a:path w="16" h="11" extrusionOk="0">
                  <a:moveTo>
                    <a:pt x="14" y="0"/>
                  </a:moveTo>
                  <a:cubicBezTo>
                    <a:pt x="11" y="0"/>
                    <a:pt x="1" y="11"/>
                    <a:pt x="6" y="11"/>
                  </a:cubicBezTo>
                  <a:cubicBezTo>
                    <a:pt x="7" y="11"/>
                    <a:pt x="9" y="10"/>
                    <a:pt x="13" y="8"/>
                  </a:cubicBezTo>
                  <a:cubicBezTo>
                    <a:pt x="16" y="2"/>
                    <a:pt x="16" y="0"/>
                    <a:pt x="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3066;p34">
              <a:extLst>
                <a:ext uri="{FF2B5EF4-FFF2-40B4-BE49-F238E27FC236}">
                  <a16:creationId xmlns:a16="http://schemas.microsoft.com/office/drawing/2014/main" id="{0E4647B9-545D-41E0-83DA-FC1289B750B1}"/>
                </a:ext>
              </a:extLst>
            </p:cNvPr>
            <p:cNvSpPr/>
            <p:nvPr/>
          </p:nvSpPr>
          <p:spPr>
            <a:xfrm>
              <a:off x="6195400" y="2474250"/>
              <a:ext cx="25" cy="325"/>
            </a:xfrm>
            <a:custGeom>
              <a:avLst/>
              <a:gdLst/>
              <a:ahLst/>
              <a:cxnLst/>
              <a:rect l="l" t="t" r="r" b="b"/>
              <a:pathLst>
                <a:path w="1" h="13" extrusionOk="0">
                  <a:moveTo>
                    <a:pt x="1" y="12"/>
                  </a:moveTo>
                  <a:cubicBezTo>
                    <a:pt x="1" y="12"/>
                    <a:pt x="1" y="0"/>
                    <a:pt x="1" y="0"/>
                  </a:cubicBezTo>
                  <a:cubicBezTo>
                    <a:pt x="1" y="0"/>
                    <a:pt x="1" y="0"/>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3067;p34">
              <a:extLst>
                <a:ext uri="{FF2B5EF4-FFF2-40B4-BE49-F238E27FC236}">
                  <a16:creationId xmlns:a16="http://schemas.microsoft.com/office/drawing/2014/main" id="{B48BF11D-0038-4F82-B761-CB058796F5BF}"/>
                </a:ext>
              </a:extLst>
            </p:cNvPr>
            <p:cNvSpPr/>
            <p:nvPr/>
          </p:nvSpPr>
          <p:spPr>
            <a:xfrm>
              <a:off x="6308800" y="2701050"/>
              <a:ext cx="325" cy="325"/>
            </a:xfrm>
            <a:custGeom>
              <a:avLst/>
              <a:gdLst/>
              <a:ahLst/>
              <a:cxnLst/>
              <a:rect l="l" t="t" r="r" b="b"/>
              <a:pathLst>
                <a:path w="13" h="13" extrusionOk="0">
                  <a:moveTo>
                    <a:pt x="13" y="1"/>
                  </a:moveTo>
                  <a:lnTo>
                    <a:pt x="13" y="1"/>
                  </a:lnTo>
                  <a:cubicBezTo>
                    <a:pt x="1" y="13"/>
                    <a:pt x="1" y="13"/>
                    <a:pt x="1" y="13"/>
                  </a:cubicBezTo>
                  <a:cubicBezTo>
                    <a:pt x="13" y="13"/>
                    <a:pt x="13" y="13"/>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3068;p34">
              <a:extLst>
                <a:ext uri="{FF2B5EF4-FFF2-40B4-BE49-F238E27FC236}">
                  <a16:creationId xmlns:a16="http://schemas.microsoft.com/office/drawing/2014/main" id="{95C0AE47-7C7B-47E0-88F4-B3D95A683CC0}"/>
                </a:ext>
              </a:extLst>
            </p:cNvPr>
            <p:cNvSpPr/>
            <p:nvPr/>
          </p:nvSpPr>
          <p:spPr>
            <a:xfrm>
              <a:off x="6288275" y="2701950"/>
              <a:ext cx="25" cy="925"/>
            </a:xfrm>
            <a:custGeom>
              <a:avLst/>
              <a:gdLst/>
              <a:ahLst/>
              <a:cxnLst/>
              <a:rect l="l" t="t" r="r" b="b"/>
              <a:pathLst>
                <a:path w="1" h="37" extrusionOk="0">
                  <a:moveTo>
                    <a:pt x="0" y="1"/>
                  </a:moveTo>
                  <a:cubicBezTo>
                    <a:pt x="0" y="12"/>
                    <a:pt x="0" y="3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3069;p34">
              <a:extLst>
                <a:ext uri="{FF2B5EF4-FFF2-40B4-BE49-F238E27FC236}">
                  <a16:creationId xmlns:a16="http://schemas.microsoft.com/office/drawing/2014/main" id="{45076F04-47A0-4237-93E9-C8089EB4B3DE}"/>
                </a:ext>
              </a:extLst>
            </p:cNvPr>
            <p:cNvSpPr/>
            <p:nvPr/>
          </p:nvSpPr>
          <p:spPr>
            <a:xfrm>
              <a:off x="6329950" y="2795125"/>
              <a:ext cx="625" cy="25"/>
            </a:xfrm>
            <a:custGeom>
              <a:avLst/>
              <a:gdLst/>
              <a:ahLst/>
              <a:cxnLst/>
              <a:rect l="l" t="t" r="r" b="b"/>
              <a:pathLst>
                <a:path w="25" h="1" extrusionOk="0">
                  <a:moveTo>
                    <a:pt x="24" y="0"/>
                  </a:moveTo>
                  <a:cubicBezTo>
                    <a:pt x="12" y="0"/>
                    <a:pt x="12" y="0"/>
                    <a:pt x="0" y="0"/>
                  </a:cubicBezTo>
                  <a:cubicBezTo>
                    <a:pt x="12" y="0"/>
                    <a:pt x="12"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3070;p34">
              <a:extLst>
                <a:ext uri="{FF2B5EF4-FFF2-40B4-BE49-F238E27FC236}">
                  <a16:creationId xmlns:a16="http://schemas.microsoft.com/office/drawing/2014/main" id="{388CB57D-F1CE-42BB-A5F0-62094D53C160}"/>
                </a:ext>
              </a:extLst>
            </p:cNvPr>
            <p:cNvSpPr/>
            <p:nvPr/>
          </p:nvSpPr>
          <p:spPr>
            <a:xfrm>
              <a:off x="6372800" y="2760300"/>
              <a:ext cx="325" cy="325"/>
            </a:xfrm>
            <a:custGeom>
              <a:avLst/>
              <a:gdLst/>
              <a:ahLst/>
              <a:cxnLst/>
              <a:rect l="l" t="t" r="r" b="b"/>
              <a:pathLst>
                <a:path w="13" h="13" extrusionOk="0">
                  <a:moveTo>
                    <a:pt x="13" y="0"/>
                  </a:moveTo>
                  <a:cubicBezTo>
                    <a:pt x="1" y="0"/>
                    <a:pt x="1" y="12"/>
                    <a:pt x="1" y="12"/>
                  </a:cubicBezTo>
                  <a:cubicBezTo>
                    <a:pt x="1" y="12"/>
                    <a:pt x="1" y="12"/>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3071;p34">
              <a:extLst>
                <a:ext uri="{FF2B5EF4-FFF2-40B4-BE49-F238E27FC236}">
                  <a16:creationId xmlns:a16="http://schemas.microsoft.com/office/drawing/2014/main" id="{C2953F11-D2E9-4FCF-83AE-30F867222DAF}"/>
                </a:ext>
              </a:extLst>
            </p:cNvPr>
            <p:cNvSpPr/>
            <p:nvPr/>
          </p:nvSpPr>
          <p:spPr>
            <a:xfrm>
              <a:off x="6432900" y="2506975"/>
              <a:ext cx="650" cy="650"/>
            </a:xfrm>
            <a:custGeom>
              <a:avLst/>
              <a:gdLst/>
              <a:ahLst/>
              <a:cxnLst/>
              <a:rect l="l" t="t" r="r" b="b"/>
              <a:pathLst>
                <a:path w="26" h="26" extrusionOk="0">
                  <a:moveTo>
                    <a:pt x="26" y="1"/>
                  </a:moveTo>
                  <a:cubicBezTo>
                    <a:pt x="11" y="16"/>
                    <a:pt x="1" y="26"/>
                    <a:pt x="4" y="26"/>
                  </a:cubicBezTo>
                  <a:cubicBezTo>
                    <a:pt x="5" y="26"/>
                    <a:pt x="12" y="22"/>
                    <a:pt x="26" y="13"/>
                  </a:cubicBezTo>
                  <a:cubicBezTo>
                    <a:pt x="26" y="13"/>
                    <a:pt x="26"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3072;p34">
              <a:extLst>
                <a:ext uri="{FF2B5EF4-FFF2-40B4-BE49-F238E27FC236}">
                  <a16:creationId xmlns:a16="http://schemas.microsoft.com/office/drawing/2014/main" id="{19E3FCCA-5E8C-49EC-A33B-FB0DCEE4F734}"/>
                </a:ext>
              </a:extLst>
            </p:cNvPr>
            <p:cNvSpPr/>
            <p:nvPr/>
          </p:nvSpPr>
          <p:spPr>
            <a:xfrm>
              <a:off x="6345125" y="2351300"/>
              <a:ext cx="325" cy="325"/>
            </a:xfrm>
            <a:custGeom>
              <a:avLst/>
              <a:gdLst/>
              <a:ahLst/>
              <a:cxnLst/>
              <a:rect l="l" t="t" r="r" b="b"/>
              <a:pathLst>
                <a:path w="13" h="13" extrusionOk="0">
                  <a:moveTo>
                    <a:pt x="12" y="13"/>
                  </a:moveTo>
                  <a:cubicBezTo>
                    <a:pt x="1" y="13"/>
                    <a:pt x="1" y="13"/>
                    <a:pt x="1" y="1"/>
                  </a:cubicBezTo>
                  <a:cubicBezTo>
                    <a:pt x="1" y="13"/>
                    <a:pt x="1" y="13"/>
                    <a:pt x="12"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3073;p34">
              <a:extLst>
                <a:ext uri="{FF2B5EF4-FFF2-40B4-BE49-F238E27FC236}">
                  <a16:creationId xmlns:a16="http://schemas.microsoft.com/office/drawing/2014/main" id="{D9BA5B70-27C1-4CF6-843B-D0E1A9C6E162}"/>
                </a:ext>
              </a:extLst>
            </p:cNvPr>
            <p:cNvSpPr/>
            <p:nvPr/>
          </p:nvSpPr>
          <p:spPr>
            <a:xfrm>
              <a:off x="6263875" y="2725750"/>
              <a:ext cx="25" cy="925"/>
            </a:xfrm>
            <a:custGeom>
              <a:avLst/>
              <a:gdLst/>
              <a:ahLst/>
              <a:cxnLst/>
              <a:rect l="l" t="t" r="r" b="b"/>
              <a:pathLst>
                <a:path w="1" h="37" extrusionOk="0">
                  <a:moveTo>
                    <a:pt x="0" y="1"/>
                  </a:moveTo>
                  <a:cubicBezTo>
                    <a:pt x="0" y="13"/>
                    <a:pt x="0" y="25"/>
                    <a:pt x="0" y="37"/>
                  </a:cubicBezTo>
                  <a:cubicBezTo>
                    <a:pt x="0" y="25"/>
                    <a:pt x="0"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3074;p34">
              <a:extLst>
                <a:ext uri="{FF2B5EF4-FFF2-40B4-BE49-F238E27FC236}">
                  <a16:creationId xmlns:a16="http://schemas.microsoft.com/office/drawing/2014/main" id="{F6DFA0BC-2DE1-4940-8E27-8F37F519458C}"/>
                </a:ext>
              </a:extLst>
            </p:cNvPr>
            <p:cNvSpPr/>
            <p:nvPr/>
          </p:nvSpPr>
          <p:spPr>
            <a:xfrm>
              <a:off x="6193925" y="2510250"/>
              <a:ext cx="325" cy="1225"/>
            </a:xfrm>
            <a:custGeom>
              <a:avLst/>
              <a:gdLst/>
              <a:ahLst/>
              <a:cxnLst/>
              <a:rect l="l" t="t" r="r" b="b"/>
              <a:pathLst>
                <a:path w="13" h="49" extrusionOk="0">
                  <a:moveTo>
                    <a:pt x="0" y="1"/>
                  </a:moveTo>
                  <a:cubicBezTo>
                    <a:pt x="0" y="13"/>
                    <a:pt x="0" y="37"/>
                    <a:pt x="12" y="49"/>
                  </a:cubicBezTo>
                  <a:cubicBezTo>
                    <a:pt x="12" y="25"/>
                    <a:pt x="0"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3075;p34">
              <a:extLst>
                <a:ext uri="{FF2B5EF4-FFF2-40B4-BE49-F238E27FC236}">
                  <a16:creationId xmlns:a16="http://schemas.microsoft.com/office/drawing/2014/main" id="{5B496E27-231C-422C-9E57-FC0BBF2DCB74}"/>
                </a:ext>
              </a:extLst>
            </p:cNvPr>
            <p:cNvSpPr/>
            <p:nvPr/>
          </p:nvSpPr>
          <p:spPr>
            <a:xfrm>
              <a:off x="6444850" y="2487625"/>
              <a:ext cx="150" cy="1225"/>
            </a:xfrm>
            <a:custGeom>
              <a:avLst/>
              <a:gdLst/>
              <a:ahLst/>
              <a:cxnLst/>
              <a:rect l="l" t="t" r="r" b="b"/>
              <a:pathLst>
                <a:path w="6" h="49" extrusionOk="0">
                  <a:moveTo>
                    <a:pt x="5" y="1"/>
                  </a:moveTo>
                  <a:cubicBezTo>
                    <a:pt x="5" y="1"/>
                    <a:pt x="0" y="34"/>
                    <a:pt x="0" y="49"/>
                  </a:cubicBezTo>
                  <a:cubicBezTo>
                    <a:pt x="5" y="13"/>
                    <a:pt x="6"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3076;p34">
              <a:extLst>
                <a:ext uri="{FF2B5EF4-FFF2-40B4-BE49-F238E27FC236}">
                  <a16:creationId xmlns:a16="http://schemas.microsoft.com/office/drawing/2014/main" id="{A3804BCF-DCC0-48DE-A725-3611CF5A1F69}"/>
                </a:ext>
              </a:extLst>
            </p:cNvPr>
            <p:cNvSpPr/>
            <p:nvPr/>
          </p:nvSpPr>
          <p:spPr>
            <a:xfrm>
              <a:off x="6445425" y="2480200"/>
              <a:ext cx="25" cy="1200"/>
            </a:xfrm>
            <a:custGeom>
              <a:avLst/>
              <a:gdLst/>
              <a:ahLst/>
              <a:cxnLst/>
              <a:rect l="l" t="t" r="r" b="b"/>
              <a:pathLst>
                <a:path w="1" h="48" extrusionOk="0">
                  <a:moveTo>
                    <a:pt x="1" y="48"/>
                  </a:moveTo>
                  <a:cubicBezTo>
                    <a:pt x="1" y="36"/>
                    <a:pt x="1" y="12"/>
                    <a:pt x="1" y="0"/>
                  </a:cubicBezTo>
                  <a:cubicBezTo>
                    <a:pt x="1" y="0"/>
                    <a:pt x="1" y="0"/>
                    <a:pt x="1" y="12"/>
                  </a:cubicBezTo>
                  <a:cubicBezTo>
                    <a:pt x="1" y="24"/>
                    <a:pt x="1" y="36"/>
                    <a:pt x="1"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3077;p34">
              <a:extLst>
                <a:ext uri="{FF2B5EF4-FFF2-40B4-BE49-F238E27FC236}">
                  <a16:creationId xmlns:a16="http://schemas.microsoft.com/office/drawing/2014/main" id="{ABACE83D-308C-4C4A-AC86-12721BC9F8EE}"/>
                </a:ext>
              </a:extLst>
            </p:cNvPr>
            <p:cNvSpPr/>
            <p:nvPr/>
          </p:nvSpPr>
          <p:spPr>
            <a:xfrm>
              <a:off x="6373100" y="2759275"/>
              <a:ext cx="600" cy="1050"/>
            </a:xfrm>
            <a:custGeom>
              <a:avLst/>
              <a:gdLst/>
              <a:ahLst/>
              <a:cxnLst/>
              <a:rect l="l" t="t" r="r" b="b"/>
              <a:pathLst>
                <a:path w="24" h="42" extrusionOk="0">
                  <a:moveTo>
                    <a:pt x="19" y="1"/>
                  </a:moveTo>
                  <a:cubicBezTo>
                    <a:pt x="18" y="1"/>
                    <a:pt x="16" y="2"/>
                    <a:pt x="13" y="5"/>
                  </a:cubicBezTo>
                  <a:cubicBezTo>
                    <a:pt x="13" y="17"/>
                    <a:pt x="1" y="29"/>
                    <a:pt x="1" y="41"/>
                  </a:cubicBezTo>
                  <a:cubicBezTo>
                    <a:pt x="19" y="14"/>
                    <a:pt x="23"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3078;p34">
              <a:extLst>
                <a:ext uri="{FF2B5EF4-FFF2-40B4-BE49-F238E27FC236}">
                  <a16:creationId xmlns:a16="http://schemas.microsoft.com/office/drawing/2014/main" id="{E668F8AF-3C15-4816-8C57-C8F2C30B8850}"/>
                </a:ext>
              </a:extLst>
            </p:cNvPr>
            <p:cNvSpPr/>
            <p:nvPr/>
          </p:nvSpPr>
          <p:spPr>
            <a:xfrm>
              <a:off x="6393350" y="2611050"/>
              <a:ext cx="300" cy="725"/>
            </a:xfrm>
            <a:custGeom>
              <a:avLst/>
              <a:gdLst/>
              <a:ahLst/>
              <a:cxnLst/>
              <a:rect l="l" t="t" r="r" b="b"/>
              <a:pathLst>
                <a:path w="12" h="29" extrusionOk="0">
                  <a:moveTo>
                    <a:pt x="7" y="0"/>
                  </a:moveTo>
                  <a:cubicBezTo>
                    <a:pt x="6" y="0"/>
                    <a:pt x="4" y="2"/>
                    <a:pt x="0" y="5"/>
                  </a:cubicBezTo>
                  <a:cubicBezTo>
                    <a:pt x="0" y="17"/>
                    <a:pt x="0" y="29"/>
                    <a:pt x="0" y="29"/>
                  </a:cubicBezTo>
                  <a:cubicBezTo>
                    <a:pt x="9" y="11"/>
                    <a:pt x="11" y="0"/>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3079;p34">
              <a:extLst>
                <a:ext uri="{FF2B5EF4-FFF2-40B4-BE49-F238E27FC236}">
                  <a16:creationId xmlns:a16="http://schemas.microsoft.com/office/drawing/2014/main" id="{65EF9F53-DB46-4F21-9640-3D46BD81145F}"/>
                </a:ext>
              </a:extLst>
            </p:cNvPr>
            <p:cNvSpPr/>
            <p:nvPr/>
          </p:nvSpPr>
          <p:spPr>
            <a:xfrm>
              <a:off x="6394250" y="2642125"/>
              <a:ext cx="600" cy="4200"/>
            </a:xfrm>
            <a:custGeom>
              <a:avLst/>
              <a:gdLst/>
              <a:ahLst/>
              <a:cxnLst/>
              <a:rect l="l" t="t" r="r" b="b"/>
              <a:pathLst>
                <a:path w="24" h="168" extrusionOk="0">
                  <a:moveTo>
                    <a:pt x="0" y="1"/>
                  </a:moveTo>
                  <a:cubicBezTo>
                    <a:pt x="0" y="84"/>
                    <a:pt x="0" y="143"/>
                    <a:pt x="24" y="167"/>
                  </a:cubicBezTo>
                  <a:cubicBezTo>
                    <a:pt x="12" y="119"/>
                    <a:pt x="0" y="6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3080;p34">
              <a:extLst>
                <a:ext uri="{FF2B5EF4-FFF2-40B4-BE49-F238E27FC236}">
                  <a16:creationId xmlns:a16="http://schemas.microsoft.com/office/drawing/2014/main" id="{67DF2C04-2745-4D77-8EA7-C5E1D05595B3}"/>
                </a:ext>
              </a:extLst>
            </p:cNvPr>
            <p:cNvSpPr/>
            <p:nvPr/>
          </p:nvSpPr>
          <p:spPr>
            <a:xfrm>
              <a:off x="6316550" y="2354000"/>
              <a:ext cx="3000" cy="325"/>
            </a:xfrm>
            <a:custGeom>
              <a:avLst/>
              <a:gdLst/>
              <a:ahLst/>
              <a:cxnLst/>
              <a:rect l="l" t="t" r="r" b="b"/>
              <a:pathLst>
                <a:path w="120" h="13" extrusionOk="0">
                  <a:moveTo>
                    <a:pt x="1" y="0"/>
                  </a:moveTo>
                  <a:cubicBezTo>
                    <a:pt x="60" y="12"/>
                    <a:pt x="96" y="12"/>
                    <a:pt x="120" y="12"/>
                  </a:cubicBezTo>
                  <a:cubicBezTo>
                    <a:pt x="84" y="12"/>
                    <a:pt x="36"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3081;p34">
              <a:extLst>
                <a:ext uri="{FF2B5EF4-FFF2-40B4-BE49-F238E27FC236}">
                  <a16:creationId xmlns:a16="http://schemas.microsoft.com/office/drawing/2014/main" id="{D45E6C11-1F3A-4B38-ACB2-8527BBF33091}"/>
                </a:ext>
              </a:extLst>
            </p:cNvPr>
            <p:cNvSpPr/>
            <p:nvPr/>
          </p:nvSpPr>
          <p:spPr>
            <a:xfrm>
              <a:off x="6344825" y="2351025"/>
              <a:ext cx="1525" cy="900"/>
            </a:xfrm>
            <a:custGeom>
              <a:avLst/>
              <a:gdLst/>
              <a:ahLst/>
              <a:cxnLst/>
              <a:rect l="l" t="t" r="r" b="b"/>
              <a:pathLst>
                <a:path w="61" h="36" extrusionOk="0">
                  <a:moveTo>
                    <a:pt x="1" y="0"/>
                  </a:moveTo>
                  <a:cubicBezTo>
                    <a:pt x="13" y="0"/>
                    <a:pt x="13" y="0"/>
                    <a:pt x="24" y="12"/>
                  </a:cubicBezTo>
                  <a:cubicBezTo>
                    <a:pt x="24" y="12"/>
                    <a:pt x="24" y="24"/>
                    <a:pt x="13" y="24"/>
                  </a:cubicBezTo>
                  <a:cubicBezTo>
                    <a:pt x="36" y="24"/>
                    <a:pt x="48" y="24"/>
                    <a:pt x="60" y="36"/>
                  </a:cubicBezTo>
                  <a:cubicBezTo>
                    <a:pt x="48" y="24"/>
                    <a:pt x="48" y="12"/>
                    <a:pt x="36" y="12"/>
                  </a:cubicBezTo>
                  <a:lnTo>
                    <a:pt x="48" y="12"/>
                  </a:lnTo>
                  <a:cubicBezTo>
                    <a:pt x="60" y="12"/>
                    <a:pt x="60" y="12"/>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3082;p34">
              <a:extLst>
                <a:ext uri="{FF2B5EF4-FFF2-40B4-BE49-F238E27FC236}">
                  <a16:creationId xmlns:a16="http://schemas.microsoft.com/office/drawing/2014/main" id="{A3A22023-F6BF-4ED8-BAD8-AA271D987A7A}"/>
                </a:ext>
              </a:extLst>
            </p:cNvPr>
            <p:cNvSpPr/>
            <p:nvPr/>
          </p:nvSpPr>
          <p:spPr>
            <a:xfrm>
              <a:off x="6323200" y="2354625"/>
              <a:ext cx="5175" cy="275"/>
            </a:xfrm>
            <a:custGeom>
              <a:avLst/>
              <a:gdLst/>
              <a:ahLst/>
              <a:cxnLst/>
              <a:rect l="l" t="t" r="r" b="b"/>
              <a:pathLst>
                <a:path w="207" h="11" extrusionOk="0">
                  <a:moveTo>
                    <a:pt x="6" y="0"/>
                  </a:moveTo>
                  <a:cubicBezTo>
                    <a:pt x="0" y="0"/>
                    <a:pt x="40" y="3"/>
                    <a:pt x="175" y="11"/>
                  </a:cubicBezTo>
                  <a:cubicBezTo>
                    <a:pt x="207" y="11"/>
                    <a:pt x="16" y="0"/>
                    <a:pt x="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3083;p34">
              <a:extLst>
                <a:ext uri="{FF2B5EF4-FFF2-40B4-BE49-F238E27FC236}">
                  <a16:creationId xmlns:a16="http://schemas.microsoft.com/office/drawing/2014/main" id="{9C887277-D046-4939-B8E8-A23E6F9B7690}"/>
                </a:ext>
              </a:extLst>
            </p:cNvPr>
            <p:cNvSpPr/>
            <p:nvPr/>
          </p:nvSpPr>
          <p:spPr>
            <a:xfrm>
              <a:off x="6315650" y="2354000"/>
              <a:ext cx="925" cy="25"/>
            </a:xfrm>
            <a:custGeom>
              <a:avLst/>
              <a:gdLst/>
              <a:ahLst/>
              <a:cxnLst/>
              <a:rect l="l" t="t" r="r" b="b"/>
              <a:pathLst>
                <a:path w="37" h="1" extrusionOk="0">
                  <a:moveTo>
                    <a:pt x="37" y="0"/>
                  </a:moveTo>
                  <a:cubicBezTo>
                    <a:pt x="25" y="0"/>
                    <a:pt x="13" y="0"/>
                    <a:pt x="1" y="0"/>
                  </a:cubicBezTo>
                  <a:cubicBezTo>
                    <a:pt x="1" y="0"/>
                    <a:pt x="1" y="0"/>
                    <a:pt x="1" y="0"/>
                  </a:cubicBezTo>
                  <a:cubicBezTo>
                    <a:pt x="13" y="0"/>
                    <a:pt x="25"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3084;p34">
              <a:extLst>
                <a:ext uri="{FF2B5EF4-FFF2-40B4-BE49-F238E27FC236}">
                  <a16:creationId xmlns:a16="http://schemas.microsoft.com/office/drawing/2014/main" id="{E286D07E-5715-4963-9DE2-B8325532FA20}"/>
                </a:ext>
              </a:extLst>
            </p:cNvPr>
            <p:cNvSpPr/>
            <p:nvPr/>
          </p:nvSpPr>
          <p:spPr>
            <a:xfrm>
              <a:off x="6317750" y="2352500"/>
              <a:ext cx="2100" cy="325"/>
            </a:xfrm>
            <a:custGeom>
              <a:avLst/>
              <a:gdLst/>
              <a:ahLst/>
              <a:cxnLst/>
              <a:rect l="l" t="t" r="r" b="b"/>
              <a:pathLst>
                <a:path w="84" h="13" extrusionOk="0">
                  <a:moveTo>
                    <a:pt x="0" y="1"/>
                  </a:moveTo>
                  <a:cubicBezTo>
                    <a:pt x="24" y="1"/>
                    <a:pt x="48" y="13"/>
                    <a:pt x="72" y="13"/>
                  </a:cubicBezTo>
                  <a:lnTo>
                    <a:pt x="84" y="13"/>
                  </a:lnTo>
                  <a:cubicBezTo>
                    <a:pt x="60" y="13"/>
                    <a:pt x="36"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3085;p34">
              <a:extLst>
                <a:ext uri="{FF2B5EF4-FFF2-40B4-BE49-F238E27FC236}">
                  <a16:creationId xmlns:a16="http://schemas.microsoft.com/office/drawing/2014/main" id="{B2B48662-DDC8-4063-8142-D7EC2ED3F271}"/>
                </a:ext>
              </a:extLst>
            </p:cNvPr>
            <p:cNvSpPr/>
            <p:nvPr/>
          </p:nvSpPr>
          <p:spPr>
            <a:xfrm>
              <a:off x="6307325" y="2351900"/>
              <a:ext cx="7275" cy="175"/>
            </a:xfrm>
            <a:custGeom>
              <a:avLst/>
              <a:gdLst/>
              <a:ahLst/>
              <a:cxnLst/>
              <a:rect l="l" t="t" r="r" b="b"/>
              <a:pathLst>
                <a:path w="291" h="7" extrusionOk="0">
                  <a:moveTo>
                    <a:pt x="12" y="1"/>
                  </a:moveTo>
                  <a:cubicBezTo>
                    <a:pt x="0" y="5"/>
                    <a:pt x="43" y="6"/>
                    <a:pt x="89" y="6"/>
                  </a:cubicBezTo>
                  <a:cubicBezTo>
                    <a:pt x="182" y="6"/>
                    <a:pt x="290"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3086;p34">
              <a:extLst>
                <a:ext uri="{FF2B5EF4-FFF2-40B4-BE49-F238E27FC236}">
                  <a16:creationId xmlns:a16="http://schemas.microsoft.com/office/drawing/2014/main" id="{2B698DE9-20EC-4BB1-B885-2E72FBECAEE2}"/>
                </a:ext>
              </a:extLst>
            </p:cNvPr>
            <p:cNvSpPr/>
            <p:nvPr/>
          </p:nvSpPr>
          <p:spPr>
            <a:xfrm>
              <a:off x="6316250" y="2352200"/>
              <a:ext cx="1525" cy="325"/>
            </a:xfrm>
            <a:custGeom>
              <a:avLst/>
              <a:gdLst/>
              <a:ahLst/>
              <a:cxnLst/>
              <a:rect l="l" t="t" r="r" b="b"/>
              <a:pathLst>
                <a:path w="61" h="13" extrusionOk="0">
                  <a:moveTo>
                    <a:pt x="1" y="1"/>
                  </a:moveTo>
                  <a:lnTo>
                    <a:pt x="1" y="1"/>
                  </a:lnTo>
                  <a:cubicBezTo>
                    <a:pt x="24" y="13"/>
                    <a:pt x="36" y="13"/>
                    <a:pt x="60" y="13"/>
                  </a:cubicBezTo>
                  <a:cubicBezTo>
                    <a:pt x="36" y="13"/>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3087;p34">
              <a:extLst>
                <a:ext uri="{FF2B5EF4-FFF2-40B4-BE49-F238E27FC236}">
                  <a16:creationId xmlns:a16="http://schemas.microsoft.com/office/drawing/2014/main" id="{EE727CAE-51BD-4FAE-B069-DA29AD188CFA}"/>
                </a:ext>
              </a:extLst>
            </p:cNvPr>
            <p:cNvSpPr/>
            <p:nvPr/>
          </p:nvSpPr>
          <p:spPr>
            <a:xfrm>
              <a:off x="6443350" y="2448050"/>
              <a:ext cx="925" cy="325"/>
            </a:xfrm>
            <a:custGeom>
              <a:avLst/>
              <a:gdLst/>
              <a:ahLst/>
              <a:cxnLst/>
              <a:rect l="l" t="t" r="r" b="b"/>
              <a:pathLst>
                <a:path w="37" h="13" extrusionOk="0">
                  <a:moveTo>
                    <a:pt x="1" y="0"/>
                  </a:moveTo>
                  <a:lnTo>
                    <a:pt x="1" y="0"/>
                  </a:lnTo>
                  <a:cubicBezTo>
                    <a:pt x="16" y="8"/>
                    <a:pt x="26" y="11"/>
                    <a:pt x="32" y="12"/>
                  </a:cubicBezTo>
                  <a:lnTo>
                    <a:pt x="32" y="12"/>
                  </a:lnTo>
                  <a:cubicBezTo>
                    <a:pt x="21" y="9"/>
                    <a:pt x="11" y="0"/>
                    <a:pt x="1" y="0"/>
                  </a:cubicBezTo>
                  <a:close/>
                  <a:moveTo>
                    <a:pt x="32" y="12"/>
                  </a:moveTo>
                  <a:lnTo>
                    <a:pt x="32" y="12"/>
                  </a:lnTo>
                  <a:cubicBezTo>
                    <a:pt x="33" y="12"/>
                    <a:pt x="35" y="12"/>
                    <a:pt x="36" y="12"/>
                  </a:cubicBezTo>
                  <a:cubicBezTo>
                    <a:pt x="36" y="12"/>
                    <a:pt x="35" y="12"/>
                    <a:pt x="32"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3088;p34">
              <a:extLst>
                <a:ext uri="{FF2B5EF4-FFF2-40B4-BE49-F238E27FC236}">
                  <a16:creationId xmlns:a16="http://schemas.microsoft.com/office/drawing/2014/main" id="{F0352B6F-0205-41BF-B329-2F4EE0CD2FF8}"/>
                </a:ext>
              </a:extLst>
            </p:cNvPr>
            <p:cNvSpPr/>
            <p:nvPr/>
          </p:nvSpPr>
          <p:spPr>
            <a:xfrm>
              <a:off x="6441575" y="2433750"/>
              <a:ext cx="25" cy="625"/>
            </a:xfrm>
            <a:custGeom>
              <a:avLst/>
              <a:gdLst/>
              <a:ahLst/>
              <a:cxnLst/>
              <a:rect l="l" t="t" r="r" b="b"/>
              <a:pathLst>
                <a:path w="1" h="25" extrusionOk="0">
                  <a:moveTo>
                    <a:pt x="0" y="25"/>
                  </a:moveTo>
                  <a:cubicBezTo>
                    <a:pt x="0" y="25"/>
                    <a:pt x="0" y="25"/>
                    <a:pt x="0" y="25"/>
                  </a:cubicBezTo>
                  <a:cubicBezTo>
                    <a:pt x="0" y="1"/>
                    <a:pt x="0" y="13"/>
                    <a:pt x="0"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3089;p34">
              <a:extLst>
                <a:ext uri="{FF2B5EF4-FFF2-40B4-BE49-F238E27FC236}">
                  <a16:creationId xmlns:a16="http://schemas.microsoft.com/office/drawing/2014/main" id="{BFDEBE31-EC0C-42E3-A430-A08340C2E7EE}"/>
                </a:ext>
              </a:extLst>
            </p:cNvPr>
            <p:cNvSpPr/>
            <p:nvPr/>
          </p:nvSpPr>
          <p:spPr>
            <a:xfrm>
              <a:off x="6438075" y="2425850"/>
              <a:ext cx="550" cy="500"/>
            </a:xfrm>
            <a:custGeom>
              <a:avLst/>
              <a:gdLst/>
              <a:ahLst/>
              <a:cxnLst/>
              <a:rect l="l" t="t" r="r" b="b"/>
              <a:pathLst>
                <a:path w="22" h="20" extrusionOk="0">
                  <a:moveTo>
                    <a:pt x="4" y="0"/>
                  </a:moveTo>
                  <a:cubicBezTo>
                    <a:pt x="1" y="0"/>
                    <a:pt x="7" y="12"/>
                    <a:pt x="21" y="19"/>
                  </a:cubicBezTo>
                  <a:cubicBezTo>
                    <a:pt x="12" y="5"/>
                    <a:pt x="6" y="0"/>
                    <a:pt x="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3090;p34">
              <a:extLst>
                <a:ext uri="{FF2B5EF4-FFF2-40B4-BE49-F238E27FC236}">
                  <a16:creationId xmlns:a16="http://schemas.microsoft.com/office/drawing/2014/main" id="{0CE6A7CE-808C-4552-9B0B-C9DB8ADE98C1}"/>
                </a:ext>
              </a:extLst>
            </p:cNvPr>
            <p:cNvSpPr/>
            <p:nvPr/>
          </p:nvSpPr>
          <p:spPr>
            <a:xfrm>
              <a:off x="6201050" y="2426025"/>
              <a:ext cx="25" cy="625"/>
            </a:xfrm>
            <a:custGeom>
              <a:avLst/>
              <a:gdLst/>
              <a:ahLst/>
              <a:cxnLst/>
              <a:rect l="l" t="t" r="r" b="b"/>
              <a:pathLst>
                <a:path w="1" h="25" extrusionOk="0">
                  <a:moveTo>
                    <a:pt x="1" y="12"/>
                  </a:moveTo>
                  <a:cubicBezTo>
                    <a:pt x="1" y="12"/>
                    <a:pt x="1" y="24"/>
                    <a:pt x="1" y="24"/>
                  </a:cubicBezTo>
                  <a:cubicBezTo>
                    <a:pt x="1" y="12"/>
                    <a:pt x="1" y="0"/>
                    <a:pt x="1"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3091;p34">
              <a:extLst>
                <a:ext uri="{FF2B5EF4-FFF2-40B4-BE49-F238E27FC236}">
                  <a16:creationId xmlns:a16="http://schemas.microsoft.com/office/drawing/2014/main" id="{5936EB76-897E-472E-9931-D2FF1FAF4B4F}"/>
                </a:ext>
              </a:extLst>
            </p:cNvPr>
            <p:cNvSpPr/>
            <p:nvPr/>
          </p:nvSpPr>
          <p:spPr>
            <a:xfrm>
              <a:off x="6349600" y="2355175"/>
              <a:ext cx="1800" cy="625"/>
            </a:xfrm>
            <a:custGeom>
              <a:avLst/>
              <a:gdLst/>
              <a:ahLst/>
              <a:cxnLst/>
              <a:rect l="l" t="t" r="r" b="b"/>
              <a:pathLst>
                <a:path w="72" h="25" extrusionOk="0">
                  <a:moveTo>
                    <a:pt x="0" y="1"/>
                  </a:moveTo>
                  <a:cubicBezTo>
                    <a:pt x="24" y="13"/>
                    <a:pt x="48" y="13"/>
                    <a:pt x="72" y="25"/>
                  </a:cubicBezTo>
                  <a:cubicBezTo>
                    <a:pt x="48" y="13"/>
                    <a:pt x="24"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3092;p34">
              <a:extLst>
                <a:ext uri="{FF2B5EF4-FFF2-40B4-BE49-F238E27FC236}">
                  <a16:creationId xmlns:a16="http://schemas.microsoft.com/office/drawing/2014/main" id="{61E2BF4C-D881-4BF0-8D44-FF82BC1C4366}"/>
                </a:ext>
              </a:extLst>
            </p:cNvPr>
            <p:cNvSpPr/>
            <p:nvPr/>
          </p:nvSpPr>
          <p:spPr>
            <a:xfrm>
              <a:off x="6258800" y="2665925"/>
              <a:ext cx="1225" cy="325"/>
            </a:xfrm>
            <a:custGeom>
              <a:avLst/>
              <a:gdLst/>
              <a:ahLst/>
              <a:cxnLst/>
              <a:rect l="l" t="t" r="r" b="b"/>
              <a:pathLst>
                <a:path w="49" h="13" extrusionOk="0">
                  <a:moveTo>
                    <a:pt x="1" y="1"/>
                  </a:moveTo>
                  <a:cubicBezTo>
                    <a:pt x="13" y="13"/>
                    <a:pt x="25" y="13"/>
                    <a:pt x="48" y="13"/>
                  </a:cubicBezTo>
                  <a:cubicBezTo>
                    <a:pt x="36" y="13"/>
                    <a:pt x="25"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3093;p34">
              <a:extLst>
                <a:ext uri="{FF2B5EF4-FFF2-40B4-BE49-F238E27FC236}">
                  <a16:creationId xmlns:a16="http://schemas.microsoft.com/office/drawing/2014/main" id="{66D3AE39-B137-4B17-BDB3-4973D05D0A3A}"/>
                </a:ext>
              </a:extLst>
            </p:cNvPr>
            <p:cNvSpPr/>
            <p:nvPr/>
          </p:nvSpPr>
          <p:spPr>
            <a:xfrm>
              <a:off x="6293325" y="2355775"/>
              <a:ext cx="325" cy="25"/>
            </a:xfrm>
            <a:custGeom>
              <a:avLst/>
              <a:gdLst/>
              <a:ahLst/>
              <a:cxnLst/>
              <a:rect l="l" t="t" r="r" b="b"/>
              <a:pathLst>
                <a:path w="13" h="1" extrusionOk="0">
                  <a:moveTo>
                    <a:pt x="13" y="1"/>
                  </a:moveTo>
                  <a:cubicBezTo>
                    <a:pt x="1" y="1"/>
                    <a:pt x="1" y="1"/>
                    <a:pt x="1" y="1"/>
                  </a:cubicBezTo>
                  <a:cubicBezTo>
                    <a:pt x="1" y="1"/>
                    <a:pt x="13"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3094;p34">
              <a:extLst>
                <a:ext uri="{FF2B5EF4-FFF2-40B4-BE49-F238E27FC236}">
                  <a16:creationId xmlns:a16="http://schemas.microsoft.com/office/drawing/2014/main" id="{5ACDC9B3-A835-4D40-B082-B801A0841A78}"/>
                </a:ext>
              </a:extLst>
            </p:cNvPr>
            <p:cNvSpPr/>
            <p:nvPr/>
          </p:nvSpPr>
          <p:spPr>
            <a:xfrm>
              <a:off x="6305550" y="2584675"/>
              <a:ext cx="2400" cy="375"/>
            </a:xfrm>
            <a:custGeom>
              <a:avLst/>
              <a:gdLst/>
              <a:ahLst/>
              <a:cxnLst/>
              <a:rect l="l" t="t" r="r" b="b"/>
              <a:pathLst>
                <a:path w="96" h="15" extrusionOk="0">
                  <a:moveTo>
                    <a:pt x="0" y="0"/>
                  </a:moveTo>
                  <a:lnTo>
                    <a:pt x="0" y="0"/>
                  </a:lnTo>
                  <a:cubicBezTo>
                    <a:pt x="5" y="6"/>
                    <a:pt x="16" y="9"/>
                    <a:pt x="30" y="9"/>
                  </a:cubicBezTo>
                  <a:lnTo>
                    <a:pt x="30" y="9"/>
                  </a:lnTo>
                  <a:cubicBezTo>
                    <a:pt x="21" y="7"/>
                    <a:pt x="11" y="4"/>
                    <a:pt x="0" y="0"/>
                  </a:cubicBezTo>
                  <a:close/>
                  <a:moveTo>
                    <a:pt x="95" y="0"/>
                  </a:moveTo>
                  <a:cubicBezTo>
                    <a:pt x="71" y="6"/>
                    <a:pt x="51" y="9"/>
                    <a:pt x="34" y="9"/>
                  </a:cubicBezTo>
                  <a:cubicBezTo>
                    <a:pt x="33" y="9"/>
                    <a:pt x="31" y="9"/>
                    <a:pt x="30" y="9"/>
                  </a:cubicBezTo>
                  <a:lnTo>
                    <a:pt x="30" y="9"/>
                  </a:lnTo>
                  <a:cubicBezTo>
                    <a:pt x="44" y="13"/>
                    <a:pt x="55" y="14"/>
                    <a:pt x="63" y="14"/>
                  </a:cubicBezTo>
                  <a:cubicBezTo>
                    <a:pt x="82" y="14"/>
                    <a:pt x="88" y="7"/>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3095;p34">
              <a:extLst>
                <a:ext uri="{FF2B5EF4-FFF2-40B4-BE49-F238E27FC236}">
                  <a16:creationId xmlns:a16="http://schemas.microsoft.com/office/drawing/2014/main" id="{87E3DCD2-1425-4741-8880-9F3100BCF1F5}"/>
                </a:ext>
              </a:extLst>
            </p:cNvPr>
            <p:cNvSpPr/>
            <p:nvPr/>
          </p:nvSpPr>
          <p:spPr>
            <a:xfrm>
              <a:off x="6292150" y="2360400"/>
              <a:ext cx="325" cy="175"/>
            </a:xfrm>
            <a:custGeom>
              <a:avLst/>
              <a:gdLst/>
              <a:ahLst/>
              <a:cxnLst/>
              <a:rect l="l" t="t" r="r" b="b"/>
              <a:pathLst>
                <a:path w="13" h="7" extrusionOk="0">
                  <a:moveTo>
                    <a:pt x="4" y="1"/>
                  </a:moveTo>
                  <a:cubicBezTo>
                    <a:pt x="0" y="1"/>
                    <a:pt x="0" y="6"/>
                    <a:pt x="0" y="6"/>
                  </a:cubicBezTo>
                  <a:lnTo>
                    <a:pt x="12" y="6"/>
                  </a:lnTo>
                  <a:cubicBezTo>
                    <a:pt x="8" y="2"/>
                    <a:pt x="6" y="1"/>
                    <a:pt x="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3096;p34">
              <a:extLst>
                <a:ext uri="{FF2B5EF4-FFF2-40B4-BE49-F238E27FC236}">
                  <a16:creationId xmlns:a16="http://schemas.microsoft.com/office/drawing/2014/main" id="{57FD21A4-6D2C-4B7B-9670-B27E94B9A5D2}"/>
                </a:ext>
              </a:extLst>
            </p:cNvPr>
            <p:cNvSpPr/>
            <p:nvPr/>
          </p:nvSpPr>
          <p:spPr>
            <a:xfrm>
              <a:off x="6252850" y="2642725"/>
              <a:ext cx="625" cy="3000"/>
            </a:xfrm>
            <a:custGeom>
              <a:avLst/>
              <a:gdLst/>
              <a:ahLst/>
              <a:cxnLst/>
              <a:rect l="l" t="t" r="r" b="b"/>
              <a:pathLst>
                <a:path w="25" h="120" extrusionOk="0">
                  <a:moveTo>
                    <a:pt x="1" y="0"/>
                  </a:moveTo>
                  <a:cubicBezTo>
                    <a:pt x="13" y="60"/>
                    <a:pt x="13" y="107"/>
                    <a:pt x="24" y="119"/>
                  </a:cubicBezTo>
                  <a:cubicBezTo>
                    <a:pt x="13" y="84"/>
                    <a:pt x="13" y="3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3097;p34">
              <a:extLst>
                <a:ext uri="{FF2B5EF4-FFF2-40B4-BE49-F238E27FC236}">
                  <a16:creationId xmlns:a16="http://schemas.microsoft.com/office/drawing/2014/main" id="{1434394C-05FE-4873-8FA6-B0FFC3690B2E}"/>
                </a:ext>
              </a:extLst>
            </p:cNvPr>
            <p:cNvSpPr/>
            <p:nvPr/>
          </p:nvSpPr>
          <p:spPr>
            <a:xfrm>
              <a:off x="6197500" y="2486750"/>
              <a:ext cx="25" cy="1500"/>
            </a:xfrm>
            <a:custGeom>
              <a:avLst/>
              <a:gdLst/>
              <a:ahLst/>
              <a:cxnLst/>
              <a:rect l="l" t="t" r="r" b="b"/>
              <a:pathLst>
                <a:path w="1" h="60" extrusionOk="0">
                  <a:moveTo>
                    <a:pt x="0" y="60"/>
                  </a:moveTo>
                  <a:cubicBezTo>
                    <a:pt x="0" y="60"/>
                    <a:pt x="0" y="60"/>
                    <a:pt x="0" y="60"/>
                  </a:cubicBezTo>
                  <a:cubicBezTo>
                    <a:pt x="0" y="0"/>
                    <a:pt x="0" y="24"/>
                    <a:pt x="0" y="6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3098;p34">
              <a:extLst>
                <a:ext uri="{FF2B5EF4-FFF2-40B4-BE49-F238E27FC236}">
                  <a16:creationId xmlns:a16="http://schemas.microsoft.com/office/drawing/2014/main" id="{E49DCBD1-1E37-4326-A9F3-D3B82FC0FECC}"/>
                </a:ext>
              </a:extLst>
            </p:cNvPr>
            <p:cNvSpPr/>
            <p:nvPr/>
          </p:nvSpPr>
          <p:spPr>
            <a:xfrm>
              <a:off x="6196300" y="2480200"/>
              <a:ext cx="325" cy="925"/>
            </a:xfrm>
            <a:custGeom>
              <a:avLst/>
              <a:gdLst/>
              <a:ahLst/>
              <a:cxnLst/>
              <a:rect l="l" t="t" r="r" b="b"/>
              <a:pathLst>
                <a:path w="13" h="37" extrusionOk="0">
                  <a:moveTo>
                    <a:pt x="0" y="0"/>
                  </a:moveTo>
                  <a:lnTo>
                    <a:pt x="0" y="0"/>
                  </a:lnTo>
                  <a:cubicBezTo>
                    <a:pt x="12" y="12"/>
                    <a:pt x="12" y="24"/>
                    <a:pt x="12" y="36"/>
                  </a:cubicBezTo>
                  <a:cubicBezTo>
                    <a:pt x="12" y="24"/>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3099;p34">
              <a:extLst>
                <a:ext uri="{FF2B5EF4-FFF2-40B4-BE49-F238E27FC236}">
                  <a16:creationId xmlns:a16="http://schemas.microsoft.com/office/drawing/2014/main" id="{B75277C8-2F22-47F4-B23F-CC1E81631FE4}"/>
                </a:ext>
              </a:extLst>
            </p:cNvPr>
            <p:cNvSpPr/>
            <p:nvPr/>
          </p:nvSpPr>
          <p:spPr>
            <a:xfrm>
              <a:off x="6250175" y="2610275"/>
              <a:ext cx="325" cy="925"/>
            </a:xfrm>
            <a:custGeom>
              <a:avLst/>
              <a:gdLst/>
              <a:ahLst/>
              <a:cxnLst/>
              <a:rect l="l" t="t" r="r" b="b"/>
              <a:pathLst>
                <a:path w="13" h="37" extrusionOk="0">
                  <a:moveTo>
                    <a:pt x="0" y="0"/>
                  </a:moveTo>
                  <a:lnTo>
                    <a:pt x="0" y="0"/>
                  </a:lnTo>
                  <a:cubicBezTo>
                    <a:pt x="12" y="12"/>
                    <a:pt x="12" y="24"/>
                    <a:pt x="12" y="36"/>
                  </a:cubicBezTo>
                  <a:cubicBezTo>
                    <a:pt x="12" y="12"/>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3100;p34">
              <a:extLst>
                <a:ext uri="{FF2B5EF4-FFF2-40B4-BE49-F238E27FC236}">
                  <a16:creationId xmlns:a16="http://schemas.microsoft.com/office/drawing/2014/main" id="{1C06C096-797C-4FD9-BD8C-4D3CB4A99553}"/>
                </a:ext>
              </a:extLst>
            </p:cNvPr>
            <p:cNvSpPr/>
            <p:nvPr/>
          </p:nvSpPr>
          <p:spPr>
            <a:xfrm>
              <a:off x="6244225" y="2586175"/>
              <a:ext cx="625" cy="900"/>
            </a:xfrm>
            <a:custGeom>
              <a:avLst/>
              <a:gdLst/>
              <a:ahLst/>
              <a:cxnLst/>
              <a:rect l="l" t="t" r="r" b="b"/>
              <a:pathLst>
                <a:path w="25" h="36" extrusionOk="0">
                  <a:moveTo>
                    <a:pt x="0" y="0"/>
                  </a:moveTo>
                  <a:lnTo>
                    <a:pt x="0" y="0"/>
                  </a:lnTo>
                  <a:cubicBezTo>
                    <a:pt x="12" y="12"/>
                    <a:pt x="12" y="24"/>
                    <a:pt x="12" y="24"/>
                  </a:cubicBezTo>
                  <a:cubicBezTo>
                    <a:pt x="12" y="36"/>
                    <a:pt x="24" y="36"/>
                    <a:pt x="24" y="36"/>
                  </a:cubicBezTo>
                  <a:cubicBezTo>
                    <a:pt x="24" y="24"/>
                    <a:pt x="12"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3101;p34">
              <a:extLst>
                <a:ext uri="{FF2B5EF4-FFF2-40B4-BE49-F238E27FC236}">
                  <a16:creationId xmlns:a16="http://schemas.microsoft.com/office/drawing/2014/main" id="{56A82964-D5C0-49E9-8765-756F530EAD01}"/>
                </a:ext>
              </a:extLst>
            </p:cNvPr>
            <p:cNvSpPr/>
            <p:nvPr/>
          </p:nvSpPr>
          <p:spPr>
            <a:xfrm>
              <a:off x="6293025" y="2356375"/>
              <a:ext cx="2125" cy="550"/>
            </a:xfrm>
            <a:custGeom>
              <a:avLst/>
              <a:gdLst/>
              <a:ahLst/>
              <a:cxnLst/>
              <a:rect l="l" t="t" r="r" b="b"/>
              <a:pathLst>
                <a:path w="85" h="22" extrusionOk="0">
                  <a:moveTo>
                    <a:pt x="72" y="0"/>
                  </a:moveTo>
                  <a:cubicBezTo>
                    <a:pt x="72" y="1"/>
                    <a:pt x="72" y="1"/>
                    <a:pt x="72" y="1"/>
                  </a:cubicBezTo>
                  <a:lnTo>
                    <a:pt x="72" y="1"/>
                  </a:lnTo>
                  <a:cubicBezTo>
                    <a:pt x="76" y="1"/>
                    <a:pt x="80" y="0"/>
                    <a:pt x="84" y="0"/>
                  </a:cubicBezTo>
                  <a:close/>
                  <a:moveTo>
                    <a:pt x="72" y="1"/>
                  </a:moveTo>
                  <a:lnTo>
                    <a:pt x="72" y="1"/>
                  </a:lnTo>
                  <a:cubicBezTo>
                    <a:pt x="43" y="3"/>
                    <a:pt x="22" y="12"/>
                    <a:pt x="1" y="12"/>
                  </a:cubicBezTo>
                  <a:cubicBezTo>
                    <a:pt x="1" y="18"/>
                    <a:pt x="7" y="21"/>
                    <a:pt x="16" y="21"/>
                  </a:cubicBezTo>
                  <a:cubicBezTo>
                    <a:pt x="25" y="21"/>
                    <a:pt x="37" y="18"/>
                    <a:pt x="49" y="12"/>
                  </a:cubicBezTo>
                  <a:cubicBezTo>
                    <a:pt x="60" y="12"/>
                    <a:pt x="60" y="12"/>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3102;p34">
              <a:extLst>
                <a:ext uri="{FF2B5EF4-FFF2-40B4-BE49-F238E27FC236}">
                  <a16:creationId xmlns:a16="http://schemas.microsoft.com/office/drawing/2014/main" id="{82244985-48FC-489F-BF56-6686EA43CD21}"/>
                </a:ext>
              </a:extLst>
            </p:cNvPr>
            <p:cNvSpPr/>
            <p:nvPr/>
          </p:nvSpPr>
          <p:spPr>
            <a:xfrm>
              <a:off x="6285600" y="2358750"/>
              <a:ext cx="1500" cy="625"/>
            </a:xfrm>
            <a:custGeom>
              <a:avLst/>
              <a:gdLst/>
              <a:ahLst/>
              <a:cxnLst/>
              <a:rect l="l" t="t" r="r" b="b"/>
              <a:pathLst>
                <a:path w="60" h="25" extrusionOk="0">
                  <a:moveTo>
                    <a:pt x="60" y="1"/>
                  </a:moveTo>
                  <a:cubicBezTo>
                    <a:pt x="36" y="13"/>
                    <a:pt x="24" y="13"/>
                    <a:pt x="0" y="24"/>
                  </a:cubicBezTo>
                  <a:cubicBezTo>
                    <a:pt x="24" y="24"/>
                    <a:pt x="36" y="13"/>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3103;p34">
              <a:extLst>
                <a:ext uri="{FF2B5EF4-FFF2-40B4-BE49-F238E27FC236}">
                  <a16:creationId xmlns:a16="http://schemas.microsoft.com/office/drawing/2014/main" id="{CBE3BE49-C298-44D9-8375-B4E62016945D}"/>
                </a:ext>
              </a:extLst>
            </p:cNvPr>
            <p:cNvSpPr/>
            <p:nvPr/>
          </p:nvSpPr>
          <p:spPr>
            <a:xfrm>
              <a:off x="6301075" y="2588550"/>
              <a:ext cx="325" cy="325"/>
            </a:xfrm>
            <a:custGeom>
              <a:avLst/>
              <a:gdLst/>
              <a:ahLst/>
              <a:cxnLst/>
              <a:rect l="l" t="t" r="r" b="b"/>
              <a:pathLst>
                <a:path w="13" h="13" extrusionOk="0">
                  <a:moveTo>
                    <a:pt x="0" y="0"/>
                  </a:moveTo>
                  <a:cubicBezTo>
                    <a:pt x="0" y="0"/>
                    <a:pt x="0" y="12"/>
                    <a:pt x="0" y="12"/>
                  </a:cubicBezTo>
                  <a:cubicBezTo>
                    <a:pt x="0" y="12"/>
                    <a:pt x="0"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3104;p34">
              <a:extLst>
                <a:ext uri="{FF2B5EF4-FFF2-40B4-BE49-F238E27FC236}">
                  <a16:creationId xmlns:a16="http://schemas.microsoft.com/office/drawing/2014/main" id="{98EB3275-ABC2-41BE-8DC1-0E600E87F5F3}"/>
                </a:ext>
              </a:extLst>
            </p:cNvPr>
            <p:cNvSpPr/>
            <p:nvPr/>
          </p:nvSpPr>
          <p:spPr>
            <a:xfrm>
              <a:off x="6445150" y="2473650"/>
              <a:ext cx="25" cy="325"/>
            </a:xfrm>
            <a:custGeom>
              <a:avLst/>
              <a:gdLst/>
              <a:ahLst/>
              <a:cxnLst/>
              <a:rect l="l" t="t" r="r" b="b"/>
              <a:pathLst>
                <a:path w="1" h="13" extrusionOk="0">
                  <a:moveTo>
                    <a:pt x="0" y="12"/>
                  </a:moveTo>
                  <a:cubicBezTo>
                    <a:pt x="0" y="12"/>
                    <a:pt x="0" y="12"/>
                    <a:pt x="0" y="12"/>
                  </a:cubicBezTo>
                  <a:cubicBezTo>
                    <a:pt x="0" y="12"/>
                    <a:pt x="0" y="12"/>
                    <a:pt x="0" y="0"/>
                  </a:cubicBezTo>
                  <a:cubicBezTo>
                    <a:pt x="0" y="12"/>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3105;p34">
              <a:extLst>
                <a:ext uri="{FF2B5EF4-FFF2-40B4-BE49-F238E27FC236}">
                  <a16:creationId xmlns:a16="http://schemas.microsoft.com/office/drawing/2014/main" id="{7EEFB9B4-9BD6-48AA-9ACD-508CED5715F3}"/>
                </a:ext>
              </a:extLst>
            </p:cNvPr>
            <p:cNvSpPr/>
            <p:nvPr/>
          </p:nvSpPr>
          <p:spPr>
            <a:xfrm>
              <a:off x="6291250" y="2360550"/>
              <a:ext cx="1050" cy="275"/>
            </a:xfrm>
            <a:custGeom>
              <a:avLst/>
              <a:gdLst/>
              <a:ahLst/>
              <a:cxnLst/>
              <a:rect l="l" t="t" r="r" b="b"/>
              <a:pathLst>
                <a:path w="42" h="11" extrusionOk="0">
                  <a:moveTo>
                    <a:pt x="1" y="0"/>
                  </a:moveTo>
                  <a:cubicBezTo>
                    <a:pt x="16" y="8"/>
                    <a:pt x="26" y="11"/>
                    <a:pt x="31" y="11"/>
                  </a:cubicBezTo>
                  <a:cubicBezTo>
                    <a:pt x="42" y="11"/>
                    <a:pt x="36" y="0"/>
                    <a:pt x="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3106;p34">
              <a:extLst>
                <a:ext uri="{FF2B5EF4-FFF2-40B4-BE49-F238E27FC236}">
                  <a16:creationId xmlns:a16="http://schemas.microsoft.com/office/drawing/2014/main" id="{FB12BD1E-51EB-4B34-9AA8-A699FBFB3DE3}"/>
                </a:ext>
              </a:extLst>
            </p:cNvPr>
            <p:cNvSpPr/>
            <p:nvPr/>
          </p:nvSpPr>
          <p:spPr>
            <a:xfrm>
              <a:off x="6189450" y="2345602"/>
              <a:ext cx="257800" cy="446925"/>
            </a:xfrm>
            <a:custGeom>
              <a:avLst/>
              <a:gdLst/>
              <a:ahLst/>
              <a:cxnLst/>
              <a:rect l="l" t="t" r="r" b="b"/>
              <a:pathLst>
                <a:path w="10312" h="17877" extrusionOk="0">
                  <a:moveTo>
                    <a:pt x="5384" y="9"/>
                  </a:moveTo>
                  <a:cubicBezTo>
                    <a:pt x="5388" y="9"/>
                    <a:pt x="5412" y="12"/>
                    <a:pt x="5442" y="18"/>
                  </a:cubicBezTo>
                  <a:cubicBezTo>
                    <a:pt x="5394" y="12"/>
                    <a:pt x="5379" y="9"/>
                    <a:pt x="5384" y="9"/>
                  </a:cubicBezTo>
                  <a:close/>
                  <a:moveTo>
                    <a:pt x="4620" y="161"/>
                  </a:moveTo>
                  <a:cubicBezTo>
                    <a:pt x="4620" y="161"/>
                    <a:pt x="4620" y="161"/>
                    <a:pt x="4618" y="161"/>
                  </a:cubicBezTo>
                  <a:lnTo>
                    <a:pt x="4618" y="161"/>
                  </a:lnTo>
                  <a:cubicBezTo>
                    <a:pt x="4620" y="161"/>
                    <a:pt x="4621" y="161"/>
                    <a:pt x="4620" y="161"/>
                  </a:cubicBezTo>
                  <a:close/>
                  <a:moveTo>
                    <a:pt x="5323" y="178"/>
                  </a:moveTo>
                  <a:cubicBezTo>
                    <a:pt x="5345" y="180"/>
                    <a:pt x="5367" y="182"/>
                    <a:pt x="5387" y="182"/>
                  </a:cubicBezTo>
                  <a:cubicBezTo>
                    <a:pt x="5396" y="182"/>
                    <a:pt x="5405" y="182"/>
                    <a:pt x="5413" y="181"/>
                  </a:cubicBezTo>
                  <a:lnTo>
                    <a:pt x="5413" y="181"/>
                  </a:lnTo>
                  <a:cubicBezTo>
                    <a:pt x="5383" y="179"/>
                    <a:pt x="5353" y="178"/>
                    <a:pt x="5323" y="178"/>
                  </a:cubicBezTo>
                  <a:close/>
                  <a:moveTo>
                    <a:pt x="6087" y="200"/>
                  </a:moveTo>
                  <a:cubicBezTo>
                    <a:pt x="6109" y="200"/>
                    <a:pt x="6131" y="203"/>
                    <a:pt x="6156" y="208"/>
                  </a:cubicBezTo>
                  <a:cubicBezTo>
                    <a:pt x="6120" y="220"/>
                    <a:pt x="6097" y="232"/>
                    <a:pt x="6073" y="256"/>
                  </a:cubicBezTo>
                  <a:cubicBezTo>
                    <a:pt x="6073" y="257"/>
                    <a:pt x="6071" y="258"/>
                    <a:pt x="6067" y="258"/>
                  </a:cubicBezTo>
                  <a:cubicBezTo>
                    <a:pt x="6045" y="258"/>
                    <a:pt x="5969" y="230"/>
                    <a:pt x="5989" y="220"/>
                  </a:cubicBezTo>
                  <a:cubicBezTo>
                    <a:pt x="6024" y="206"/>
                    <a:pt x="6055" y="200"/>
                    <a:pt x="6087" y="200"/>
                  </a:cubicBezTo>
                  <a:close/>
                  <a:moveTo>
                    <a:pt x="6478" y="280"/>
                  </a:moveTo>
                  <a:cubicBezTo>
                    <a:pt x="6500" y="285"/>
                    <a:pt x="6522" y="293"/>
                    <a:pt x="6544" y="303"/>
                  </a:cubicBezTo>
                  <a:lnTo>
                    <a:pt x="6544" y="303"/>
                  </a:lnTo>
                  <a:cubicBezTo>
                    <a:pt x="6522" y="291"/>
                    <a:pt x="6503" y="280"/>
                    <a:pt x="6478" y="280"/>
                  </a:cubicBezTo>
                  <a:close/>
                  <a:moveTo>
                    <a:pt x="6544" y="303"/>
                  </a:moveTo>
                  <a:lnTo>
                    <a:pt x="6544" y="303"/>
                  </a:lnTo>
                  <a:cubicBezTo>
                    <a:pt x="6552" y="307"/>
                    <a:pt x="6560" y="311"/>
                    <a:pt x="6569" y="314"/>
                  </a:cubicBezTo>
                  <a:lnTo>
                    <a:pt x="6569" y="314"/>
                  </a:lnTo>
                  <a:cubicBezTo>
                    <a:pt x="6561" y="310"/>
                    <a:pt x="6552" y="306"/>
                    <a:pt x="6544" y="303"/>
                  </a:cubicBezTo>
                  <a:close/>
                  <a:moveTo>
                    <a:pt x="5325" y="52"/>
                  </a:moveTo>
                  <a:cubicBezTo>
                    <a:pt x="5422" y="52"/>
                    <a:pt x="5494" y="68"/>
                    <a:pt x="5501" y="113"/>
                  </a:cubicBezTo>
                  <a:cubicBezTo>
                    <a:pt x="5507" y="159"/>
                    <a:pt x="5469" y="177"/>
                    <a:pt x="5413" y="181"/>
                  </a:cubicBezTo>
                  <a:lnTo>
                    <a:pt x="5413" y="181"/>
                  </a:lnTo>
                  <a:cubicBezTo>
                    <a:pt x="5605" y="192"/>
                    <a:pt x="5800" y="232"/>
                    <a:pt x="5966" y="268"/>
                  </a:cubicBezTo>
                  <a:cubicBezTo>
                    <a:pt x="5942" y="272"/>
                    <a:pt x="5913" y="274"/>
                    <a:pt x="5881" y="274"/>
                  </a:cubicBezTo>
                  <a:cubicBezTo>
                    <a:pt x="5754" y="274"/>
                    <a:pt x="5582" y="244"/>
                    <a:pt x="5525" y="244"/>
                  </a:cubicBezTo>
                  <a:cubicBezTo>
                    <a:pt x="5473" y="244"/>
                    <a:pt x="5113" y="319"/>
                    <a:pt x="4915" y="319"/>
                  </a:cubicBezTo>
                  <a:cubicBezTo>
                    <a:pt x="4841" y="319"/>
                    <a:pt x="4790" y="309"/>
                    <a:pt x="4787" y="280"/>
                  </a:cubicBezTo>
                  <a:cubicBezTo>
                    <a:pt x="4772" y="212"/>
                    <a:pt x="4827" y="192"/>
                    <a:pt x="4903" y="192"/>
                  </a:cubicBezTo>
                  <a:cubicBezTo>
                    <a:pt x="4948" y="192"/>
                    <a:pt x="5000" y="199"/>
                    <a:pt x="5049" y="208"/>
                  </a:cubicBezTo>
                  <a:cubicBezTo>
                    <a:pt x="5134" y="187"/>
                    <a:pt x="5226" y="178"/>
                    <a:pt x="5319" y="178"/>
                  </a:cubicBezTo>
                  <a:cubicBezTo>
                    <a:pt x="5321" y="178"/>
                    <a:pt x="5322" y="178"/>
                    <a:pt x="5323" y="178"/>
                  </a:cubicBezTo>
                  <a:lnTo>
                    <a:pt x="5323" y="178"/>
                  </a:lnTo>
                  <a:cubicBezTo>
                    <a:pt x="5283" y="174"/>
                    <a:pt x="5241" y="167"/>
                    <a:pt x="5204" y="161"/>
                  </a:cubicBezTo>
                  <a:cubicBezTo>
                    <a:pt x="5090" y="184"/>
                    <a:pt x="4983" y="187"/>
                    <a:pt x="4872" y="187"/>
                  </a:cubicBezTo>
                  <a:cubicBezTo>
                    <a:pt x="4835" y="187"/>
                    <a:pt x="4797" y="187"/>
                    <a:pt x="4758" y="187"/>
                  </a:cubicBezTo>
                  <a:cubicBezTo>
                    <a:pt x="4683" y="187"/>
                    <a:pt x="4604" y="188"/>
                    <a:pt x="4519" y="196"/>
                  </a:cubicBezTo>
                  <a:lnTo>
                    <a:pt x="4519" y="196"/>
                  </a:lnTo>
                  <a:cubicBezTo>
                    <a:pt x="4546" y="192"/>
                    <a:pt x="4607" y="166"/>
                    <a:pt x="4618" y="161"/>
                  </a:cubicBezTo>
                  <a:lnTo>
                    <a:pt x="4618" y="161"/>
                  </a:lnTo>
                  <a:cubicBezTo>
                    <a:pt x="4601" y="166"/>
                    <a:pt x="4499" y="185"/>
                    <a:pt x="4471" y="194"/>
                  </a:cubicBezTo>
                  <a:lnTo>
                    <a:pt x="4471" y="194"/>
                  </a:lnTo>
                  <a:cubicBezTo>
                    <a:pt x="4463" y="193"/>
                    <a:pt x="4454" y="193"/>
                    <a:pt x="4446" y="193"/>
                  </a:cubicBezTo>
                  <a:cubicBezTo>
                    <a:pt x="4358" y="193"/>
                    <a:pt x="4270" y="216"/>
                    <a:pt x="4192" y="256"/>
                  </a:cubicBezTo>
                  <a:cubicBezTo>
                    <a:pt x="4370" y="137"/>
                    <a:pt x="4596" y="172"/>
                    <a:pt x="4727" y="125"/>
                  </a:cubicBezTo>
                  <a:cubicBezTo>
                    <a:pt x="4784" y="125"/>
                    <a:pt x="5115" y="52"/>
                    <a:pt x="5325" y="52"/>
                  </a:cubicBezTo>
                  <a:close/>
                  <a:moveTo>
                    <a:pt x="3992" y="322"/>
                  </a:moveTo>
                  <a:cubicBezTo>
                    <a:pt x="3999" y="322"/>
                    <a:pt x="4006" y="324"/>
                    <a:pt x="4013" y="327"/>
                  </a:cubicBezTo>
                  <a:cubicBezTo>
                    <a:pt x="3989" y="327"/>
                    <a:pt x="3965" y="327"/>
                    <a:pt x="3942" y="339"/>
                  </a:cubicBezTo>
                  <a:cubicBezTo>
                    <a:pt x="3958" y="331"/>
                    <a:pt x="3975" y="322"/>
                    <a:pt x="3992" y="322"/>
                  </a:cubicBezTo>
                  <a:close/>
                  <a:moveTo>
                    <a:pt x="6180" y="196"/>
                  </a:moveTo>
                  <a:lnTo>
                    <a:pt x="6180" y="196"/>
                  </a:lnTo>
                  <a:cubicBezTo>
                    <a:pt x="6335" y="208"/>
                    <a:pt x="6478" y="220"/>
                    <a:pt x="6573" y="315"/>
                  </a:cubicBezTo>
                  <a:cubicBezTo>
                    <a:pt x="6572" y="315"/>
                    <a:pt x="6570" y="314"/>
                    <a:pt x="6569" y="314"/>
                  </a:cubicBezTo>
                  <a:lnTo>
                    <a:pt x="6569" y="314"/>
                  </a:lnTo>
                  <a:cubicBezTo>
                    <a:pt x="6586" y="322"/>
                    <a:pt x="6603" y="331"/>
                    <a:pt x="6620" y="339"/>
                  </a:cubicBezTo>
                  <a:cubicBezTo>
                    <a:pt x="6370" y="268"/>
                    <a:pt x="6180" y="196"/>
                    <a:pt x="6180" y="196"/>
                  </a:cubicBezTo>
                  <a:close/>
                  <a:moveTo>
                    <a:pt x="4846" y="351"/>
                  </a:moveTo>
                  <a:lnTo>
                    <a:pt x="4846" y="351"/>
                  </a:lnTo>
                  <a:cubicBezTo>
                    <a:pt x="4942" y="363"/>
                    <a:pt x="4906" y="363"/>
                    <a:pt x="4835" y="363"/>
                  </a:cubicBezTo>
                  <a:lnTo>
                    <a:pt x="4846" y="351"/>
                  </a:lnTo>
                  <a:close/>
                  <a:moveTo>
                    <a:pt x="3846" y="422"/>
                  </a:moveTo>
                  <a:cubicBezTo>
                    <a:pt x="3821" y="429"/>
                    <a:pt x="3793" y="432"/>
                    <a:pt x="3764" y="434"/>
                  </a:cubicBezTo>
                  <a:lnTo>
                    <a:pt x="3764" y="434"/>
                  </a:lnTo>
                  <a:cubicBezTo>
                    <a:pt x="3795" y="433"/>
                    <a:pt x="3821" y="431"/>
                    <a:pt x="3846" y="422"/>
                  </a:cubicBezTo>
                  <a:close/>
                  <a:moveTo>
                    <a:pt x="3764" y="434"/>
                  </a:moveTo>
                  <a:cubicBezTo>
                    <a:pt x="3753" y="434"/>
                    <a:pt x="3740" y="434"/>
                    <a:pt x="3727" y="434"/>
                  </a:cubicBezTo>
                  <a:cubicBezTo>
                    <a:pt x="3730" y="435"/>
                    <a:pt x="3732" y="436"/>
                    <a:pt x="3735" y="437"/>
                  </a:cubicBezTo>
                  <a:lnTo>
                    <a:pt x="3735" y="437"/>
                  </a:lnTo>
                  <a:cubicBezTo>
                    <a:pt x="3745" y="436"/>
                    <a:pt x="3755" y="435"/>
                    <a:pt x="3764" y="434"/>
                  </a:cubicBezTo>
                  <a:close/>
                  <a:moveTo>
                    <a:pt x="7835" y="744"/>
                  </a:moveTo>
                  <a:lnTo>
                    <a:pt x="7835" y="744"/>
                  </a:lnTo>
                  <a:cubicBezTo>
                    <a:pt x="7918" y="780"/>
                    <a:pt x="7990" y="827"/>
                    <a:pt x="8061" y="875"/>
                  </a:cubicBezTo>
                  <a:cubicBezTo>
                    <a:pt x="8036" y="854"/>
                    <a:pt x="8030" y="848"/>
                    <a:pt x="8033" y="848"/>
                  </a:cubicBezTo>
                  <a:lnTo>
                    <a:pt x="8033" y="848"/>
                  </a:lnTo>
                  <a:cubicBezTo>
                    <a:pt x="8038" y="848"/>
                    <a:pt x="8067" y="865"/>
                    <a:pt x="8080" y="865"/>
                  </a:cubicBezTo>
                  <a:cubicBezTo>
                    <a:pt x="8082" y="865"/>
                    <a:pt x="8084" y="864"/>
                    <a:pt x="8085" y="863"/>
                  </a:cubicBezTo>
                  <a:cubicBezTo>
                    <a:pt x="8002" y="827"/>
                    <a:pt x="7918" y="780"/>
                    <a:pt x="7835" y="744"/>
                  </a:cubicBezTo>
                  <a:close/>
                  <a:moveTo>
                    <a:pt x="8058" y="879"/>
                  </a:moveTo>
                  <a:cubicBezTo>
                    <a:pt x="8062" y="879"/>
                    <a:pt x="8073" y="884"/>
                    <a:pt x="8097" y="899"/>
                  </a:cubicBezTo>
                  <a:cubicBezTo>
                    <a:pt x="8099" y="905"/>
                    <a:pt x="8097" y="907"/>
                    <a:pt x="8094" y="907"/>
                  </a:cubicBezTo>
                  <a:cubicBezTo>
                    <a:pt x="8083" y="907"/>
                    <a:pt x="8050" y="879"/>
                    <a:pt x="8058" y="879"/>
                  </a:cubicBezTo>
                  <a:close/>
                  <a:moveTo>
                    <a:pt x="8056" y="912"/>
                  </a:moveTo>
                  <a:cubicBezTo>
                    <a:pt x="8063" y="912"/>
                    <a:pt x="8090" y="922"/>
                    <a:pt x="8097" y="922"/>
                  </a:cubicBezTo>
                  <a:cubicBezTo>
                    <a:pt x="8097" y="934"/>
                    <a:pt x="8109" y="934"/>
                    <a:pt x="8109" y="946"/>
                  </a:cubicBezTo>
                  <a:cubicBezTo>
                    <a:pt x="8060" y="919"/>
                    <a:pt x="8051" y="912"/>
                    <a:pt x="8056" y="912"/>
                  </a:cubicBezTo>
                  <a:close/>
                  <a:moveTo>
                    <a:pt x="2453" y="1053"/>
                  </a:moveTo>
                  <a:lnTo>
                    <a:pt x="2453" y="1053"/>
                  </a:lnTo>
                  <a:cubicBezTo>
                    <a:pt x="2447" y="1063"/>
                    <a:pt x="2441" y="1073"/>
                    <a:pt x="2434" y="1082"/>
                  </a:cubicBezTo>
                  <a:lnTo>
                    <a:pt x="2434" y="1082"/>
                  </a:lnTo>
                  <a:cubicBezTo>
                    <a:pt x="2444" y="1074"/>
                    <a:pt x="2451" y="1064"/>
                    <a:pt x="2453" y="1053"/>
                  </a:cubicBezTo>
                  <a:close/>
                  <a:moveTo>
                    <a:pt x="2356" y="1126"/>
                  </a:moveTo>
                  <a:cubicBezTo>
                    <a:pt x="2359" y="1126"/>
                    <a:pt x="2353" y="1136"/>
                    <a:pt x="2346" y="1149"/>
                  </a:cubicBezTo>
                  <a:lnTo>
                    <a:pt x="2322" y="1149"/>
                  </a:lnTo>
                  <a:cubicBezTo>
                    <a:pt x="2344" y="1133"/>
                    <a:pt x="2353" y="1126"/>
                    <a:pt x="2356" y="1126"/>
                  </a:cubicBezTo>
                  <a:close/>
                  <a:moveTo>
                    <a:pt x="2596" y="1030"/>
                  </a:moveTo>
                  <a:lnTo>
                    <a:pt x="2596" y="1030"/>
                  </a:lnTo>
                  <a:cubicBezTo>
                    <a:pt x="2535" y="1060"/>
                    <a:pt x="2473" y="1100"/>
                    <a:pt x="2412" y="1141"/>
                  </a:cubicBezTo>
                  <a:lnTo>
                    <a:pt x="2412" y="1141"/>
                  </a:lnTo>
                  <a:cubicBezTo>
                    <a:pt x="2423" y="1141"/>
                    <a:pt x="2382" y="1164"/>
                    <a:pt x="2382" y="1173"/>
                  </a:cubicBezTo>
                  <a:cubicBezTo>
                    <a:pt x="2453" y="1125"/>
                    <a:pt x="2525" y="1077"/>
                    <a:pt x="2596" y="1030"/>
                  </a:cubicBezTo>
                  <a:close/>
                  <a:moveTo>
                    <a:pt x="1581" y="1316"/>
                  </a:moveTo>
                  <a:cubicBezTo>
                    <a:pt x="1572" y="1320"/>
                    <a:pt x="1563" y="1325"/>
                    <a:pt x="1554" y="1331"/>
                  </a:cubicBezTo>
                  <a:lnTo>
                    <a:pt x="1554" y="1331"/>
                  </a:lnTo>
                  <a:cubicBezTo>
                    <a:pt x="1563" y="1326"/>
                    <a:pt x="1572" y="1322"/>
                    <a:pt x="1581" y="1317"/>
                  </a:cubicBezTo>
                  <a:lnTo>
                    <a:pt x="1581" y="1317"/>
                  </a:lnTo>
                  <a:cubicBezTo>
                    <a:pt x="1581" y="1317"/>
                    <a:pt x="1581" y="1317"/>
                    <a:pt x="1581" y="1316"/>
                  </a:cubicBezTo>
                  <a:close/>
                  <a:moveTo>
                    <a:pt x="9031" y="1632"/>
                  </a:moveTo>
                  <a:cubicBezTo>
                    <a:pt x="9031" y="1632"/>
                    <a:pt x="9037" y="1639"/>
                    <a:pt x="9046" y="1646"/>
                  </a:cubicBezTo>
                  <a:lnTo>
                    <a:pt x="9046" y="1646"/>
                  </a:lnTo>
                  <a:cubicBezTo>
                    <a:pt x="9036" y="1636"/>
                    <a:pt x="9032" y="1632"/>
                    <a:pt x="9031" y="1632"/>
                  </a:cubicBezTo>
                  <a:close/>
                  <a:moveTo>
                    <a:pt x="1232" y="2082"/>
                  </a:moveTo>
                  <a:cubicBezTo>
                    <a:pt x="1230" y="2085"/>
                    <a:pt x="1228" y="2087"/>
                    <a:pt x="1227" y="2089"/>
                  </a:cubicBezTo>
                  <a:cubicBezTo>
                    <a:pt x="1230" y="2086"/>
                    <a:pt x="1232" y="2083"/>
                    <a:pt x="1232" y="2082"/>
                  </a:cubicBezTo>
                  <a:close/>
                  <a:moveTo>
                    <a:pt x="9950" y="3005"/>
                  </a:moveTo>
                  <a:cubicBezTo>
                    <a:pt x="9956" y="3014"/>
                    <a:pt x="9961" y="3023"/>
                    <a:pt x="9967" y="3033"/>
                  </a:cubicBezTo>
                  <a:lnTo>
                    <a:pt x="9967" y="3033"/>
                  </a:lnTo>
                  <a:cubicBezTo>
                    <a:pt x="9964" y="3018"/>
                    <a:pt x="9958" y="3009"/>
                    <a:pt x="9950" y="3005"/>
                  </a:cubicBezTo>
                  <a:close/>
                  <a:moveTo>
                    <a:pt x="488" y="3064"/>
                  </a:moveTo>
                  <a:cubicBezTo>
                    <a:pt x="496" y="3064"/>
                    <a:pt x="508" y="3073"/>
                    <a:pt x="524" y="3089"/>
                  </a:cubicBezTo>
                  <a:cubicBezTo>
                    <a:pt x="499" y="3148"/>
                    <a:pt x="480" y="3178"/>
                    <a:pt x="470" y="3178"/>
                  </a:cubicBezTo>
                  <a:cubicBezTo>
                    <a:pt x="461" y="3178"/>
                    <a:pt x="459" y="3157"/>
                    <a:pt x="465" y="3113"/>
                  </a:cubicBezTo>
                  <a:cubicBezTo>
                    <a:pt x="465" y="3113"/>
                    <a:pt x="465" y="3113"/>
                    <a:pt x="465" y="3101"/>
                  </a:cubicBezTo>
                  <a:cubicBezTo>
                    <a:pt x="471" y="3076"/>
                    <a:pt x="478" y="3064"/>
                    <a:pt x="488" y="3064"/>
                  </a:cubicBezTo>
                  <a:close/>
                  <a:moveTo>
                    <a:pt x="411" y="3353"/>
                  </a:moveTo>
                  <a:cubicBezTo>
                    <a:pt x="411" y="3353"/>
                    <a:pt x="410" y="3361"/>
                    <a:pt x="405" y="3387"/>
                  </a:cubicBezTo>
                  <a:cubicBezTo>
                    <a:pt x="405" y="3379"/>
                    <a:pt x="410" y="3353"/>
                    <a:pt x="411" y="3353"/>
                  </a:cubicBezTo>
                  <a:close/>
                  <a:moveTo>
                    <a:pt x="417" y="3363"/>
                  </a:moveTo>
                  <a:cubicBezTo>
                    <a:pt x="417" y="3371"/>
                    <a:pt x="413" y="3393"/>
                    <a:pt x="412" y="3393"/>
                  </a:cubicBezTo>
                  <a:cubicBezTo>
                    <a:pt x="412" y="3393"/>
                    <a:pt x="413" y="3385"/>
                    <a:pt x="417" y="3363"/>
                  </a:cubicBezTo>
                  <a:close/>
                  <a:moveTo>
                    <a:pt x="10049" y="3304"/>
                  </a:moveTo>
                  <a:cubicBezTo>
                    <a:pt x="10049" y="3316"/>
                    <a:pt x="10061" y="3316"/>
                    <a:pt x="10061" y="3316"/>
                  </a:cubicBezTo>
                  <a:cubicBezTo>
                    <a:pt x="10085" y="3375"/>
                    <a:pt x="10073" y="3304"/>
                    <a:pt x="10085" y="3423"/>
                  </a:cubicBezTo>
                  <a:cubicBezTo>
                    <a:pt x="10026" y="3423"/>
                    <a:pt x="10014" y="3387"/>
                    <a:pt x="10049" y="3304"/>
                  </a:cubicBezTo>
                  <a:close/>
                  <a:moveTo>
                    <a:pt x="393" y="3387"/>
                  </a:moveTo>
                  <a:cubicBezTo>
                    <a:pt x="417" y="3387"/>
                    <a:pt x="393" y="3423"/>
                    <a:pt x="370" y="3470"/>
                  </a:cubicBezTo>
                  <a:cubicBezTo>
                    <a:pt x="363" y="3473"/>
                    <a:pt x="357" y="3474"/>
                    <a:pt x="353" y="3474"/>
                  </a:cubicBezTo>
                  <a:cubicBezTo>
                    <a:pt x="318" y="3474"/>
                    <a:pt x="404" y="3387"/>
                    <a:pt x="393" y="3387"/>
                  </a:cubicBezTo>
                  <a:close/>
                  <a:moveTo>
                    <a:pt x="227" y="4983"/>
                  </a:moveTo>
                  <a:cubicBezTo>
                    <a:pt x="231" y="5011"/>
                    <a:pt x="232" y="5020"/>
                    <a:pt x="232" y="5020"/>
                  </a:cubicBezTo>
                  <a:cubicBezTo>
                    <a:pt x="231" y="5020"/>
                    <a:pt x="227" y="4997"/>
                    <a:pt x="227" y="4983"/>
                  </a:cubicBezTo>
                  <a:close/>
                  <a:moveTo>
                    <a:pt x="10228" y="4983"/>
                  </a:moveTo>
                  <a:cubicBezTo>
                    <a:pt x="10228" y="4994"/>
                    <a:pt x="10228" y="4994"/>
                    <a:pt x="10228" y="4994"/>
                  </a:cubicBezTo>
                  <a:cubicBezTo>
                    <a:pt x="10228" y="4994"/>
                    <a:pt x="10228" y="4994"/>
                    <a:pt x="10228" y="5006"/>
                  </a:cubicBezTo>
                  <a:cubicBezTo>
                    <a:pt x="10220" y="5015"/>
                    <a:pt x="10217" y="5023"/>
                    <a:pt x="10216" y="5023"/>
                  </a:cubicBezTo>
                  <a:cubicBezTo>
                    <a:pt x="10216" y="5023"/>
                    <a:pt x="10216" y="5022"/>
                    <a:pt x="10216" y="5018"/>
                  </a:cubicBezTo>
                  <a:cubicBezTo>
                    <a:pt x="10216" y="4994"/>
                    <a:pt x="10216" y="4983"/>
                    <a:pt x="10228" y="4983"/>
                  </a:cubicBezTo>
                  <a:close/>
                  <a:moveTo>
                    <a:pt x="227" y="4923"/>
                  </a:moveTo>
                  <a:lnTo>
                    <a:pt x="227" y="4923"/>
                  </a:lnTo>
                  <a:cubicBezTo>
                    <a:pt x="227" y="4923"/>
                    <a:pt x="247" y="5033"/>
                    <a:pt x="241" y="5033"/>
                  </a:cubicBezTo>
                  <a:cubicBezTo>
                    <a:pt x="240" y="5033"/>
                    <a:pt x="240" y="5032"/>
                    <a:pt x="239" y="5030"/>
                  </a:cubicBezTo>
                  <a:cubicBezTo>
                    <a:pt x="239" y="5024"/>
                    <a:pt x="239" y="5020"/>
                    <a:pt x="239" y="5018"/>
                  </a:cubicBezTo>
                  <a:cubicBezTo>
                    <a:pt x="239" y="4994"/>
                    <a:pt x="227" y="4959"/>
                    <a:pt x="227" y="4923"/>
                  </a:cubicBezTo>
                  <a:close/>
                  <a:moveTo>
                    <a:pt x="10241" y="5609"/>
                  </a:moveTo>
                  <a:cubicBezTo>
                    <a:pt x="10241" y="5609"/>
                    <a:pt x="10240" y="5611"/>
                    <a:pt x="10240" y="5614"/>
                  </a:cubicBezTo>
                  <a:lnTo>
                    <a:pt x="10240" y="5614"/>
                  </a:lnTo>
                  <a:cubicBezTo>
                    <a:pt x="10241" y="5610"/>
                    <a:pt x="10241" y="5609"/>
                    <a:pt x="10241" y="5609"/>
                  </a:cubicBezTo>
                  <a:close/>
                  <a:moveTo>
                    <a:pt x="9920" y="5761"/>
                  </a:moveTo>
                  <a:cubicBezTo>
                    <a:pt x="9920" y="5761"/>
                    <a:pt x="9920" y="5763"/>
                    <a:pt x="9919" y="5768"/>
                  </a:cubicBezTo>
                  <a:lnTo>
                    <a:pt x="9919" y="5768"/>
                  </a:lnTo>
                  <a:cubicBezTo>
                    <a:pt x="9920" y="5763"/>
                    <a:pt x="9920" y="5761"/>
                    <a:pt x="9920" y="5761"/>
                  </a:cubicBezTo>
                  <a:close/>
                  <a:moveTo>
                    <a:pt x="9704" y="6328"/>
                  </a:moveTo>
                  <a:cubicBezTo>
                    <a:pt x="9700" y="6335"/>
                    <a:pt x="9698" y="6343"/>
                    <a:pt x="9696" y="6350"/>
                  </a:cubicBezTo>
                  <a:lnTo>
                    <a:pt x="9696" y="6350"/>
                  </a:lnTo>
                  <a:cubicBezTo>
                    <a:pt x="9699" y="6343"/>
                    <a:pt x="9702" y="6335"/>
                    <a:pt x="9704" y="6328"/>
                  </a:cubicBezTo>
                  <a:close/>
                  <a:moveTo>
                    <a:pt x="8764" y="8217"/>
                  </a:moveTo>
                  <a:cubicBezTo>
                    <a:pt x="8746" y="8243"/>
                    <a:pt x="8731" y="8270"/>
                    <a:pt x="8716" y="8292"/>
                  </a:cubicBezTo>
                  <a:cubicBezTo>
                    <a:pt x="8734" y="8269"/>
                    <a:pt x="8750" y="8243"/>
                    <a:pt x="8764" y="8217"/>
                  </a:cubicBezTo>
                  <a:close/>
                  <a:moveTo>
                    <a:pt x="1198" y="8370"/>
                  </a:moveTo>
                  <a:cubicBezTo>
                    <a:pt x="1211" y="8403"/>
                    <a:pt x="1222" y="8434"/>
                    <a:pt x="1239" y="8459"/>
                  </a:cubicBezTo>
                  <a:cubicBezTo>
                    <a:pt x="1230" y="8429"/>
                    <a:pt x="1215" y="8399"/>
                    <a:pt x="1198" y="8370"/>
                  </a:cubicBezTo>
                  <a:close/>
                  <a:moveTo>
                    <a:pt x="8299" y="9007"/>
                  </a:moveTo>
                  <a:cubicBezTo>
                    <a:pt x="8295" y="9011"/>
                    <a:pt x="8291" y="9015"/>
                    <a:pt x="8288" y="9020"/>
                  </a:cubicBezTo>
                  <a:lnTo>
                    <a:pt x="8288" y="9020"/>
                  </a:lnTo>
                  <a:cubicBezTo>
                    <a:pt x="8292" y="9015"/>
                    <a:pt x="8296" y="9011"/>
                    <a:pt x="8299" y="9007"/>
                  </a:cubicBezTo>
                  <a:close/>
                  <a:moveTo>
                    <a:pt x="2215" y="9281"/>
                  </a:moveTo>
                  <a:cubicBezTo>
                    <a:pt x="2217" y="9288"/>
                    <a:pt x="2220" y="9295"/>
                    <a:pt x="2222" y="9302"/>
                  </a:cubicBezTo>
                  <a:lnTo>
                    <a:pt x="2222" y="9302"/>
                  </a:lnTo>
                  <a:cubicBezTo>
                    <a:pt x="2219" y="9292"/>
                    <a:pt x="2217" y="9284"/>
                    <a:pt x="2215" y="9281"/>
                  </a:cubicBezTo>
                  <a:close/>
                  <a:moveTo>
                    <a:pt x="8371" y="9626"/>
                  </a:moveTo>
                  <a:cubicBezTo>
                    <a:pt x="8360" y="9669"/>
                    <a:pt x="8349" y="9712"/>
                    <a:pt x="8330" y="9755"/>
                  </a:cubicBezTo>
                  <a:lnTo>
                    <a:pt x="8330" y="9755"/>
                  </a:lnTo>
                  <a:cubicBezTo>
                    <a:pt x="8330" y="9755"/>
                    <a:pt x="8329" y="9755"/>
                    <a:pt x="8329" y="9755"/>
                  </a:cubicBezTo>
                  <a:lnTo>
                    <a:pt x="8329" y="9755"/>
                  </a:lnTo>
                  <a:cubicBezTo>
                    <a:pt x="8327" y="9755"/>
                    <a:pt x="8323" y="9758"/>
                    <a:pt x="8321" y="9761"/>
                  </a:cubicBezTo>
                  <a:lnTo>
                    <a:pt x="8321" y="9761"/>
                  </a:lnTo>
                  <a:cubicBezTo>
                    <a:pt x="8314" y="9725"/>
                    <a:pt x="8337" y="9670"/>
                    <a:pt x="8371" y="9626"/>
                  </a:cubicBezTo>
                  <a:close/>
                  <a:moveTo>
                    <a:pt x="8321" y="9761"/>
                  </a:moveTo>
                  <a:cubicBezTo>
                    <a:pt x="8322" y="9764"/>
                    <a:pt x="8322" y="9766"/>
                    <a:pt x="8323" y="9769"/>
                  </a:cubicBezTo>
                  <a:cubicBezTo>
                    <a:pt x="8320" y="9766"/>
                    <a:pt x="8320" y="9763"/>
                    <a:pt x="8321" y="9761"/>
                  </a:cubicBezTo>
                  <a:close/>
                  <a:moveTo>
                    <a:pt x="8330" y="9755"/>
                  </a:moveTo>
                  <a:cubicBezTo>
                    <a:pt x="8333" y="9755"/>
                    <a:pt x="8333" y="9759"/>
                    <a:pt x="8323" y="9769"/>
                  </a:cubicBezTo>
                  <a:cubicBezTo>
                    <a:pt x="8325" y="9764"/>
                    <a:pt x="8328" y="9760"/>
                    <a:pt x="8330" y="9755"/>
                  </a:cubicBezTo>
                  <a:close/>
                  <a:moveTo>
                    <a:pt x="4178" y="10380"/>
                  </a:moveTo>
                  <a:lnTo>
                    <a:pt x="4178" y="10380"/>
                  </a:lnTo>
                  <a:cubicBezTo>
                    <a:pt x="4179" y="10383"/>
                    <a:pt x="4179" y="10386"/>
                    <a:pt x="4180" y="10388"/>
                  </a:cubicBezTo>
                  <a:cubicBezTo>
                    <a:pt x="4179" y="10385"/>
                    <a:pt x="4179" y="10383"/>
                    <a:pt x="4178" y="10380"/>
                  </a:cubicBezTo>
                  <a:close/>
                  <a:moveTo>
                    <a:pt x="7840" y="10492"/>
                  </a:moveTo>
                  <a:cubicBezTo>
                    <a:pt x="7839" y="10492"/>
                    <a:pt x="7837" y="10493"/>
                    <a:pt x="7835" y="10495"/>
                  </a:cubicBezTo>
                  <a:cubicBezTo>
                    <a:pt x="7835" y="10531"/>
                    <a:pt x="7835" y="10543"/>
                    <a:pt x="7847" y="10543"/>
                  </a:cubicBezTo>
                  <a:cubicBezTo>
                    <a:pt x="7847" y="10513"/>
                    <a:pt x="7847" y="10492"/>
                    <a:pt x="7840" y="10492"/>
                  </a:cubicBezTo>
                  <a:close/>
                  <a:moveTo>
                    <a:pt x="6181" y="11040"/>
                  </a:moveTo>
                  <a:cubicBezTo>
                    <a:pt x="6184" y="11040"/>
                    <a:pt x="6187" y="11041"/>
                    <a:pt x="6192" y="11043"/>
                  </a:cubicBezTo>
                  <a:cubicBezTo>
                    <a:pt x="6180" y="11055"/>
                    <a:pt x="6168" y="11067"/>
                    <a:pt x="6168" y="11079"/>
                  </a:cubicBezTo>
                  <a:cubicBezTo>
                    <a:pt x="6168" y="11059"/>
                    <a:pt x="6168" y="11040"/>
                    <a:pt x="6181" y="11040"/>
                  </a:cubicBezTo>
                  <a:close/>
                  <a:moveTo>
                    <a:pt x="4061" y="11757"/>
                  </a:moveTo>
                  <a:lnTo>
                    <a:pt x="4061" y="11757"/>
                  </a:lnTo>
                  <a:cubicBezTo>
                    <a:pt x="4073" y="11769"/>
                    <a:pt x="4061" y="11781"/>
                    <a:pt x="4049" y="11793"/>
                  </a:cubicBezTo>
                  <a:cubicBezTo>
                    <a:pt x="4049" y="11781"/>
                    <a:pt x="4049" y="11769"/>
                    <a:pt x="4061" y="11757"/>
                  </a:cubicBezTo>
                  <a:close/>
                  <a:moveTo>
                    <a:pt x="2620" y="12174"/>
                  </a:moveTo>
                  <a:cubicBezTo>
                    <a:pt x="2615" y="12183"/>
                    <a:pt x="2615" y="12193"/>
                    <a:pt x="2619" y="12202"/>
                  </a:cubicBezTo>
                  <a:lnTo>
                    <a:pt x="2619" y="12202"/>
                  </a:lnTo>
                  <a:cubicBezTo>
                    <a:pt x="2620" y="12193"/>
                    <a:pt x="2620" y="12184"/>
                    <a:pt x="2620" y="12174"/>
                  </a:cubicBezTo>
                  <a:close/>
                  <a:moveTo>
                    <a:pt x="7744" y="12217"/>
                  </a:moveTo>
                  <a:cubicBezTo>
                    <a:pt x="7747" y="12217"/>
                    <a:pt x="7743" y="12225"/>
                    <a:pt x="7728" y="12245"/>
                  </a:cubicBezTo>
                  <a:cubicBezTo>
                    <a:pt x="7710" y="12263"/>
                    <a:pt x="7685" y="12329"/>
                    <a:pt x="7669" y="12329"/>
                  </a:cubicBezTo>
                  <a:cubicBezTo>
                    <a:pt x="7663" y="12329"/>
                    <a:pt x="7659" y="12322"/>
                    <a:pt x="7656" y="12305"/>
                  </a:cubicBezTo>
                  <a:cubicBezTo>
                    <a:pt x="7654" y="12306"/>
                    <a:pt x="7653" y="12307"/>
                    <a:pt x="7652" y="12307"/>
                  </a:cubicBezTo>
                  <a:cubicBezTo>
                    <a:pt x="7644" y="12307"/>
                    <a:pt x="7734" y="12217"/>
                    <a:pt x="7744" y="12217"/>
                  </a:cubicBezTo>
                  <a:close/>
                  <a:moveTo>
                    <a:pt x="7335" y="12364"/>
                  </a:moveTo>
                  <a:cubicBezTo>
                    <a:pt x="7311" y="12376"/>
                    <a:pt x="7335" y="12400"/>
                    <a:pt x="7335" y="12400"/>
                  </a:cubicBezTo>
                  <a:cubicBezTo>
                    <a:pt x="7359" y="12388"/>
                    <a:pt x="7335" y="12364"/>
                    <a:pt x="7335" y="12364"/>
                  </a:cubicBezTo>
                  <a:close/>
                  <a:moveTo>
                    <a:pt x="4251" y="12460"/>
                  </a:moveTo>
                  <a:cubicBezTo>
                    <a:pt x="4241" y="12473"/>
                    <a:pt x="4233" y="12483"/>
                    <a:pt x="4228" y="12491"/>
                  </a:cubicBezTo>
                  <a:lnTo>
                    <a:pt x="4228" y="12491"/>
                  </a:lnTo>
                  <a:cubicBezTo>
                    <a:pt x="4236" y="12485"/>
                    <a:pt x="4243" y="12475"/>
                    <a:pt x="4251" y="12460"/>
                  </a:cubicBezTo>
                  <a:close/>
                  <a:moveTo>
                    <a:pt x="4195" y="12528"/>
                  </a:moveTo>
                  <a:cubicBezTo>
                    <a:pt x="4203" y="12528"/>
                    <a:pt x="4196" y="12535"/>
                    <a:pt x="4188" y="12535"/>
                  </a:cubicBezTo>
                  <a:cubicBezTo>
                    <a:pt x="4185" y="12535"/>
                    <a:pt x="4182" y="12534"/>
                    <a:pt x="4180" y="12531"/>
                  </a:cubicBezTo>
                  <a:cubicBezTo>
                    <a:pt x="4187" y="12529"/>
                    <a:pt x="4192" y="12528"/>
                    <a:pt x="4195" y="12528"/>
                  </a:cubicBezTo>
                  <a:close/>
                  <a:moveTo>
                    <a:pt x="4418" y="12555"/>
                  </a:moveTo>
                  <a:lnTo>
                    <a:pt x="4418" y="12555"/>
                  </a:lnTo>
                  <a:cubicBezTo>
                    <a:pt x="4435" y="12558"/>
                    <a:pt x="4448" y="12562"/>
                    <a:pt x="4458" y="12565"/>
                  </a:cubicBezTo>
                  <a:lnTo>
                    <a:pt x="4458" y="12565"/>
                  </a:lnTo>
                  <a:cubicBezTo>
                    <a:pt x="4455" y="12561"/>
                    <a:pt x="4443" y="12558"/>
                    <a:pt x="4418" y="12555"/>
                  </a:cubicBezTo>
                  <a:close/>
                  <a:moveTo>
                    <a:pt x="4394" y="12555"/>
                  </a:moveTo>
                  <a:cubicBezTo>
                    <a:pt x="4391" y="12559"/>
                    <a:pt x="4388" y="12562"/>
                    <a:pt x="4384" y="12565"/>
                  </a:cubicBezTo>
                  <a:lnTo>
                    <a:pt x="4384" y="12565"/>
                  </a:lnTo>
                  <a:cubicBezTo>
                    <a:pt x="4392" y="12562"/>
                    <a:pt x="4398" y="12559"/>
                    <a:pt x="4394" y="12555"/>
                  </a:cubicBezTo>
                  <a:close/>
                  <a:moveTo>
                    <a:pt x="4384" y="12565"/>
                  </a:moveTo>
                  <a:cubicBezTo>
                    <a:pt x="4379" y="12567"/>
                    <a:pt x="4373" y="12570"/>
                    <a:pt x="4370" y="12573"/>
                  </a:cubicBezTo>
                  <a:lnTo>
                    <a:pt x="4370" y="12573"/>
                  </a:lnTo>
                  <a:cubicBezTo>
                    <a:pt x="4375" y="12571"/>
                    <a:pt x="4380" y="12568"/>
                    <a:pt x="4384" y="12565"/>
                  </a:cubicBezTo>
                  <a:close/>
                  <a:moveTo>
                    <a:pt x="4275" y="256"/>
                  </a:moveTo>
                  <a:cubicBezTo>
                    <a:pt x="4299" y="256"/>
                    <a:pt x="4263" y="280"/>
                    <a:pt x="4227" y="303"/>
                  </a:cubicBezTo>
                  <a:lnTo>
                    <a:pt x="4215" y="303"/>
                  </a:lnTo>
                  <a:cubicBezTo>
                    <a:pt x="4203" y="315"/>
                    <a:pt x="4203" y="315"/>
                    <a:pt x="4192" y="315"/>
                  </a:cubicBezTo>
                  <a:cubicBezTo>
                    <a:pt x="4192" y="327"/>
                    <a:pt x="4192" y="327"/>
                    <a:pt x="4227" y="327"/>
                  </a:cubicBezTo>
                  <a:cubicBezTo>
                    <a:pt x="4092" y="375"/>
                    <a:pt x="3949" y="447"/>
                    <a:pt x="3817" y="447"/>
                  </a:cubicBezTo>
                  <a:cubicBezTo>
                    <a:pt x="3789" y="447"/>
                    <a:pt x="3762" y="444"/>
                    <a:pt x="3735" y="437"/>
                  </a:cubicBezTo>
                  <a:lnTo>
                    <a:pt x="3735" y="437"/>
                  </a:lnTo>
                  <a:cubicBezTo>
                    <a:pt x="3661" y="443"/>
                    <a:pt x="3587" y="452"/>
                    <a:pt x="3549" y="506"/>
                  </a:cubicBezTo>
                  <a:cubicBezTo>
                    <a:pt x="3584" y="506"/>
                    <a:pt x="3632" y="494"/>
                    <a:pt x="3680" y="494"/>
                  </a:cubicBezTo>
                  <a:cubicBezTo>
                    <a:pt x="3537" y="565"/>
                    <a:pt x="3406" y="649"/>
                    <a:pt x="3263" y="696"/>
                  </a:cubicBezTo>
                  <a:cubicBezTo>
                    <a:pt x="3270" y="698"/>
                    <a:pt x="3277" y="698"/>
                    <a:pt x="3285" y="698"/>
                  </a:cubicBezTo>
                  <a:cubicBezTo>
                    <a:pt x="3403" y="698"/>
                    <a:pt x="3644" y="541"/>
                    <a:pt x="3644" y="541"/>
                  </a:cubicBezTo>
                  <a:cubicBezTo>
                    <a:pt x="3668" y="546"/>
                    <a:pt x="3693" y="548"/>
                    <a:pt x="3717" y="548"/>
                  </a:cubicBezTo>
                  <a:cubicBezTo>
                    <a:pt x="3799" y="548"/>
                    <a:pt x="3881" y="528"/>
                    <a:pt x="3968" y="528"/>
                  </a:cubicBezTo>
                  <a:cubicBezTo>
                    <a:pt x="3983" y="528"/>
                    <a:pt x="3998" y="528"/>
                    <a:pt x="4013" y="530"/>
                  </a:cubicBezTo>
                  <a:cubicBezTo>
                    <a:pt x="4001" y="494"/>
                    <a:pt x="4037" y="482"/>
                    <a:pt x="4073" y="470"/>
                  </a:cubicBezTo>
                  <a:cubicBezTo>
                    <a:pt x="4061" y="470"/>
                    <a:pt x="4049" y="470"/>
                    <a:pt x="4037" y="458"/>
                  </a:cubicBezTo>
                  <a:cubicBezTo>
                    <a:pt x="4120" y="387"/>
                    <a:pt x="4358" y="411"/>
                    <a:pt x="4418" y="351"/>
                  </a:cubicBezTo>
                  <a:lnTo>
                    <a:pt x="4418" y="351"/>
                  </a:lnTo>
                  <a:cubicBezTo>
                    <a:pt x="4394" y="375"/>
                    <a:pt x="4727" y="363"/>
                    <a:pt x="4537" y="399"/>
                  </a:cubicBezTo>
                  <a:cubicBezTo>
                    <a:pt x="4731" y="374"/>
                    <a:pt x="4928" y="362"/>
                    <a:pt x="5126" y="362"/>
                  </a:cubicBezTo>
                  <a:cubicBezTo>
                    <a:pt x="5511" y="362"/>
                    <a:pt x="5902" y="407"/>
                    <a:pt x="6287" y="494"/>
                  </a:cubicBezTo>
                  <a:cubicBezTo>
                    <a:pt x="7097" y="684"/>
                    <a:pt x="7871" y="1065"/>
                    <a:pt x="8478" y="1565"/>
                  </a:cubicBezTo>
                  <a:cubicBezTo>
                    <a:pt x="8704" y="1863"/>
                    <a:pt x="9073" y="2054"/>
                    <a:pt x="9228" y="2363"/>
                  </a:cubicBezTo>
                  <a:cubicBezTo>
                    <a:pt x="9204" y="2311"/>
                    <a:pt x="9197" y="2291"/>
                    <a:pt x="9200" y="2291"/>
                  </a:cubicBezTo>
                  <a:lnTo>
                    <a:pt x="9200" y="2291"/>
                  </a:lnTo>
                  <a:cubicBezTo>
                    <a:pt x="9204" y="2291"/>
                    <a:pt x="9230" y="2337"/>
                    <a:pt x="9252" y="2387"/>
                  </a:cubicBezTo>
                  <a:cubicBezTo>
                    <a:pt x="9240" y="2387"/>
                    <a:pt x="9240" y="2375"/>
                    <a:pt x="9228" y="2363"/>
                  </a:cubicBezTo>
                  <a:lnTo>
                    <a:pt x="9228" y="2363"/>
                  </a:lnTo>
                  <a:cubicBezTo>
                    <a:pt x="9228" y="2435"/>
                    <a:pt x="9252" y="2482"/>
                    <a:pt x="9299" y="2530"/>
                  </a:cubicBezTo>
                  <a:cubicBezTo>
                    <a:pt x="9299" y="2518"/>
                    <a:pt x="9311" y="2506"/>
                    <a:pt x="9311" y="2494"/>
                  </a:cubicBezTo>
                  <a:cubicBezTo>
                    <a:pt x="9333" y="2523"/>
                    <a:pt x="9341" y="2531"/>
                    <a:pt x="9344" y="2531"/>
                  </a:cubicBezTo>
                  <a:cubicBezTo>
                    <a:pt x="9348" y="2531"/>
                    <a:pt x="9347" y="2521"/>
                    <a:pt x="9357" y="2521"/>
                  </a:cubicBezTo>
                  <a:cubicBezTo>
                    <a:pt x="9367" y="2521"/>
                    <a:pt x="9387" y="2530"/>
                    <a:pt x="9430" y="2566"/>
                  </a:cubicBezTo>
                  <a:cubicBezTo>
                    <a:pt x="9407" y="2720"/>
                    <a:pt x="9764" y="3101"/>
                    <a:pt x="9776" y="3137"/>
                  </a:cubicBezTo>
                  <a:cubicBezTo>
                    <a:pt x="9808" y="3223"/>
                    <a:pt x="9918" y="3629"/>
                    <a:pt x="9895" y="3629"/>
                  </a:cubicBezTo>
                  <a:cubicBezTo>
                    <a:pt x="9893" y="3629"/>
                    <a:pt x="9889" y="3624"/>
                    <a:pt x="9883" y="3613"/>
                  </a:cubicBezTo>
                  <a:lnTo>
                    <a:pt x="9883" y="3613"/>
                  </a:lnTo>
                  <a:cubicBezTo>
                    <a:pt x="10085" y="4066"/>
                    <a:pt x="10038" y="4518"/>
                    <a:pt x="10002" y="5042"/>
                  </a:cubicBezTo>
                  <a:cubicBezTo>
                    <a:pt x="9990" y="5304"/>
                    <a:pt x="9978" y="5542"/>
                    <a:pt x="9918" y="5768"/>
                  </a:cubicBezTo>
                  <a:cubicBezTo>
                    <a:pt x="9918" y="5768"/>
                    <a:pt x="9918" y="5768"/>
                    <a:pt x="9919" y="5768"/>
                  </a:cubicBezTo>
                  <a:lnTo>
                    <a:pt x="9919" y="5768"/>
                  </a:lnTo>
                  <a:cubicBezTo>
                    <a:pt x="9912" y="5797"/>
                    <a:pt x="9890" y="5902"/>
                    <a:pt x="9878" y="5902"/>
                  </a:cubicBezTo>
                  <a:cubicBezTo>
                    <a:pt x="9874" y="5902"/>
                    <a:pt x="9871" y="5888"/>
                    <a:pt x="9871" y="5852"/>
                  </a:cubicBezTo>
                  <a:cubicBezTo>
                    <a:pt x="9847" y="6018"/>
                    <a:pt x="9764" y="6161"/>
                    <a:pt x="9764" y="6328"/>
                  </a:cubicBezTo>
                  <a:cubicBezTo>
                    <a:pt x="9787" y="6311"/>
                    <a:pt x="9815" y="6288"/>
                    <a:pt x="9819" y="6288"/>
                  </a:cubicBezTo>
                  <a:lnTo>
                    <a:pt x="9819" y="6288"/>
                  </a:lnTo>
                  <a:cubicBezTo>
                    <a:pt x="9822" y="6288"/>
                    <a:pt x="9796" y="6314"/>
                    <a:pt x="9704" y="6399"/>
                  </a:cubicBezTo>
                  <a:cubicBezTo>
                    <a:pt x="9696" y="6383"/>
                    <a:pt x="9693" y="6367"/>
                    <a:pt x="9696" y="6350"/>
                  </a:cubicBezTo>
                  <a:lnTo>
                    <a:pt x="9696" y="6350"/>
                  </a:lnTo>
                  <a:cubicBezTo>
                    <a:pt x="9608" y="6612"/>
                    <a:pt x="9581" y="6788"/>
                    <a:pt x="9418" y="7054"/>
                  </a:cubicBezTo>
                  <a:cubicBezTo>
                    <a:pt x="9442" y="7054"/>
                    <a:pt x="9454" y="7042"/>
                    <a:pt x="9466" y="7042"/>
                  </a:cubicBezTo>
                  <a:lnTo>
                    <a:pt x="9466" y="7042"/>
                  </a:lnTo>
                  <a:cubicBezTo>
                    <a:pt x="9466" y="7042"/>
                    <a:pt x="9381" y="7205"/>
                    <a:pt x="9385" y="7205"/>
                  </a:cubicBezTo>
                  <a:cubicBezTo>
                    <a:pt x="9387" y="7205"/>
                    <a:pt x="9393" y="7196"/>
                    <a:pt x="9407" y="7173"/>
                  </a:cubicBezTo>
                  <a:lnTo>
                    <a:pt x="9407" y="7173"/>
                  </a:lnTo>
                  <a:cubicBezTo>
                    <a:pt x="9359" y="7257"/>
                    <a:pt x="9037" y="7769"/>
                    <a:pt x="9049" y="7769"/>
                  </a:cubicBezTo>
                  <a:cubicBezTo>
                    <a:pt x="9058" y="7769"/>
                    <a:pt x="8898" y="8020"/>
                    <a:pt x="8880" y="8020"/>
                  </a:cubicBezTo>
                  <a:cubicBezTo>
                    <a:pt x="8874" y="8020"/>
                    <a:pt x="8883" y="7993"/>
                    <a:pt x="8918" y="7923"/>
                  </a:cubicBezTo>
                  <a:lnTo>
                    <a:pt x="8918" y="7923"/>
                  </a:lnTo>
                  <a:cubicBezTo>
                    <a:pt x="8844" y="8016"/>
                    <a:pt x="8813" y="8123"/>
                    <a:pt x="8764" y="8217"/>
                  </a:cubicBezTo>
                  <a:lnTo>
                    <a:pt x="8764" y="8217"/>
                  </a:lnTo>
                  <a:cubicBezTo>
                    <a:pt x="8775" y="8201"/>
                    <a:pt x="8786" y="8187"/>
                    <a:pt x="8799" y="8173"/>
                  </a:cubicBezTo>
                  <a:lnTo>
                    <a:pt x="8799" y="8173"/>
                  </a:lnTo>
                  <a:cubicBezTo>
                    <a:pt x="8633" y="8507"/>
                    <a:pt x="8478" y="8793"/>
                    <a:pt x="8275" y="9078"/>
                  </a:cubicBezTo>
                  <a:cubicBezTo>
                    <a:pt x="8275" y="9059"/>
                    <a:pt x="8275" y="9039"/>
                    <a:pt x="8288" y="9020"/>
                  </a:cubicBezTo>
                  <a:lnTo>
                    <a:pt x="8288" y="9020"/>
                  </a:lnTo>
                  <a:cubicBezTo>
                    <a:pt x="8096" y="9258"/>
                    <a:pt x="8070" y="9608"/>
                    <a:pt x="7918" y="9947"/>
                  </a:cubicBezTo>
                  <a:cubicBezTo>
                    <a:pt x="7934" y="9927"/>
                    <a:pt x="7944" y="9918"/>
                    <a:pt x="7950" y="9918"/>
                  </a:cubicBezTo>
                  <a:cubicBezTo>
                    <a:pt x="7987" y="9918"/>
                    <a:pt x="7883" y="10223"/>
                    <a:pt x="7883" y="10233"/>
                  </a:cubicBezTo>
                  <a:cubicBezTo>
                    <a:pt x="7859" y="10328"/>
                    <a:pt x="7847" y="10436"/>
                    <a:pt x="7847" y="10543"/>
                  </a:cubicBezTo>
                  <a:cubicBezTo>
                    <a:pt x="7847" y="10674"/>
                    <a:pt x="7859" y="10805"/>
                    <a:pt x="7871" y="10924"/>
                  </a:cubicBezTo>
                  <a:cubicBezTo>
                    <a:pt x="7811" y="11340"/>
                    <a:pt x="7918" y="11674"/>
                    <a:pt x="7799" y="12067"/>
                  </a:cubicBezTo>
                  <a:cubicBezTo>
                    <a:pt x="7787" y="12102"/>
                    <a:pt x="7621" y="12352"/>
                    <a:pt x="7442" y="12400"/>
                  </a:cubicBezTo>
                  <a:cubicBezTo>
                    <a:pt x="7525" y="12364"/>
                    <a:pt x="7585" y="12317"/>
                    <a:pt x="7632" y="12257"/>
                  </a:cubicBezTo>
                  <a:lnTo>
                    <a:pt x="7632" y="12257"/>
                  </a:lnTo>
                  <a:cubicBezTo>
                    <a:pt x="7525" y="12305"/>
                    <a:pt x="7442" y="12352"/>
                    <a:pt x="7335" y="12400"/>
                  </a:cubicBezTo>
                  <a:cubicBezTo>
                    <a:pt x="7263" y="12436"/>
                    <a:pt x="7192" y="12472"/>
                    <a:pt x="7109" y="12507"/>
                  </a:cubicBezTo>
                  <a:cubicBezTo>
                    <a:pt x="6978" y="12543"/>
                    <a:pt x="6656" y="12519"/>
                    <a:pt x="6442" y="12555"/>
                  </a:cubicBezTo>
                  <a:cubicBezTo>
                    <a:pt x="6442" y="12555"/>
                    <a:pt x="6442" y="12543"/>
                    <a:pt x="6442" y="12543"/>
                  </a:cubicBezTo>
                  <a:cubicBezTo>
                    <a:pt x="6442" y="12519"/>
                    <a:pt x="6442" y="12495"/>
                    <a:pt x="6442" y="12483"/>
                  </a:cubicBezTo>
                  <a:cubicBezTo>
                    <a:pt x="6406" y="12483"/>
                    <a:pt x="6391" y="12463"/>
                    <a:pt x="6375" y="12463"/>
                  </a:cubicBezTo>
                  <a:cubicBezTo>
                    <a:pt x="6372" y="12463"/>
                    <a:pt x="6370" y="12464"/>
                    <a:pt x="6367" y="12465"/>
                  </a:cubicBezTo>
                  <a:lnTo>
                    <a:pt x="6367" y="12465"/>
                  </a:lnTo>
                  <a:cubicBezTo>
                    <a:pt x="6506" y="12353"/>
                    <a:pt x="6323" y="12054"/>
                    <a:pt x="6335" y="12007"/>
                  </a:cubicBezTo>
                  <a:lnTo>
                    <a:pt x="6335" y="12007"/>
                  </a:lnTo>
                  <a:cubicBezTo>
                    <a:pt x="6341" y="12008"/>
                    <a:pt x="6346" y="12009"/>
                    <a:pt x="6352" y="12009"/>
                  </a:cubicBezTo>
                  <a:cubicBezTo>
                    <a:pt x="6462" y="12009"/>
                    <a:pt x="6424" y="11799"/>
                    <a:pt x="6373" y="11799"/>
                  </a:cubicBezTo>
                  <a:cubicBezTo>
                    <a:pt x="6368" y="11799"/>
                    <a:pt x="6363" y="11801"/>
                    <a:pt x="6359" y="11805"/>
                  </a:cubicBezTo>
                  <a:cubicBezTo>
                    <a:pt x="6382" y="11686"/>
                    <a:pt x="6466" y="11543"/>
                    <a:pt x="6382" y="11436"/>
                  </a:cubicBezTo>
                  <a:cubicBezTo>
                    <a:pt x="6489" y="11269"/>
                    <a:pt x="6311" y="10900"/>
                    <a:pt x="6454" y="10626"/>
                  </a:cubicBezTo>
                  <a:lnTo>
                    <a:pt x="6454" y="10626"/>
                  </a:lnTo>
                  <a:cubicBezTo>
                    <a:pt x="6449" y="10631"/>
                    <a:pt x="6445" y="10633"/>
                    <a:pt x="6441" y="10633"/>
                  </a:cubicBezTo>
                  <a:cubicBezTo>
                    <a:pt x="6430" y="10633"/>
                    <a:pt x="6423" y="10612"/>
                    <a:pt x="6397" y="10612"/>
                  </a:cubicBezTo>
                  <a:cubicBezTo>
                    <a:pt x="6393" y="10612"/>
                    <a:pt x="6388" y="10613"/>
                    <a:pt x="6382" y="10614"/>
                  </a:cubicBezTo>
                  <a:cubicBezTo>
                    <a:pt x="6394" y="10578"/>
                    <a:pt x="6466" y="10424"/>
                    <a:pt x="6370" y="10400"/>
                  </a:cubicBezTo>
                  <a:cubicBezTo>
                    <a:pt x="6204" y="10436"/>
                    <a:pt x="6216" y="10638"/>
                    <a:pt x="6156" y="10674"/>
                  </a:cubicBezTo>
                  <a:cubicBezTo>
                    <a:pt x="6228" y="10721"/>
                    <a:pt x="6132" y="11090"/>
                    <a:pt x="6132" y="11090"/>
                  </a:cubicBezTo>
                  <a:cubicBezTo>
                    <a:pt x="6144" y="11102"/>
                    <a:pt x="6144" y="11102"/>
                    <a:pt x="6156" y="11102"/>
                  </a:cubicBezTo>
                  <a:cubicBezTo>
                    <a:pt x="6120" y="11186"/>
                    <a:pt x="6144" y="11305"/>
                    <a:pt x="6156" y="11329"/>
                  </a:cubicBezTo>
                  <a:cubicBezTo>
                    <a:pt x="6143" y="11355"/>
                    <a:pt x="6129" y="11371"/>
                    <a:pt x="6120" y="11371"/>
                  </a:cubicBezTo>
                  <a:cubicBezTo>
                    <a:pt x="6113" y="11371"/>
                    <a:pt x="6108" y="11361"/>
                    <a:pt x="6108" y="11340"/>
                  </a:cubicBezTo>
                  <a:cubicBezTo>
                    <a:pt x="6097" y="11376"/>
                    <a:pt x="6097" y="11424"/>
                    <a:pt x="6108" y="11460"/>
                  </a:cubicBezTo>
                  <a:cubicBezTo>
                    <a:pt x="6108" y="11448"/>
                    <a:pt x="6120" y="11436"/>
                    <a:pt x="6120" y="11412"/>
                  </a:cubicBezTo>
                  <a:cubicBezTo>
                    <a:pt x="6156" y="11626"/>
                    <a:pt x="6192" y="11841"/>
                    <a:pt x="6180" y="12031"/>
                  </a:cubicBezTo>
                  <a:cubicBezTo>
                    <a:pt x="6175" y="12024"/>
                    <a:pt x="6171" y="12022"/>
                    <a:pt x="6169" y="12022"/>
                  </a:cubicBezTo>
                  <a:lnTo>
                    <a:pt x="6169" y="12022"/>
                  </a:lnTo>
                  <a:cubicBezTo>
                    <a:pt x="6152" y="12022"/>
                    <a:pt x="6228" y="12214"/>
                    <a:pt x="6228" y="12245"/>
                  </a:cubicBezTo>
                  <a:cubicBezTo>
                    <a:pt x="6215" y="12225"/>
                    <a:pt x="6205" y="12216"/>
                    <a:pt x="6196" y="12216"/>
                  </a:cubicBezTo>
                  <a:cubicBezTo>
                    <a:pt x="6152" y="12216"/>
                    <a:pt x="6142" y="12414"/>
                    <a:pt x="6132" y="12424"/>
                  </a:cubicBezTo>
                  <a:cubicBezTo>
                    <a:pt x="6142" y="12431"/>
                    <a:pt x="6150" y="12434"/>
                    <a:pt x="6157" y="12434"/>
                  </a:cubicBezTo>
                  <a:cubicBezTo>
                    <a:pt x="6188" y="12434"/>
                    <a:pt x="6201" y="12384"/>
                    <a:pt x="6192" y="12364"/>
                  </a:cubicBezTo>
                  <a:cubicBezTo>
                    <a:pt x="6204" y="12353"/>
                    <a:pt x="6211" y="12348"/>
                    <a:pt x="6216" y="12348"/>
                  </a:cubicBezTo>
                  <a:cubicBezTo>
                    <a:pt x="6245" y="12348"/>
                    <a:pt x="6151" y="12544"/>
                    <a:pt x="6134" y="12544"/>
                  </a:cubicBezTo>
                  <a:cubicBezTo>
                    <a:pt x="6132" y="12544"/>
                    <a:pt x="6131" y="12540"/>
                    <a:pt x="6132" y="12531"/>
                  </a:cubicBezTo>
                  <a:lnTo>
                    <a:pt x="6132" y="12531"/>
                  </a:lnTo>
                  <a:cubicBezTo>
                    <a:pt x="6120" y="12531"/>
                    <a:pt x="6132" y="12579"/>
                    <a:pt x="6144" y="12591"/>
                  </a:cubicBezTo>
                  <a:cubicBezTo>
                    <a:pt x="6138" y="12591"/>
                    <a:pt x="6091" y="12597"/>
                    <a:pt x="6043" y="12597"/>
                  </a:cubicBezTo>
                  <a:cubicBezTo>
                    <a:pt x="5995" y="12597"/>
                    <a:pt x="5948" y="12591"/>
                    <a:pt x="5942" y="12567"/>
                  </a:cubicBezTo>
                  <a:cubicBezTo>
                    <a:pt x="5942" y="12567"/>
                    <a:pt x="5942" y="12579"/>
                    <a:pt x="5942" y="12579"/>
                  </a:cubicBezTo>
                  <a:lnTo>
                    <a:pt x="5882" y="12579"/>
                  </a:lnTo>
                  <a:cubicBezTo>
                    <a:pt x="5882" y="12579"/>
                    <a:pt x="5576" y="12620"/>
                    <a:pt x="5433" y="12620"/>
                  </a:cubicBezTo>
                  <a:cubicBezTo>
                    <a:pt x="5404" y="12620"/>
                    <a:pt x="5382" y="12618"/>
                    <a:pt x="5370" y="12614"/>
                  </a:cubicBezTo>
                  <a:cubicBezTo>
                    <a:pt x="5370" y="12614"/>
                    <a:pt x="5370" y="12626"/>
                    <a:pt x="5370" y="12626"/>
                  </a:cubicBezTo>
                  <a:cubicBezTo>
                    <a:pt x="5370" y="12626"/>
                    <a:pt x="5227" y="12626"/>
                    <a:pt x="5358" y="12579"/>
                  </a:cubicBezTo>
                  <a:lnTo>
                    <a:pt x="5358" y="12579"/>
                  </a:lnTo>
                  <a:cubicBezTo>
                    <a:pt x="5283" y="12585"/>
                    <a:pt x="5181" y="12601"/>
                    <a:pt x="5083" y="12601"/>
                  </a:cubicBezTo>
                  <a:cubicBezTo>
                    <a:pt x="4994" y="12601"/>
                    <a:pt x="4908" y="12588"/>
                    <a:pt x="4846" y="12543"/>
                  </a:cubicBezTo>
                  <a:cubicBezTo>
                    <a:pt x="4799" y="12543"/>
                    <a:pt x="4882" y="12603"/>
                    <a:pt x="4823" y="12603"/>
                  </a:cubicBezTo>
                  <a:cubicBezTo>
                    <a:pt x="4849" y="12594"/>
                    <a:pt x="4740" y="12566"/>
                    <a:pt x="4709" y="12566"/>
                  </a:cubicBezTo>
                  <a:cubicBezTo>
                    <a:pt x="4698" y="12566"/>
                    <a:pt x="4697" y="12569"/>
                    <a:pt x="4715" y="12579"/>
                  </a:cubicBezTo>
                  <a:cubicBezTo>
                    <a:pt x="4706" y="12582"/>
                    <a:pt x="4697" y="12583"/>
                    <a:pt x="4689" y="12583"/>
                  </a:cubicBezTo>
                  <a:cubicBezTo>
                    <a:pt x="4667" y="12583"/>
                    <a:pt x="4650" y="12572"/>
                    <a:pt x="4632" y="12555"/>
                  </a:cubicBezTo>
                  <a:cubicBezTo>
                    <a:pt x="4692" y="12543"/>
                    <a:pt x="4715" y="12531"/>
                    <a:pt x="4692" y="12483"/>
                  </a:cubicBezTo>
                  <a:lnTo>
                    <a:pt x="4692" y="12483"/>
                  </a:lnTo>
                  <a:cubicBezTo>
                    <a:pt x="4680" y="12531"/>
                    <a:pt x="4513" y="12567"/>
                    <a:pt x="4501" y="12579"/>
                  </a:cubicBezTo>
                  <a:cubicBezTo>
                    <a:pt x="4493" y="12579"/>
                    <a:pt x="4484" y="12573"/>
                    <a:pt x="4458" y="12565"/>
                  </a:cubicBezTo>
                  <a:lnTo>
                    <a:pt x="4458" y="12565"/>
                  </a:lnTo>
                  <a:cubicBezTo>
                    <a:pt x="4470" y="12577"/>
                    <a:pt x="4391" y="12593"/>
                    <a:pt x="4382" y="12603"/>
                  </a:cubicBezTo>
                  <a:cubicBezTo>
                    <a:pt x="4362" y="12588"/>
                    <a:pt x="4363" y="12579"/>
                    <a:pt x="4370" y="12573"/>
                  </a:cubicBezTo>
                  <a:lnTo>
                    <a:pt x="4370" y="12573"/>
                  </a:lnTo>
                  <a:cubicBezTo>
                    <a:pt x="4355" y="12579"/>
                    <a:pt x="4336" y="12581"/>
                    <a:pt x="4318" y="12581"/>
                  </a:cubicBezTo>
                  <a:cubicBezTo>
                    <a:pt x="4297" y="12581"/>
                    <a:pt x="4277" y="12579"/>
                    <a:pt x="4263" y="12579"/>
                  </a:cubicBezTo>
                  <a:cubicBezTo>
                    <a:pt x="4251" y="12555"/>
                    <a:pt x="4275" y="12567"/>
                    <a:pt x="4192" y="12543"/>
                  </a:cubicBezTo>
                  <a:cubicBezTo>
                    <a:pt x="4227" y="12519"/>
                    <a:pt x="4227" y="12519"/>
                    <a:pt x="4263" y="12519"/>
                  </a:cubicBezTo>
                  <a:cubicBezTo>
                    <a:pt x="4226" y="12519"/>
                    <a:pt x="4210" y="12519"/>
                    <a:pt x="4228" y="12491"/>
                  </a:cubicBezTo>
                  <a:lnTo>
                    <a:pt x="4228" y="12491"/>
                  </a:lnTo>
                  <a:cubicBezTo>
                    <a:pt x="4224" y="12494"/>
                    <a:pt x="4220" y="12495"/>
                    <a:pt x="4215" y="12495"/>
                  </a:cubicBezTo>
                  <a:cubicBezTo>
                    <a:pt x="4203" y="12507"/>
                    <a:pt x="4203" y="12507"/>
                    <a:pt x="4203" y="12519"/>
                  </a:cubicBezTo>
                  <a:lnTo>
                    <a:pt x="4168" y="12519"/>
                  </a:lnTo>
                  <a:cubicBezTo>
                    <a:pt x="4168" y="12507"/>
                    <a:pt x="4168" y="12507"/>
                    <a:pt x="4180" y="12495"/>
                  </a:cubicBezTo>
                  <a:lnTo>
                    <a:pt x="4144" y="12495"/>
                  </a:lnTo>
                  <a:cubicBezTo>
                    <a:pt x="4144" y="12485"/>
                    <a:pt x="4145" y="12327"/>
                    <a:pt x="4168" y="12305"/>
                  </a:cubicBezTo>
                  <a:cubicBezTo>
                    <a:pt x="4049" y="12210"/>
                    <a:pt x="4120" y="12043"/>
                    <a:pt x="4096" y="11900"/>
                  </a:cubicBezTo>
                  <a:lnTo>
                    <a:pt x="4096" y="11900"/>
                  </a:lnTo>
                  <a:cubicBezTo>
                    <a:pt x="4085" y="11916"/>
                    <a:pt x="4076" y="11922"/>
                    <a:pt x="4068" y="11922"/>
                  </a:cubicBezTo>
                  <a:cubicBezTo>
                    <a:pt x="4043" y="11922"/>
                    <a:pt x="4029" y="11861"/>
                    <a:pt x="3996" y="11861"/>
                  </a:cubicBezTo>
                  <a:cubicBezTo>
                    <a:pt x="3985" y="11861"/>
                    <a:pt x="3971" y="11868"/>
                    <a:pt x="3953" y="11888"/>
                  </a:cubicBezTo>
                  <a:cubicBezTo>
                    <a:pt x="3942" y="11864"/>
                    <a:pt x="3930" y="11841"/>
                    <a:pt x="3930" y="11817"/>
                  </a:cubicBezTo>
                  <a:lnTo>
                    <a:pt x="4025" y="11817"/>
                  </a:lnTo>
                  <a:cubicBezTo>
                    <a:pt x="3977" y="11852"/>
                    <a:pt x="3989" y="11864"/>
                    <a:pt x="4084" y="11876"/>
                  </a:cubicBezTo>
                  <a:lnTo>
                    <a:pt x="4096" y="11876"/>
                  </a:lnTo>
                  <a:cubicBezTo>
                    <a:pt x="4096" y="11876"/>
                    <a:pt x="4096" y="11876"/>
                    <a:pt x="4096" y="11864"/>
                  </a:cubicBezTo>
                  <a:cubicBezTo>
                    <a:pt x="4108" y="11817"/>
                    <a:pt x="4001" y="11543"/>
                    <a:pt x="3989" y="11495"/>
                  </a:cubicBezTo>
                  <a:lnTo>
                    <a:pt x="3989" y="11495"/>
                  </a:lnTo>
                  <a:cubicBezTo>
                    <a:pt x="4010" y="11509"/>
                    <a:pt x="4031" y="11515"/>
                    <a:pt x="4052" y="11515"/>
                  </a:cubicBezTo>
                  <a:cubicBezTo>
                    <a:pt x="4067" y="11515"/>
                    <a:pt x="4082" y="11512"/>
                    <a:pt x="4096" y="11507"/>
                  </a:cubicBezTo>
                  <a:lnTo>
                    <a:pt x="4096" y="11507"/>
                  </a:lnTo>
                  <a:cubicBezTo>
                    <a:pt x="4030" y="11552"/>
                    <a:pt x="4140" y="11627"/>
                    <a:pt x="4145" y="11627"/>
                  </a:cubicBezTo>
                  <a:cubicBezTo>
                    <a:pt x="4145" y="11627"/>
                    <a:pt x="4145" y="11627"/>
                    <a:pt x="4144" y="11626"/>
                  </a:cubicBezTo>
                  <a:cubicBezTo>
                    <a:pt x="4120" y="11519"/>
                    <a:pt x="4132" y="11483"/>
                    <a:pt x="4073" y="11376"/>
                  </a:cubicBezTo>
                  <a:cubicBezTo>
                    <a:pt x="4108" y="11376"/>
                    <a:pt x="4120" y="11388"/>
                    <a:pt x="4108" y="11436"/>
                  </a:cubicBezTo>
                  <a:cubicBezTo>
                    <a:pt x="4168" y="11376"/>
                    <a:pt x="4025" y="11364"/>
                    <a:pt x="4073" y="11317"/>
                  </a:cubicBezTo>
                  <a:lnTo>
                    <a:pt x="4073" y="11317"/>
                  </a:lnTo>
                  <a:cubicBezTo>
                    <a:pt x="4073" y="11318"/>
                    <a:pt x="4073" y="11318"/>
                    <a:pt x="4073" y="11318"/>
                  </a:cubicBezTo>
                  <a:cubicBezTo>
                    <a:pt x="4080" y="11318"/>
                    <a:pt x="4163" y="11054"/>
                    <a:pt x="4037" y="11031"/>
                  </a:cubicBezTo>
                  <a:cubicBezTo>
                    <a:pt x="4073" y="11031"/>
                    <a:pt x="4096" y="11031"/>
                    <a:pt x="4132" y="11043"/>
                  </a:cubicBezTo>
                  <a:cubicBezTo>
                    <a:pt x="4049" y="11007"/>
                    <a:pt x="3989" y="10948"/>
                    <a:pt x="3918" y="10912"/>
                  </a:cubicBezTo>
                  <a:cubicBezTo>
                    <a:pt x="3943" y="10903"/>
                    <a:pt x="3968" y="10899"/>
                    <a:pt x="3994" y="10899"/>
                  </a:cubicBezTo>
                  <a:cubicBezTo>
                    <a:pt x="4040" y="10899"/>
                    <a:pt x="4086" y="10913"/>
                    <a:pt x="4132" y="10936"/>
                  </a:cubicBezTo>
                  <a:cubicBezTo>
                    <a:pt x="4157" y="10868"/>
                    <a:pt x="4156" y="10849"/>
                    <a:pt x="4143" y="10849"/>
                  </a:cubicBezTo>
                  <a:cubicBezTo>
                    <a:pt x="4124" y="10849"/>
                    <a:pt x="4083" y="10888"/>
                    <a:pt x="4061" y="10888"/>
                  </a:cubicBezTo>
                  <a:cubicBezTo>
                    <a:pt x="4055" y="10888"/>
                    <a:pt x="4050" y="10885"/>
                    <a:pt x="4049" y="10876"/>
                  </a:cubicBezTo>
                  <a:cubicBezTo>
                    <a:pt x="4073" y="10840"/>
                    <a:pt x="4108" y="10817"/>
                    <a:pt x="4120" y="10781"/>
                  </a:cubicBezTo>
                  <a:lnTo>
                    <a:pt x="4120" y="10781"/>
                  </a:lnTo>
                  <a:cubicBezTo>
                    <a:pt x="4111" y="10784"/>
                    <a:pt x="4103" y="10785"/>
                    <a:pt x="4095" y="10785"/>
                  </a:cubicBezTo>
                  <a:cubicBezTo>
                    <a:pt x="4073" y="10785"/>
                    <a:pt x="4055" y="10772"/>
                    <a:pt x="4037" y="10745"/>
                  </a:cubicBezTo>
                  <a:cubicBezTo>
                    <a:pt x="4061" y="10745"/>
                    <a:pt x="4096" y="10757"/>
                    <a:pt x="4120" y="10757"/>
                  </a:cubicBezTo>
                  <a:cubicBezTo>
                    <a:pt x="4103" y="10740"/>
                    <a:pt x="4085" y="10722"/>
                    <a:pt x="4068" y="10705"/>
                  </a:cubicBezTo>
                  <a:lnTo>
                    <a:pt x="4068" y="10705"/>
                  </a:lnTo>
                  <a:cubicBezTo>
                    <a:pt x="4072" y="10707"/>
                    <a:pt x="4076" y="10708"/>
                    <a:pt x="4080" y="10708"/>
                  </a:cubicBezTo>
                  <a:cubicBezTo>
                    <a:pt x="4114" y="10708"/>
                    <a:pt x="4141" y="10627"/>
                    <a:pt x="4132" y="10590"/>
                  </a:cubicBezTo>
                  <a:cubicBezTo>
                    <a:pt x="4144" y="10590"/>
                    <a:pt x="3989" y="10531"/>
                    <a:pt x="4001" y="10459"/>
                  </a:cubicBezTo>
                  <a:lnTo>
                    <a:pt x="4001" y="10459"/>
                  </a:lnTo>
                  <a:cubicBezTo>
                    <a:pt x="4014" y="10468"/>
                    <a:pt x="4028" y="10472"/>
                    <a:pt x="4042" y="10472"/>
                  </a:cubicBezTo>
                  <a:cubicBezTo>
                    <a:pt x="4068" y="10472"/>
                    <a:pt x="4093" y="10459"/>
                    <a:pt x="4108" y="10436"/>
                  </a:cubicBezTo>
                  <a:cubicBezTo>
                    <a:pt x="3989" y="10376"/>
                    <a:pt x="3882" y="10328"/>
                    <a:pt x="3894" y="10197"/>
                  </a:cubicBezTo>
                  <a:lnTo>
                    <a:pt x="3894" y="10197"/>
                  </a:lnTo>
                  <a:cubicBezTo>
                    <a:pt x="3965" y="10269"/>
                    <a:pt x="4049" y="10328"/>
                    <a:pt x="4120" y="10400"/>
                  </a:cubicBezTo>
                  <a:cubicBezTo>
                    <a:pt x="4136" y="10384"/>
                    <a:pt x="4151" y="10349"/>
                    <a:pt x="4163" y="10349"/>
                  </a:cubicBezTo>
                  <a:cubicBezTo>
                    <a:pt x="4169" y="10349"/>
                    <a:pt x="4174" y="10357"/>
                    <a:pt x="4178" y="10380"/>
                  </a:cubicBezTo>
                  <a:lnTo>
                    <a:pt x="4178" y="10380"/>
                  </a:lnTo>
                  <a:cubicBezTo>
                    <a:pt x="4175" y="10330"/>
                    <a:pt x="4233" y="10233"/>
                    <a:pt x="4120" y="10221"/>
                  </a:cubicBezTo>
                  <a:lnTo>
                    <a:pt x="4120" y="10221"/>
                  </a:lnTo>
                  <a:cubicBezTo>
                    <a:pt x="4132" y="10257"/>
                    <a:pt x="4156" y="10293"/>
                    <a:pt x="4168" y="10328"/>
                  </a:cubicBezTo>
                  <a:cubicBezTo>
                    <a:pt x="4084" y="10305"/>
                    <a:pt x="4049" y="10257"/>
                    <a:pt x="4049" y="10186"/>
                  </a:cubicBezTo>
                  <a:cubicBezTo>
                    <a:pt x="4084" y="10186"/>
                    <a:pt x="4120" y="10197"/>
                    <a:pt x="4144" y="10209"/>
                  </a:cubicBezTo>
                  <a:cubicBezTo>
                    <a:pt x="4122" y="10198"/>
                    <a:pt x="4182" y="10052"/>
                    <a:pt x="4220" y="10043"/>
                  </a:cubicBezTo>
                  <a:lnTo>
                    <a:pt x="4220" y="10043"/>
                  </a:lnTo>
                  <a:cubicBezTo>
                    <a:pt x="4222" y="10043"/>
                    <a:pt x="4225" y="10043"/>
                    <a:pt x="4227" y="10043"/>
                  </a:cubicBezTo>
                  <a:cubicBezTo>
                    <a:pt x="4226" y="10042"/>
                    <a:pt x="4225" y="10042"/>
                    <a:pt x="4223" y="10042"/>
                  </a:cubicBezTo>
                  <a:cubicBezTo>
                    <a:pt x="4222" y="10042"/>
                    <a:pt x="4221" y="10042"/>
                    <a:pt x="4220" y="10043"/>
                  </a:cubicBezTo>
                  <a:lnTo>
                    <a:pt x="4220" y="10043"/>
                  </a:lnTo>
                  <a:cubicBezTo>
                    <a:pt x="4137" y="10041"/>
                    <a:pt x="4023" y="10005"/>
                    <a:pt x="3965" y="9947"/>
                  </a:cubicBezTo>
                  <a:cubicBezTo>
                    <a:pt x="4008" y="9908"/>
                    <a:pt x="4038" y="9894"/>
                    <a:pt x="4062" y="9894"/>
                  </a:cubicBezTo>
                  <a:cubicBezTo>
                    <a:pt x="4115" y="9894"/>
                    <a:pt x="4138" y="9960"/>
                    <a:pt x="4204" y="9960"/>
                  </a:cubicBezTo>
                  <a:cubicBezTo>
                    <a:pt x="4207" y="9960"/>
                    <a:pt x="4211" y="9960"/>
                    <a:pt x="4215" y="9959"/>
                  </a:cubicBezTo>
                  <a:cubicBezTo>
                    <a:pt x="4216" y="9960"/>
                    <a:pt x="4217" y="9961"/>
                    <a:pt x="4218" y="9961"/>
                  </a:cubicBezTo>
                  <a:cubicBezTo>
                    <a:pt x="4236" y="9961"/>
                    <a:pt x="4204" y="9731"/>
                    <a:pt x="4215" y="9685"/>
                  </a:cubicBezTo>
                  <a:lnTo>
                    <a:pt x="4215" y="9685"/>
                  </a:lnTo>
                  <a:cubicBezTo>
                    <a:pt x="4219" y="9691"/>
                    <a:pt x="4226" y="9693"/>
                    <a:pt x="4235" y="9693"/>
                  </a:cubicBezTo>
                  <a:cubicBezTo>
                    <a:pt x="4285" y="9693"/>
                    <a:pt x="4405" y="9620"/>
                    <a:pt x="4465" y="9590"/>
                  </a:cubicBezTo>
                  <a:cubicBezTo>
                    <a:pt x="4356" y="9418"/>
                    <a:pt x="4639" y="9343"/>
                    <a:pt x="4742" y="9343"/>
                  </a:cubicBezTo>
                  <a:cubicBezTo>
                    <a:pt x="4796" y="9343"/>
                    <a:pt x="4802" y="9363"/>
                    <a:pt x="4680" y="9400"/>
                  </a:cubicBezTo>
                  <a:cubicBezTo>
                    <a:pt x="4704" y="9400"/>
                    <a:pt x="4739" y="9424"/>
                    <a:pt x="4727" y="9435"/>
                  </a:cubicBezTo>
                  <a:cubicBezTo>
                    <a:pt x="4835" y="9435"/>
                    <a:pt x="4989" y="9424"/>
                    <a:pt x="4965" y="9388"/>
                  </a:cubicBezTo>
                  <a:lnTo>
                    <a:pt x="4965" y="9388"/>
                  </a:lnTo>
                  <a:cubicBezTo>
                    <a:pt x="4965" y="9388"/>
                    <a:pt x="4965" y="9388"/>
                    <a:pt x="4964" y="9388"/>
                  </a:cubicBezTo>
                  <a:cubicBezTo>
                    <a:pt x="4955" y="9388"/>
                    <a:pt x="4957" y="9283"/>
                    <a:pt x="5039" y="9283"/>
                  </a:cubicBezTo>
                  <a:cubicBezTo>
                    <a:pt x="5052" y="9283"/>
                    <a:pt x="5067" y="9286"/>
                    <a:pt x="5085" y="9293"/>
                  </a:cubicBezTo>
                  <a:cubicBezTo>
                    <a:pt x="5085" y="9314"/>
                    <a:pt x="5089" y="9323"/>
                    <a:pt x="5092" y="9327"/>
                  </a:cubicBezTo>
                  <a:lnTo>
                    <a:pt x="5092" y="9327"/>
                  </a:lnTo>
                  <a:cubicBezTo>
                    <a:pt x="5091" y="9326"/>
                    <a:pt x="5088" y="9326"/>
                    <a:pt x="5083" y="9326"/>
                  </a:cubicBezTo>
                  <a:cubicBezTo>
                    <a:pt x="5078" y="9326"/>
                    <a:pt x="5071" y="9326"/>
                    <a:pt x="5061" y="9328"/>
                  </a:cubicBezTo>
                  <a:cubicBezTo>
                    <a:pt x="5079" y="9340"/>
                    <a:pt x="5093" y="9346"/>
                    <a:pt x="5108" y="9346"/>
                  </a:cubicBezTo>
                  <a:cubicBezTo>
                    <a:pt x="5123" y="9346"/>
                    <a:pt x="5138" y="9340"/>
                    <a:pt x="5156" y="9328"/>
                  </a:cubicBezTo>
                  <a:lnTo>
                    <a:pt x="5156" y="9328"/>
                  </a:lnTo>
                  <a:cubicBezTo>
                    <a:pt x="5155" y="9329"/>
                    <a:pt x="5154" y="9329"/>
                    <a:pt x="5153" y="9329"/>
                  </a:cubicBezTo>
                  <a:cubicBezTo>
                    <a:pt x="5135" y="9329"/>
                    <a:pt x="5137" y="9239"/>
                    <a:pt x="5213" y="9239"/>
                  </a:cubicBezTo>
                  <a:cubicBezTo>
                    <a:pt x="5224" y="9239"/>
                    <a:pt x="5237" y="9241"/>
                    <a:pt x="5251" y="9245"/>
                  </a:cubicBezTo>
                  <a:cubicBezTo>
                    <a:pt x="5239" y="9221"/>
                    <a:pt x="5216" y="9209"/>
                    <a:pt x="5204" y="9197"/>
                  </a:cubicBezTo>
                  <a:lnTo>
                    <a:pt x="5204" y="9197"/>
                  </a:lnTo>
                  <a:cubicBezTo>
                    <a:pt x="5216" y="9227"/>
                    <a:pt x="5186" y="9227"/>
                    <a:pt x="5159" y="9227"/>
                  </a:cubicBezTo>
                  <a:cubicBezTo>
                    <a:pt x="5132" y="9227"/>
                    <a:pt x="5108" y="9227"/>
                    <a:pt x="5132" y="9257"/>
                  </a:cubicBezTo>
                  <a:cubicBezTo>
                    <a:pt x="5096" y="9233"/>
                    <a:pt x="5061" y="9197"/>
                    <a:pt x="5025" y="9185"/>
                  </a:cubicBezTo>
                  <a:cubicBezTo>
                    <a:pt x="5025" y="9196"/>
                    <a:pt x="5006" y="9217"/>
                    <a:pt x="4993" y="9220"/>
                  </a:cubicBezTo>
                  <a:lnTo>
                    <a:pt x="4993" y="9220"/>
                  </a:lnTo>
                  <a:cubicBezTo>
                    <a:pt x="4992" y="9219"/>
                    <a:pt x="4991" y="9218"/>
                    <a:pt x="4990" y="9218"/>
                  </a:cubicBezTo>
                  <a:cubicBezTo>
                    <a:pt x="4990" y="9218"/>
                    <a:pt x="4989" y="9219"/>
                    <a:pt x="4989" y="9221"/>
                  </a:cubicBezTo>
                  <a:cubicBezTo>
                    <a:pt x="4990" y="9221"/>
                    <a:pt x="4992" y="9221"/>
                    <a:pt x="4993" y="9220"/>
                  </a:cubicBezTo>
                  <a:lnTo>
                    <a:pt x="4993" y="9220"/>
                  </a:lnTo>
                  <a:cubicBezTo>
                    <a:pt x="4997" y="9226"/>
                    <a:pt x="5001" y="9238"/>
                    <a:pt x="5001" y="9245"/>
                  </a:cubicBezTo>
                  <a:cubicBezTo>
                    <a:pt x="4983" y="9278"/>
                    <a:pt x="4958" y="9289"/>
                    <a:pt x="4933" y="9289"/>
                  </a:cubicBezTo>
                  <a:cubicBezTo>
                    <a:pt x="4877" y="9289"/>
                    <a:pt x="4822" y="9229"/>
                    <a:pt x="4846" y="9221"/>
                  </a:cubicBezTo>
                  <a:cubicBezTo>
                    <a:pt x="4842" y="9221"/>
                    <a:pt x="4838" y="9221"/>
                    <a:pt x="4833" y="9221"/>
                  </a:cubicBezTo>
                  <a:cubicBezTo>
                    <a:pt x="4700" y="9221"/>
                    <a:pt x="4323" y="9376"/>
                    <a:pt x="4323" y="9376"/>
                  </a:cubicBezTo>
                  <a:cubicBezTo>
                    <a:pt x="4299" y="9400"/>
                    <a:pt x="4287" y="9412"/>
                    <a:pt x="4263" y="9435"/>
                  </a:cubicBezTo>
                  <a:cubicBezTo>
                    <a:pt x="4287" y="9427"/>
                    <a:pt x="4290" y="9408"/>
                    <a:pt x="4300" y="9408"/>
                  </a:cubicBezTo>
                  <a:cubicBezTo>
                    <a:pt x="4305" y="9408"/>
                    <a:pt x="4311" y="9412"/>
                    <a:pt x="4323" y="9424"/>
                  </a:cubicBezTo>
                  <a:cubicBezTo>
                    <a:pt x="3715" y="9578"/>
                    <a:pt x="4013" y="10174"/>
                    <a:pt x="3799" y="10495"/>
                  </a:cubicBezTo>
                  <a:cubicBezTo>
                    <a:pt x="3802" y="10492"/>
                    <a:pt x="3805" y="10490"/>
                    <a:pt x="3807" y="10490"/>
                  </a:cubicBezTo>
                  <a:cubicBezTo>
                    <a:pt x="3839" y="10490"/>
                    <a:pt x="3795" y="10758"/>
                    <a:pt x="3906" y="10769"/>
                  </a:cubicBezTo>
                  <a:cubicBezTo>
                    <a:pt x="3942" y="10769"/>
                    <a:pt x="3858" y="10840"/>
                    <a:pt x="3846" y="10852"/>
                  </a:cubicBezTo>
                  <a:cubicBezTo>
                    <a:pt x="3870" y="10864"/>
                    <a:pt x="3894" y="10888"/>
                    <a:pt x="3906" y="10900"/>
                  </a:cubicBezTo>
                  <a:cubicBezTo>
                    <a:pt x="3899" y="10920"/>
                    <a:pt x="3889" y="10928"/>
                    <a:pt x="3875" y="10928"/>
                  </a:cubicBezTo>
                  <a:cubicBezTo>
                    <a:pt x="3864" y="10928"/>
                    <a:pt x="3850" y="10923"/>
                    <a:pt x="3834" y="10912"/>
                  </a:cubicBezTo>
                  <a:lnTo>
                    <a:pt x="3834" y="10912"/>
                  </a:lnTo>
                  <a:cubicBezTo>
                    <a:pt x="3965" y="11102"/>
                    <a:pt x="3715" y="11614"/>
                    <a:pt x="3834" y="11721"/>
                  </a:cubicBezTo>
                  <a:cubicBezTo>
                    <a:pt x="3822" y="11727"/>
                    <a:pt x="3811" y="11730"/>
                    <a:pt x="3800" y="11730"/>
                  </a:cubicBezTo>
                  <a:cubicBezTo>
                    <a:pt x="3790" y="11730"/>
                    <a:pt x="3781" y="11727"/>
                    <a:pt x="3775" y="11721"/>
                  </a:cubicBezTo>
                  <a:lnTo>
                    <a:pt x="3775" y="11721"/>
                  </a:lnTo>
                  <a:cubicBezTo>
                    <a:pt x="3775" y="11745"/>
                    <a:pt x="4013" y="11876"/>
                    <a:pt x="3882" y="11888"/>
                  </a:cubicBezTo>
                  <a:cubicBezTo>
                    <a:pt x="3870" y="11900"/>
                    <a:pt x="3834" y="11995"/>
                    <a:pt x="3894" y="12055"/>
                  </a:cubicBezTo>
                  <a:cubicBezTo>
                    <a:pt x="3882" y="12174"/>
                    <a:pt x="3942" y="12245"/>
                    <a:pt x="3882" y="12376"/>
                  </a:cubicBezTo>
                  <a:cubicBezTo>
                    <a:pt x="3903" y="12402"/>
                    <a:pt x="3916" y="12405"/>
                    <a:pt x="3921" y="12405"/>
                  </a:cubicBezTo>
                  <a:cubicBezTo>
                    <a:pt x="3922" y="12405"/>
                    <a:pt x="3923" y="12404"/>
                    <a:pt x="3923" y="12404"/>
                  </a:cubicBezTo>
                  <a:lnTo>
                    <a:pt x="3923" y="12404"/>
                  </a:lnTo>
                  <a:cubicBezTo>
                    <a:pt x="3926" y="12404"/>
                    <a:pt x="3913" y="12411"/>
                    <a:pt x="3894" y="12495"/>
                  </a:cubicBezTo>
                  <a:cubicBezTo>
                    <a:pt x="3882" y="12483"/>
                    <a:pt x="3620" y="12448"/>
                    <a:pt x="3334" y="12400"/>
                  </a:cubicBezTo>
                  <a:lnTo>
                    <a:pt x="3370" y="12400"/>
                  </a:lnTo>
                  <a:cubicBezTo>
                    <a:pt x="3334" y="12394"/>
                    <a:pt x="3313" y="12391"/>
                    <a:pt x="3303" y="12391"/>
                  </a:cubicBezTo>
                  <a:cubicBezTo>
                    <a:pt x="3293" y="12391"/>
                    <a:pt x="3293" y="12394"/>
                    <a:pt x="3299" y="12400"/>
                  </a:cubicBezTo>
                  <a:cubicBezTo>
                    <a:pt x="2982" y="12347"/>
                    <a:pt x="2656" y="12276"/>
                    <a:pt x="2619" y="12202"/>
                  </a:cubicBezTo>
                  <a:lnTo>
                    <a:pt x="2619" y="12202"/>
                  </a:lnTo>
                  <a:cubicBezTo>
                    <a:pt x="2618" y="12215"/>
                    <a:pt x="2615" y="12226"/>
                    <a:pt x="2608" y="12233"/>
                  </a:cubicBezTo>
                  <a:cubicBezTo>
                    <a:pt x="2477" y="12233"/>
                    <a:pt x="2453" y="11710"/>
                    <a:pt x="2477" y="11626"/>
                  </a:cubicBezTo>
                  <a:lnTo>
                    <a:pt x="2477" y="11626"/>
                  </a:lnTo>
                  <a:cubicBezTo>
                    <a:pt x="2498" y="11756"/>
                    <a:pt x="2505" y="11802"/>
                    <a:pt x="2507" y="11802"/>
                  </a:cubicBezTo>
                  <a:cubicBezTo>
                    <a:pt x="2511" y="11802"/>
                    <a:pt x="2506" y="11724"/>
                    <a:pt x="2513" y="11650"/>
                  </a:cubicBezTo>
                  <a:cubicBezTo>
                    <a:pt x="2513" y="11686"/>
                    <a:pt x="2525" y="11721"/>
                    <a:pt x="2537" y="11769"/>
                  </a:cubicBezTo>
                  <a:cubicBezTo>
                    <a:pt x="2525" y="11650"/>
                    <a:pt x="2525" y="11495"/>
                    <a:pt x="2525" y="11460"/>
                  </a:cubicBezTo>
                  <a:cubicBezTo>
                    <a:pt x="2525" y="11401"/>
                    <a:pt x="2502" y="11150"/>
                    <a:pt x="2501" y="11150"/>
                  </a:cubicBezTo>
                  <a:cubicBezTo>
                    <a:pt x="2501" y="11150"/>
                    <a:pt x="2501" y="11150"/>
                    <a:pt x="2501" y="11150"/>
                  </a:cubicBezTo>
                  <a:lnTo>
                    <a:pt x="2501" y="11150"/>
                  </a:lnTo>
                  <a:cubicBezTo>
                    <a:pt x="2513" y="10983"/>
                    <a:pt x="2394" y="10852"/>
                    <a:pt x="2441" y="10674"/>
                  </a:cubicBezTo>
                  <a:lnTo>
                    <a:pt x="2441" y="10674"/>
                  </a:lnTo>
                  <a:cubicBezTo>
                    <a:pt x="2441" y="10675"/>
                    <a:pt x="2440" y="10675"/>
                    <a:pt x="2440" y="10675"/>
                  </a:cubicBezTo>
                  <a:cubicBezTo>
                    <a:pt x="2429" y="10675"/>
                    <a:pt x="2429" y="10471"/>
                    <a:pt x="2429" y="10459"/>
                  </a:cubicBezTo>
                  <a:cubicBezTo>
                    <a:pt x="2419" y="10318"/>
                    <a:pt x="2398" y="10136"/>
                    <a:pt x="2330" y="10015"/>
                  </a:cubicBezTo>
                  <a:lnTo>
                    <a:pt x="2330" y="10015"/>
                  </a:lnTo>
                  <a:cubicBezTo>
                    <a:pt x="2331" y="10016"/>
                    <a:pt x="2333" y="10017"/>
                    <a:pt x="2334" y="10019"/>
                  </a:cubicBezTo>
                  <a:cubicBezTo>
                    <a:pt x="2323" y="9997"/>
                    <a:pt x="2293" y="9859"/>
                    <a:pt x="2287" y="9841"/>
                  </a:cubicBezTo>
                  <a:lnTo>
                    <a:pt x="2287" y="9841"/>
                  </a:lnTo>
                  <a:cubicBezTo>
                    <a:pt x="2334" y="9901"/>
                    <a:pt x="2346" y="9972"/>
                    <a:pt x="2358" y="10031"/>
                  </a:cubicBezTo>
                  <a:cubicBezTo>
                    <a:pt x="2406" y="9888"/>
                    <a:pt x="2298" y="9733"/>
                    <a:pt x="2263" y="9590"/>
                  </a:cubicBezTo>
                  <a:lnTo>
                    <a:pt x="2263" y="9590"/>
                  </a:lnTo>
                  <a:cubicBezTo>
                    <a:pt x="2275" y="9626"/>
                    <a:pt x="2310" y="9674"/>
                    <a:pt x="2322" y="9697"/>
                  </a:cubicBezTo>
                  <a:cubicBezTo>
                    <a:pt x="2333" y="9563"/>
                    <a:pt x="2260" y="9418"/>
                    <a:pt x="2222" y="9302"/>
                  </a:cubicBezTo>
                  <a:lnTo>
                    <a:pt x="2222" y="9302"/>
                  </a:lnTo>
                  <a:cubicBezTo>
                    <a:pt x="2239" y="9367"/>
                    <a:pt x="2270" y="9543"/>
                    <a:pt x="2239" y="9543"/>
                  </a:cubicBezTo>
                  <a:cubicBezTo>
                    <a:pt x="2227" y="9543"/>
                    <a:pt x="2227" y="9531"/>
                    <a:pt x="2215" y="9531"/>
                  </a:cubicBezTo>
                  <a:lnTo>
                    <a:pt x="2215" y="9531"/>
                  </a:lnTo>
                  <a:cubicBezTo>
                    <a:pt x="2251" y="9578"/>
                    <a:pt x="2275" y="9626"/>
                    <a:pt x="2263" y="9650"/>
                  </a:cubicBezTo>
                  <a:cubicBezTo>
                    <a:pt x="2215" y="9626"/>
                    <a:pt x="2215" y="9578"/>
                    <a:pt x="2203" y="9519"/>
                  </a:cubicBezTo>
                  <a:cubicBezTo>
                    <a:pt x="2072" y="9412"/>
                    <a:pt x="1894" y="8745"/>
                    <a:pt x="1810" y="8685"/>
                  </a:cubicBezTo>
                  <a:cubicBezTo>
                    <a:pt x="1810" y="8685"/>
                    <a:pt x="1810" y="8684"/>
                    <a:pt x="1810" y="8684"/>
                  </a:cubicBezTo>
                  <a:cubicBezTo>
                    <a:pt x="1810" y="8684"/>
                    <a:pt x="1809" y="8758"/>
                    <a:pt x="1790" y="8758"/>
                  </a:cubicBezTo>
                  <a:cubicBezTo>
                    <a:pt x="1789" y="8758"/>
                    <a:pt x="1788" y="8757"/>
                    <a:pt x="1787" y="8757"/>
                  </a:cubicBezTo>
                  <a:cubicBezTo>
                    <a:pt x="1751" y="8721"/>
                    <a:pt x="1536" y="8245"/>
                    <a:pt x="1465" y="8161"/>
                  </a:cubicBezTo>
                  <a:cubicBezTo>
                    <a:pt x="1465" y="8161"/>
                    <a:pt x="1477" y="8161"/>
                    <a:pt x="1477" y="8150"/>
                  </a:cubicBezTo>
                  <a:cubicBezTo>
                    <a:pt x="1322" y="7983"/>
                    <a:pt x="1013" y="7638"/>
                    <a:pt x="1084" y="7459"/>
                  </a:cubicBezTo>
                  <a:cubicBezTo>
                    <a:pt x="917" y="7257"/>
                    <a:pt x="786" y="7066"/>
                    <a:pt x="703" y="6816"/>
                  </a:cubicBezTo>
                  <a:lnTo>
                    <a:pt x="703" y="6816"/>
                  </a:lnTo>
                  <a:cubicBezTo>
                    <a:pt x="715" y="6852"/>
                    <a:pt x="727" y="6888"/>
                    <a:pt x="739" y="6923"/>
                  </a:cubicBezTo>
                  <a:cubicBezTo>
                    <a:pt x="548" y="6578"/>
                    <a:pt x="370" y="6102"/>
                    <a:pt x="370" y="5673"/>
                  </a:cubicBezTo>
                  <a:cubicBezTo>
                    <a:pt x="366" y="5706"/>
                    <a:pt x="362" y="5719"/>
                    <a:pt x="358" y="5719"/>
                  </a:cubicBezTo>
                  <a:cubicBezTo>
                    <a:pt x="346" y="5719"/>
                    <a:pt x="331" y="5630"/>
                    <a:pt x="322" y="5578"/>
                  </a:cubicBezTo>
                  <a:cubicBezTo>
                    <a:pt x="298" y="5578"/>
                    <a:pt x="286" y="5423"/>
                    <a:pt x="274" y="5256"/>
                  </a:cubicBezTo>
                  <a:cubicBezTo>
                    <a:pt x="274" y="5090"/>
                    <a:pt x="274" y="4911"/>
                    <a:pt x="263" y="4852"/>
                  </a:cubicBezTo>
                  <a:cubicBezTo>
                    <a:pt x="286" y="4816"/>
                    <a:pt x="322" y="4816"/>
                    <a:pt x="263" y="4756"/>
                  </a:cubicBezTo>
                  <a:cubicBezTo>
                    <a:pt x="263" y="4780"/>
                    <a:pt x="263" y="4804"/>
                    <a:pt x="263" y="4828"/>
                  </a:cubicBezTo>
                  <a:lnTo>
                    <a:pt x="251" y="4828"/>
                  </a:lnTo>
                  <a:cubicBezTo>
                    <a:pt x="251" y="4685"/>
                    <a:pt x="358" y="4078"/>
                    <a:pt x="227" y="3982"/>
                  </a:cubicBezTo>
                  <a:lnTo>
                    <a:pt x="227" y="3982"/>
                  </a:lnTo>
                  <a:cubicBezTo>
                    <a:pt x="263" y="3994"/>
                    <a:pt x="286" y="4018"/>
                    <a:pt x="310" y="4042"/>
                  </a:cubicBezTo>
                  <a:cubicBezTo>
                    <a:pt x="251" y="3875"/>
                    <a:pt x="215" y="3709"/>
                    <a:pt x="191" y="3542"/>
                  </a:cubicBezTo>
                  <a:lnTo>
                    <a:pt x="191" y="3542"/>
                  </a:lnTo>
                  <a:cubicBezTo>
                    <a:pt x="209" y="3566"/>
                    <a:pt x="231" y="3573"/>
                    <a:pt x="253" y="3573"/>
                  </a:cubicBezTo>
                  <a:cubicBezTo>
                    <a:pt x="280" y="3573"/>
                    <a:pt x="307" y="3563"/>
                    <a:pt x="328" y="3563"/>
                  </a:cubicBezTo>
                  <a:cubicBezTo>
                    <a:pt x="360" y="3563"/>
                    <a:pt x="380" y="3584"/>
                    <a:pt x="370" y="3685"/>
                  </a:cubicBezTo>
                  <a:cubicBezTo>
                    <a:pt x="393" y="3601"/>
                    <a:pt x="417" y="3518"/>
                    <a:pt x="429" y="3435"/>
                  </a:cubicBezTo>
                  <a:cubicBezTo>
                    <a:pt x="452" y="3377"/>
                    <a:pt x="576" y="3084"/>
                    <a:pt x="584" y="2882"/>
                  </a:cubicBezTo>
                  <a:lnTo>
                    <a:pt x="584" y="2882"/>
                  </a:lnTo>
                  <a:cubicBezTo>
                    <a:pt x="585" y="2884"/>
                    <a:pt x="587" y="2885"/>
                    <a:pt x="589" y="2885"/>
                  </a:cubicBezTo>
                  <a:cubicBezTo>
                    <a:pt x="627" y="2885"/>
                    <a:pt x="814" y="2646"/>
                    <a:pt x="834" y="2625"/>
                  </a:cubicBezTo>
                  <a:lnTo>
                    <a:pt x="834" y="2625"/>
                  </a:lnTo>
                  <a:cubicBezTo>
                    <a:pt x="798" y="2649"/>
                    <a:pt x="774" y="2673"/>
                    <a:pt x="751" y="2697"/>
                  </a:cubicBezTo>
                  <a:cubicBezTo>
                    <a:pt x="870" y="2530"/>
                    <a:pt x="858" y="2339"/>
                    <a:pt x="989" y="2173"/>
                  </a:cubicBezTo>
                  <a:lnTo>
                    <a:pt x="989" y="2173"/>
                  </a:lnTo>
                  <a:cubicBezTo>
                    <a:pt x="977" y="2220"/>
                    <a:pt x="998" y="2238"/>
                    <a:pt x="1027" y="2238"/>
                  </a:cubicBezTo>
                  <a:cubicBezTo>
                    <a:pt x="1057" y="2238"/>
                    <a:pt x="1096" y="2220"/>
                    <a:pt x="1120" y="2196"/>
                  </a:cubicBezTo>
                  <a:cubicBezTo>
                    <a:pt x="1132" y="2065"/>
                    <a:pt x="1155" y="1923"/>
                    <a:pt x="1215" y="1804"/>
                  </a:cubicBezTo>
                  <a:cubicBezTo>
                    <a:pt x="1275" y="1684"/>
                    <a:pt x="1394" y="1565"/>
                    <a:pt x="1489" y="1458"/>
                  </a:cubicBezTo>
                  <a:lnTo>
                    <a:pt x="1489" y="1458"/>
                  </a:lnTo>
                  <a:cubicBezTo>
                    <a:pt x="1454" y="1550"/>
                    <a:pt x="1354" y="1852"/>
                    <a:pt x="1293" y="1852"/>
                  </a:cubicBezTo>
                  <a:cubicBezTo>
                    <a:pt x="1291" y="1852"/>
                    <a:pt x="1289" y="1852"/>
                    <a:pt x="1286" y="1851"/>
                  </a:cubicBezTo>
                  <a:cubicBezTo>
                    <a:pt x="1275" y="1863"/>
                    <a:pt x="1263" y="1887"/>
                    <a:pt x="1263" y="1911"/>
                  </a:cubicBezTo>
                  <a:cubicBezTo>
                    <a:pt x="1286" y="1911"/>
                    <a:pt x="1298" y="1899"/>
                    <a:pt x="1310" y="1875"/>
                  </a:cubicBezTo>
                  <a:lnTo>
                    <a:pt x="1310" y="1875"/>
                  </a:lnTo>
                  <a:cubicBezTo>
                    <a:pt x="1263" y="1970"/>
                    <a:pt x="1251" y="2006"/>
                    <a:pt x="1215" y="2101"/>
                  </a:cubicBezTo>
                  <a:cubicBezTo>
                    <a:pt x="1222" y="2087"/>
                    <a:pt x="1229" y="2081"/>
                    <a:pt x="1231" y="2081"/>
                  </a:cubicBezTo>
                  <a:lnTo>
                    <a:pt x="1231" y="2081"/>
                  </a:lnTo>
                  <a:cubicBezTo>
                    <a:pt x="1232" y="2081"/>
                    <a:pt x="1232" y="2082"/>
                    <a:pt x="1232" y="2082"/>
                  </a:cubicBezTo>
                  <a:lnTo>
                    <a:pt x="1232" y="2082"/>
                  </a:lnTo>
                  <a:cubicBezTo>
                    <a:pt x="1255" y="2055"/>
                    <a:pt x="1336" y="2003"/>
                    <a:pt x="1358" y="1970"/>
                  </a:cubicBezTo>
                  <a:cubicBezTo>
                    <a:pt x="1360" y="1970"/>
                    <a:pt x="1361" y="1970"/>
                    <a:pt x="1363" y="1970"/>
                  </a:cubicBezTo>
                  <a:cubicBezTo>
                    <a:pt x="1396" y="1970"/>
                    <a:pt x="1287" y="2101"/>
                    <a:pt x="1298" y="2101"/>
                  </a:cubicBezTo>
                  <a:cubicBezTo>
                    <a:pt x="1322" y="2065"/>
                    <a:pt x="1346" y="2042"/>
                    <a:pt x="1382" y="2006"/>
                  </a:cubicBezTo>
                  <a:lnTo>
                    <a:pt x="1382" y="2006"/>
                  </a:lnTo>
                  <a:cubicBezTo>
                    <a:pt x="1370" y="2030"/>
                    <a:pt x="1358" y="2042"/>
                    <a:pt x="1358" y="2054"/>
                  </a:cubicBezTo>
                  <a:cubicBezTo>
                    <a:pt x="1382" y="2018"/>
                    <a:pt x="1417" y="1994"/>
                    <a:pt x="1465" y="1982"/>
                  </a:cubicBezTo>
                  <a:cubicBezTo>
                    <a:pt x="1453" y="1946"/>
                    <a:pt x="1560" y="1935"/>
                    <a:pt x="1560" y="1839"/>
                  </a:cubicBezTo>
                  <a:cubicBezTo>
                    <a:pt x="1513" y="1815"/>
                    <a:pt x="1727" y="1613"/>
                    <a:pt x="1691" y="1601"/>
                  </a:cubicBezTo>
                  <a:lnTo>
                    <a:pt x="1691" y="1601"/>
                  </a:lnTo>
                  <a:cubicBezTo>
                    <a:pt x="1632" y="1661"/>
                    <a:pt x="1596" y="1708"/>
                    <a:pt x="1548" y="1756"/>
                  </a:cubicBezTo>
                  <a:lnTo>
                    <a:pt x="1548" y="1756"/>
                  </a:lnTo>
                  <a:cubicBezTo>
                    <a:pt x="1545" y="1759"/>
                    <a:pt x="1541" y="1763"/>
                    <a:pt x="1536" y="1768"/>
                  </a:cubicBezTo>
                  <a:cubicBezTo>
                    <a:pt x="1477" y="1804"/>
                    <a:pt x="1477" y="1851"/>
                    <a:pt x="1465" y="1875"/>
                  </a:cubicBezTo>
                  <a:cubicBezTo>
                    <a:pt x="1453" y="1887"/>
                    <a:pt x="1441" y="1899"/>
                    <a:pt x="1441" y="1911"/>
                  </a:cubicBezTo>
                  <a:cubicBezTo>
                    <a:pt x="1353" y="1867"/>
                    <a:pt x="1673" y="1486"/>
                    <a:pt x="1740" y="1486"/>
                  </a:cubicBezTo>
                  <a:cubicBezTo>
                    <a:pt x="1745" y="1486"/>
                    <a:pt x="1749" y="1489"/>
                    <a:pt x="1751" y="1494"/>
                  </a:cubicBezTo>
                  <a:cubicBezTo>
                    <a:pt x="1739" y="1518"/>
                    <a:pt x="1739" y="1554"/>
                    <a:pt x="1751" y="1589"/>
                  </a:cubicBezTo>
                  <a:cubicBezTo>
                    <a:pt x="1763" y="1530"/>
                    <a:pt x="1882" y="1411"/>
                    <a:pt x="1941" y="1399"/>
                  </a:cubicBezTo>
                  <a:lnTo>
                    <a:pt x="1941" y="1399"/>
                  </a:lnTo>
                  <a:cubicBezTo>
                    <a:pt x="1917" y="1423"/>
                    <a:pt x="1894" y="1458"/>
                    <a:pt x="1870" y="1482"/>
                  </a:cubicBezTo>
                  <a:cubicBezTo>
                    <a:pt x="1894" y="1470"/>
                    <a:pt x="1965" y="1423"/>
                    <a:pt x="2048" y="1363"/>
                  </a:cubicBezTo>
                  <a:lnTo>
                    <a:pt x="2048" y="1363"/>
                  </a:lnTo>
                  <a:cubicBezTo>
                    <a:pt x="2025" y="1399"/>
                    <a:pt x="2001" y="1423"/>
                    <a:pt x="1977" y="1446"/>
                  </a:cubicBezTo>
                  <a:cubicBezTo>
                    <a:pt x="2067" y="1387"/>
                    <a:pt x="2106" y="1360"/>
                    <a:pt x="2089" y="1360"/>
                  </a:cubicBezTo>
                  <a:cubicBezTo>
                    <a:pt x="2086" y="1360"/>
                    <a:pt x="2080" y="1361"/>
                    <a:pt x="2072" y="1363"/>
                  </a:cubicBezTo>
                  <a:cubicBezTo>
                    <a:pt x="2200" y="1278"/>
                    <a:pt x="2353" y="1180"/>
                    <a:pt x="2354" y="1180"/>
                  </a:cubicBezTo>
                  <a:lnTo>
                    <a:pt x="2354" y="1180"/>
                  </a:lnTo>
                  <a:cubicBezTo>
                    <a:pt x="2355" y="1180"/>
                    <a:pt x="2332" y="1195"/>
                    <a:pt x="2275" y="1232"/>
                  </a:cubicBezTo>
                  <a:cubicBezTo>
                    <a:pt x="2334" y="1196"/>
                    <a:pt x="2370" y="1184"/>
                    <a:pt x="2382" y="1173"/>
                  </a:cubicBezTo>
                  <a:cubicBezTo>
                    <a:pt x="2382" y="1173"/>
                    <a:pt x="2382" y="1161"/>
                    <a:pt x="2382" y="1149"/>
                  </a:cubicBezTo>
                  <a:cubicBezTo>
                    <a:pt x="2386" y="1147"/>
                    <a:pt x="2389" y="1146"/>
                    <a:pt x="2392" y="1145"/>
                  </a:cubicBezTo>
                  <a:lnTo>
                    <a:pt x="2392" y="1145"/>
                  </a:lnTo>
                  <a:cubicBezTo>
                    <a:pt x="2389" y="1151"/>
                    <a:pt x="2385" y="1156"/>
                    <a:pt x="2382" y="1161"/>
                  </a:cubicBezTo>
                  <a:cubicBezTo>
                    <a:pt x="2392" y="1154"/>
                    <a:pt x="2402" y="1147"/>
                    <a:pt x="2412" y="1141"/>
                  </a:cubicBezTo>
                  <a:lnTo>
                    <a:pt x="2412" y="1141"/>
                  </a:lnTo>
                  <a:cubicBezTo>
                    <a:pt x="2412" y="1141"/>
                    <a:pt x="2412" y="1141"/>
                    <a:pt x="2412" y="1141"/>
                  </a:cubicBezTo>
                  <a:cubicBezTo>
                    <a:pt x="2409" y="1141"/>
                    <a:pt x="2403" y="1142"/>
                    <a:pt x="2392" y="1145"/>
                  </a:cubicBezTo>
                  <a:lnTo>
                    <a:pt x="2392" y="1145"/>
                  </a:lnTo>
                  <a:cubicBezTo>
                    <a:pt x="2406" y="1124"/>
                    <a:pt x="2420" y="1103"/>
                    <a:pt x="2434" y="1082"/>
                  </a:cubicBezTo>
                  <a:lnTo>
                    <a:pt x="2434" y="1082"/>
                  </a:lnTo>
                  <a:cubicBezTo>
                    <a:pt x="2409" y="1103"/>
                    <a:pt x="2365" y="1115"/>
                    <a:pt x="2319" y="1115"/>
                  </a:cubicBezTo>
                  <a:cubicBezTo>
                    <a:pt x="2227" y="1115"/>
                    <a:pt x="2130" y="1066"/>
                    <a:pt x="2179" y="946"/>
                  </a:cubicBezTo>
                  <a:cubicBezTo>
                    <a:pt x="2209" y="936"/>
                    <a:pt x="2491" y="826"/>
                    <a:pt x="2574" y="826"/>
                  </a:cubicBezTo>
                  <a:cubicBezTo>
                    <a:pt x="2590" y="826"/>
                    <a:pt x="2598" y="830"/>
                    <a:pt x="2596" y="839"/>
                  </a:cubicBezTo>
                  <a:cubicBezTo>
                    <a:pt x="2596" y="851"/>
                    <a:pt x="2520" y="971"/>
                    <a:pt x="2565" y="971"/>
                  </a:cubicBezTo>
                  <a:cubicBezTo>
                    <a:pt x="2567" y="971"/>
                    <a:pt x="2570" y="971"/>
                    <a:pt x="2572" y="970"/>
                  </a:cubicBezTo>
                  <a:cubicBezTo>
                    <a:pt x="2560" y="911"/>
                    <a:pt x="2930" y="815"/>
                    <a:pt x="2965" y="792"/>
                  </a:cubicBezTo>
                  <a:lnTo>
                    <a:pt x="2965" y="792"/>
                  </a:lnTo>
                  <a:cubicBezTo>
                    <a:pt x="2906" y="803"/>
                    <a:pt x="2834" y="827"/>
                    <a:pt x="2775" y="839"/>
                  </a:cubicBezTo>
                  <a:cubicBezTo>
                    <a:pt x="2799" y="823"/>
                    <a:pt x="2881" y="795"/>
                    <a:pt x="2870" y="795"/>
                  </a:cubicBezTo>
                  <a:cubicBezTo>
                    <a:pt x="2865" y="795"/>
                    <a:pt x="2842" y="801"/>
                    <a:pt x="2787" y="815"/>
                  </a:cubicBezTo>
                  <a:cubicBezTo>
                    <a:pt x="2880" y="757"/>
                    <a:pt x="3224" y="493"/>
                    <a:pt x="3328" y="493"/>
                  </a:cubicBezTo>
                  <a:cubicBezTo>
                    <a:pt x="3330" y="493"/>
                    <a:pt x="3332" y="494"/>
                    <a:pt x="3334" y="494"/>
                  </a:cubicBezTo>
                  <a:cubicBezTo>
                    <a:pt x="3668" y="375"/>
                    <a:pt x="3882" y="363"/>
                    <a:pt x="4144" y="315"/>
                  </a:cubicBezTo>
                  <a:cubicBezTo>
                    <a:pt x="4132" y="315"/>
                    <a:pt x="4144" y="303"/>
                    <a:pt x="4156" y="291"/>
                  </a:cubicBezTo>
                  <a:cubicBezTo>
                    <a:pt x="4156" y="291"/>
                    <a:pt x="4156" y="291"/>
                    <a:pt x="4168" y="280"/>
                  </a:cubicBezTo>
                  <a:cubicBezTo>
                    <a:pt x="4170" y="282"/>
                    <a:pt x="4175" y="283"/>
                    <a:pt x="4181" y="283"/>
                  </a:cubicBezTo>
                  <a:cubicBezTo>
                    <a:pt x="4209" y="283"/>
                    <a:pt x="4265" y="265"/>
                    <a:pt x="4275" y="256"/>
                  </a:cubicBezTo>
                  <a:close/>
                  <a:moveTo>
                    <a:pt x="5334" y="12636"/>
                  </a:moveTo>
                  <a:cubicBezTo>
                    <a:pt x="5344" y="12636"/>
                    <a:pt x="5345" y="12643"/>
                    <a:pt x="5311" y="12650"/>
                  </a:cubicBezTo>
                  <a:cubicBezTo>
                    <a:pt x="5316" y="12640"/>
                    <a:pt x="5327" y="12636"/>
                    <a:pt x="5334" y="12636"/>
                  </a:cubicBezTo>
                  <a:close/>
                  <a:moveTo>
                    <a:pt x="5370" y="12626"/>
                  </a:moveTo>
                  <a:cubicBezTo>
                    <a:pt x="5380" y="12626"/>
                    <a:pt x="5382" y="12634"/>
                    <a:pt x="5369" y="12637"/>
                  </a:cubicBezTo>
                  <a:lnTo>
                    <a:pt x="5369" y="12637"/>
                  </a:lnTo>
                  <a:cubicBezTo>
                    <a:pt x="5369" y="12637"/>
                    <a:pt x="5369" y="12636"/>
                    <a:pt x="5368" y="12636"/>
                  </a:cubicBezTo>
                  <a:lnTo>
                    <a:pt x="5368" y="12636"/>
                  </a:lnTo>
                  <a:cubicBezTo>
                    <a:pt x="5368" y="12636"/>
                    <a:pt x="5367" y="12637"/>
                    <a:pt x="5366" y="12638"/>
                  </a:cubicBezTo>
                  <a:lnTo>
                    <a:pt x="5366" y="12638"/>
                  </a:lnTo>
                  <a:cubicBezTo>
                    <a:pt x="5367" y="12638"/>
                    <a:pt x="5368" y="12637"/>
                    <a:pt x="5369" y="12637"/>
                  </a:cubicBezTo>
                  <a:lnTo>
                    <a:pt x="5369" y="12637"/>
                  </a:lnTo>
                  <a:cubicBezTo>
                    <a:pt x="5369" y="12639"/>
                    <a:pt x="5366" y="12643"/>
                    <a:pt x="5358" y="12650"/>
                  </a:cubicBezTo>
                  <a:cubicBezTo>
                    <a:pt x="5358" y="12645"/>
                    <a:pt x="5363" y="12640"/>
                    <a:pt x="5366" y="12638"/>
                  </a:cubicBezTo>
                  <a:lnTo>
                    <a:pt x="5366" y="12638"/>
                  </a:lnTo>
                  <a:cubicBezTo>
                    <a:pt x="5364" y="12638"/>
                    <a:pt x="5361" y="12638"/>
                    <a:pt x="5358" y="12638"/>
                  </a:cubicBezTo>
                  <a:cubicBezTo>
                    <a:pt x="5358" y="12626"/>
                    <a:pt x="5370" y="12626"/>
                    <a:pt x="5370" y="12626"/>
                  </a:cubicBezTo>
                  <a:close/>
                  <a:moveTo>
                    <a:pt x="2879" y="12668"/>
                  </a:moveTo>
                  <a:lnTo>
                    <a:pt x="2879" y="12668"/>
                  </a:lnTo>
                  <a:cubicBezTo>
                    <a:pt x="2889" y="12668"/>
                    <a:pt x="2900" y="12699"/>
                    <a:pt x="2878" y="12699"/>
                  </a:cubicBezTo>
                  <a:cubicBezTo>
                    <a:pt x="2876" y="12699"/>
                    <a:pt x="2873" y="12699"/>
                    <a:pt x="2870" y="12698"/>
                  </a:cubicBezTo>
                  <a:cubicBezTo>
                    <a:pt x="2870" y="12676"/>
                    <a:pt x="2874" y="12668"/>
                    <a:pt x="2879" y="12668"/>
                  </a:cubicBezTo>
                  <a:close/>
                  <a:moveTo>
                    <a:pt x="3016" y="12827"/>
                  </a:moveTo>
                  <a:cubicBezTo>
                    <a:pt x="3019" y="12827"/>
                    <a:pt x="3022" y="12828"/>
                    <a:pt x="3025" y="12829"/>
                  </a:cubicBezTo>
                  <a:cubicBezTo>
                    <a:pt x="3022" y="12828"/>
                    <a:pt x="3019" y="12827"/>
                    <a:pt x="3016" y="12827"/>
                  </a:cubicBezTo>
                  <a:close/>
                  <a:moveTo>
                    <a:pt x="5549" y="12912"/>
                  </a:moveTo>
                  <a:cubicBezTo>
                    <a:pt x="5585" y="12912"/>
                    <a:pt x="5620" y="12924"/>
                    <a:pt x="5656" y="12924"/>
                  </a:cubicBezTo>
                  <a:cubicBezTo>
                    <a:pt x="5605" y="12946"/>
                    <a:pt x="5571" y="12958"/>
                    <a:pt x="5552" y="12958"/>
                  </a:cubicBezTo>
                  <a:cubicBezTo>
                    <a:pt x="5531" y="12958"/>
                    <a:pt x="5530" y="12943"/>
                    <a:pt x="5549" y="12912"/>
                  </a:cubicBezTo>
                  <a:close/>
                  <a:moveTo>
                    <a:pt x="6107" y="12943"/>
                  </a:moveTo>
                  <a:lnTo>
                    <a:pt x="6107" y="12943"/>
                  </a:lnTo>
                  <a:cubicBezTo>
                    <a:pt x="6083" y="12948"/>
                    <a:pt x="6060" y="12954"/>
                    <a:pt x="6037" y="12960"/>
                  </a:cubicBezTo>
                  <a:cubicBezTo>
                    <a:pt x="6070" y="12953"/>
                    <a:pt x="6093" y="12948"/>
                    <a:pt x="6107" y="12943"/>
                  </a:cubicBezTo>
                  <a:close/>
                  <a:moveTo>
                    <a:pt x="4070" y="12995"/>
                  </a:moveTo>
                  <a:cubicBezTo>
                    <a:pt x="4071" y="12995"/>
                    <a:pt x="4072" y="12995"/>
                    <a:pt x="4073" y="12995"/>
                  </a:cubicBezTo>
                  <a:cubicBezTo>
                    <a:pt x="4072" y="12995"/>
                    <a:pt x="4071" y="12995"/>
                    <a:pt x="4070" y="12995"/>
                  </a:cubicBezTo>
                  <a:close/>
                  <a:moveTo>
                    <a:pt x="6500" y="13237"/>
                  </a:moveTo>
                  <a:cubicBezTo>
                    <a:pt x="6501" y="13237"/>
                    <a:pt x="6507" y="13239"/>
                    <a:pt x="6513" y="13245"/>
                  </a:cubicBezTo>
                  <a:cubicBezTo>
                    <a:pt x="6501" y="13239"/>
                    <a:pt x="6498" y="13237"/>
                    <a:pt x="6500" y="13237"/>
                  </a:cubicBezTo>
                  <a:close/>
                  <a:moveTo>
                    <a:pt x="6513" y="13376"/>
                  </a:moveTo>
                  <a:lnTo>
                    <a:pt x="6513" y="13376"/>
                  </a:lnTo>
                  <a:cubicBezTo>
                    <a:pt x="6516" y="13380"/>
                    <a:pt x="6520" y="13382"/>
                    <a:pt x="6525" y="13384"/>
                  </a:cubicBezTo>
                  <a:lnTo>
                    <a:pt x="6525" y="13384"/>
                  </a:lnTo>
                  <a:cubicBezTo>
                    <a:pt x="6522" y="13381"/>
                    <a:pt x="6518" y="13379"/>
                    <a:pt x="6513" y="13376"/>
                  </a:cubicBezTo>
                  <a:close/>
                  <a:moveTo>
                    <a:pt x="3053" y="13399"/>
                  </a:moveTo>
                  <a:lnTo>
                    <a:pt x="3053" y="13399"/>
                  </a:lnTo>
                  <a:cubicBezTo>
                    <a:pt x="3052" y="13411"/>
                    <a:pt x="3050" y="13419"/>
                    <a:pt x="3049" y="13424"/>
                  </a:cubicBezTo>
                  <a:cubicBezTo>
                    <a:pt x="3052" y="13414"/>
                    <a:pt x="3053" y="13406"/>
                    <a:pt x="3053" y="13399"/>
                  </a:cubicBezTo>
                  <a:close/>
                  <a:moveTo>
                    <a:pt x="5858" y="13448"/>
                  </a:moveTo>
                  <a:lnTo>
                    <a:pt x="5858" y="13448"/>
                  </a:lnTo>
                  <a:cubicBezTo>
                    <a:pt x="5857" y="13448"/>
                    <a:pt x="5857" y="13449"/>
                    <a:pt x="5859" y="13451"/>
                  </a:cubicBezTo>
                  <a:lnTo>
                    <a:pt x="5859" y="13451"/>
                  </a:lnTo>
                  <a:cubicBezTo>
                    <a:pt x="5858" y="13450"/>
                    <a:pt x="5858" y="13449"/>
                    <a:pt x="5858" y="13448"/>
                  </a:cubicBezTo>
                  <a:close/>
                  <a:moveTo>
                    <a:pt x="6208" y="13685"/>
                  </a:moveTo>
                  <a:cubicBezTo>
                    <a:pt x="6211" y="13689"/>
                    <a:pt x="6213" y="13694"/>
                    <a:pt x="6216" y="13698"/>
                  </a:cubicBezTo>
                  <a:cubicBezTo>
                    <a:pt x="6214" y="13692"/>
                    <a:pt x="6211" y="13687"/>
                    <a:pt x="6208" y="13685"/>
                  </a:cubicBezTo>
                  <a:close/>
                  <a:moveTo>
                    <a:pt x="5406" y="13841"/>
                  </a:moveTo>
                  <a:cubicBezTo>
                    <a:pt x="5406" y="13847"/>
                    <a:pt x="5403" y="13850"/>
                    <a:pt x="5399" y="13850"/>
                  </a:cubicBezTo>
                  <a:cubicBezTo>
                    <a:pt x="5394" y="13850"/>
                    <a:pt x="5388" y="13847"/>
                    <a:pt x="5382" y="13841"/>
                  </a:cubicBezTo>
                  <a:close/>
                  <a:moveTo>
                    <a:pt x="4967" y="14019"/>
                  </a:moveTo>
                  <a:cubicBezTo>
                    <a:pt x="4968" y="14019"/>
                    <a:pt x="4971" y="14025"/>
                    <a:pt x="4977" y="14031"/>
                  </a:cubicBezTo>
                  <a:cubicBezTo>
                    <a:pt x="4977" y="14039"/>
                    <a:pt x="4977" y="14053"/>
                    <a:pt x="4973" y="14053"/>
                  </a:cubicBezTo>
                  <a:cubicBezTo>
                    <a:pt x="4972" y="14053"/>
                    <a:pt x="4969" y="14051"/>
                    <a:pt x="4965" y="14043"/>
                  </a:cubicBezTo>
                  <a:cubicBezTo>
                    <a:pt x="4965" y="14025"/>
                    <a:pt x="4965" y="14019"/>
                    <a:pt x="4967" y="14019"/>
                  </a:cubicBezTo>
                  <a:close/>
                  <a:moveTo>
                    <a:pt x="6513" y="14186"/>
                  </a:moveTo>
                  <a:lnTo>
                    <a:pt x="6513" y="14186"/>
                  </a:lnTo>
                  <a:cubicBezTo>
                    <a:pt x="6519" y="14192"/>
                    <a:pt x="6527" y="14194"/>
                    <a:pt x="6535" y="14196"/>
                  </a:cubicBezTo>
                  <a:lnTo>
                    <a:pt x="6535" y="14196"/>
                  </a:lnTo>
                  <a:cubicBezTo>
                    <a:pt x="6531" y="14193"/>
                    <a:pt x="6523" y="14189"/>
                    <a:pt x="6513" y="14186"/>
                  </a:cubicBezTo>
                  <a:close/>
                  <a:moveTo>
                    <a:pt x="3869" y="14193"/>
                  </a:moveTo>
                  <a:cubicBezTo>
                    <a:pt x="3865" y="14195"/>
                    <a:pt x="3862" y="14196"/>
                    <a:pt x="3858" y="14198"/>
                  </a:cubicBezTo>
                  <a:cubicBezTo>
                    <a:pt x="3865" y="14198"/>
                    <a:pt x="3868" y="14196"/>
                    <a:pt x="3869" y="14193"/>
                  </a:cubicBezTo>
                  <a:close/>
                  <a:moveTo>
                    <a:pt x="3804" y="14204"/>
                  </a:moveTo>
                  <a:cubicBezTo>
                    <a:pt x="3807" y="14208"/>
                    <a:pt x="3809" y="14210"/>
                    <a:pt x="3811" y="14210"/>
                  </a:cubicBezTo>
                  <a:cubicBezTo>
                    <a:pt x="3809" y="14207"/>
                    <a:pt x="3807" y="14205"/>
                    <a:pt x="3804" y="14204"/>
                  </a:cubicBezTo>
                  <a:close/>
                  <a:moveTo>
                    <a:pt x="2941" y="14194"/>
                  </a:moveTo>
                  <a:cubicBezTo>
                    <a:pt x="2962" y="14194"/>
                    <a:pt x="2929" y="14220"/>
                    <a:pt x="2916" y="14220"/>
                  </a:cubicBezTo>
                  <a:cubicBezTo>
                    <a:pt x="2910" y="14220"/>
                    <a:pt x="2908" y="14214"/>
                    <a:pt x="2918" y="14198"/>
                  </a:cubicBezTo>
                  <a:cubicBezTo>
                    <a:pt x="2929" y="14195"/>
                    <a:pt x="2936" y="14194"/>
                    <a:pt x="2941" y="14194"/>
                  </a:cubicBezTo>
                  <a:close/>
                  <a:moveTo>
                    <a:pt x="4062" y="14215"/>
                  </a:moveTo>
                  <a:cubicBezTo>
                    <a:pt x="4065" y="14218"/>
                    <a:pt x="4069" y="14220"/>
                    <a:pt x="4073" y="14222"/>
                  </a:cubicBezTo>
                  <a:cubicBezTo>
                    <a:pt x="4070" y="14219"/>
                    <a:pt x="4066" y="14217"/>
                    <a:pt x="4062" y="14215"/>
                  </a:cubicBezTo>
                  <a:close/>
                  <a:moveTo>
                    <a:pt x="5858" y="14257"/>
                  </a:moveTo>
                  <a:lnTo>
                    <a:pt x="5858" y="14257"/>
                  </a:lnTo>
                  <a:cubicBezTo>
                    <a:pt x="5857" y="14257"/>
                    <a:pt x="5857" y="14259"/>
                    <a:pt x="5859" y="14261"/>
                  </a:cubicBezTo>
                  <a:lnTo>
                    <a:pt x="5859" y="14261"/>
                  </a:lnTo>
                  <a:cubicBezTo>
                    <a:pt x="5858" y="14260"/>
                    <a:pt x="5858" y="14259"/>
                    <a:pt x="5858" y="14257"/>
                  </a:cubicBezTo>
                  <a:close/>
                  <a:moveTo>
                    <a:pt x="2994" y="14300"/>
                  </a:moveTo>
                  <a:lnTo>
                    <a:pt x="2994" y="14300"/>
                  </a:lnTo>
                  <a:cubicBezTo>
                    <a:pt x="2996" y="14305"/>
                    <a:pt x="2998" y="14311"/>
                    <a:pt x="3001" y="14317"/>
                  </a:cubicBezTo>
                  <a:cubicBezTo>
                    <a:pt x="2999" y="14311"/>
                    <a:pt x="2996" y="14305"/>
                    <a:pt x="2994" y="14300"/>
                  </a:cubicBezTo>
                  <a:close/>
                  <a:moveTo>
                    <a:pt x="6206" y="14500"/>
                  </a:moveTo>
                  <a:cubicBezTo>
                    <a:pt x="6209" y="14507"/>
                    <a:pt x="6213" y="14513"/>
                    <a:pt x="6216" y="14519"/>
                  </a:cubicBezTo>
                  <a:cubicBezTo>
                    <a:pt x="6214" y="14511"/>
                    <a:pt x="6211" y="14504"/>
                    <a:pt x="6206" y="14500"/>
                  </a:cubicBezTo>
                  <a:close/>
                  <a:moveTo>
                    <a:pt x="5406" y="14650"/>
                  </a:moveTo>
                  <a:cubicBezTo>
                    <a:pt x="5406" y="14656"/>
                    <a:pt x="5403" y="14659"/>
                    <a:pt x="5399" y="14659"/>
                  </a:cubicBezTo>
                  <a:cubicBezTo>
                    <a:pt x="5394" y="14659"/>
                    <a:pt x="5388" y="14656"/>
                    <a:pt x="5382" y="14650"/>
                  </a:cubicBezTo>
                  <a:close/>
                  <a:moveTo>
                    <a:pt x="3835" y="14734"/>
                  </a:moveTo>
                  <a:cubicBezTo>
                    <a:pt x="3835" y="14734"/>
                    <a:pt x="3835" y="14734"/>
                    <a:pt x="3835" y="14734"/>
                  </a:cubicBezTo>
                  <a:lnTo>
                    <a:pt x="3835" y="14734"/>
                  </a:lnTo>
                  <a:cubicBezTo>
                    <a:pt x="3840" y="14734"/>
                    <a:pt x="3843" y="14734"/>
                    <a:pt x="3845" y="14735"/>
                  </a:cubicBezTo>
                  <a:lnTo>
                    <a:pt x="3845" y="14735"/>
                  </a:lnTo>
                  <a:cubicBezTo>
                    <a:pt x="3846" y="14734"/>
                    <a:pt x="3846" y="14734"/>
                    <a:pt x="3846" y="14734"/>
                  </a:cubicBezTo>
                  <a:close/>
                  <a:moveTo>
                    <a:pt x="4967" y="14829"/>
                  </a:moveTo>
                  <a:cubicBezTo>
                    <a:pt x="4968" y="14829"/>
                    <a:pt x="4971" y="14835"/>
                    <a:pt x="4977" y="14841"/>
                  </a:cubicBezTo>
                  <a:cubicBezTo>
                    <a:pt x="4977" y="14849"/>
                    <a:pt x="4977" y="14863"/>
                    <a:pt x="4973" y="14863"/>
                  </a:cubicBezTo>
                  <a:cubicBezTo>
                    <a:pt x="4972" y="14863"/>
                    <a:pt x="4969" y="14860"/>
                    <a:pt x="4965" y="14853"/>
                  </a:cubicBezTo>
                  <a:cubicBezTo>
                    <a:pt x="4965" y="14835"/>
                    <a:pt x="4965" y="14829"/>
                    <a:pt x="4967" y="14829"/>
                  </a:cubicBezTo>
                  <a:close/>
                  <a:moveTo>
                    <a:pt x="3876" y="15003"/>
                  </a:moveTo>
                  <a:cubicBezTo>
                    <a:pt x="3874" y="15004"/>
                    <a:pt x="3872" y="15006"/>
                    <a:pt x="3870" y="15008"/>
                  </a:cubicBezTo>
                  <a:cubicBezTo>
                    <a:pt x="3875" y="15008"/>
                    <a:pt x="3877" y="15006"/>
                    <a:pt x="3876" y="15003"/>
                  </a:cubicBezTo>
                  <a:close/>
                  <a:moveTo>
                    <a:pt x="3806" y="15015"/>
                  </a:moveTo>
                  <a:cubicBezTo>
                    <a:pt x="3808" y="15018"/>
                    <a:pt x="3810" y="15020"/>
                    <a:pt x="3810" y="15020"/>
                  </a:cubicBezTo>
                  <a:cubicBezTo>
                    <a:pt x="3810" y="15020"/>
                    <a:pt x="3811" y="15020"/>
                    <a:pt x="3811" y="15019"/>
                  </a:cubicBezTo>
                  <a:cubicBezTo>
                    <a:pt x="3810" y="15018"/>
                    <a:pt x="3808" y="15016"/>
                    <a:pt x="3806" y="15015"/>
                  </a:cubicBezTo>
                  <a:close/>
                  <a:moveTo>
                    <a:pt x="4062" y="15025"/>
                  </a:moveTo>
                  <a:cubicBezTo>
                    <a:pt x="4065" y="15027"/>
                    <a:pt x="4069" y="15030"/>
                    <a:pt x="4073" y="15031"/>
                  </a:cubicBezTo>
                  <a:cubicBezTo>
                    <a:pt x="4070" y="15029"/>
                    <a:pt x="4066" y="15026"/>
                    <a:pt x="4062" y="15025"/>
                  </a:cubicBezTo>
                  <a:close/>
                  <a:moveTo>
                    <a:pt x="6537" y="15031"/>
                  </a:moveTo>
                  <a:cubicBezTo>
                    <a:pt x="6543" y="15031"/>
                    <a:pt x="6553" y="15035"/>
                    <a:pt x="6563" y="15036"/>
                  </a:cubicBezTo>
                  <a:lnTo>
                    <a:pt x="6563" y="15036"/>
                  </a:lnTo>
                  <a:cubicBezTo>
                    <a:pt x="6560" y="15033"/>
                    <a:pt x="6551" y="15031"/>
                    <a:pt x="6537" y="15031"/>
                  </a:cubicBezTo>
                  <a:close/>
                  <a:moveTo>
                    <a:pt x="5894" y="15103"/>
                  </a:moveTo>
                  <a:cubicBezTo>
                    <a:pt x="5889" y="15103"/>
                    <a:pt x="5889" y="15105"/>
                    <a:pt x="5892" y="15108"/>
                  </a:cubicBezTo>
                  <a:lnTo>
                    <a:pt x="5892" y="15108"/>
                  </a:lnTo>
                  <a:cubicBezTo>
                    <a:pt x="5892" y="15107"/>
                    <a:pt x="5893" y="15105"/>
                    <a:pt x="5894" y="15103"/>
                  </a:cubicBezTo>
                  <a:close/>
                  <a:moveTo>
                    <a:pt x="6234" y="15341"/>
                  </a:moveTo>
                  <a:cubicBezTo>
                    <a:pt x="6236" y="15345"/>
                    <a:pt x="6238" y="15349"/>
                    <a:pt x="6239" y="15353"/>
                  </a:cubicBezTo>
                  <a:cubicBezTo>
                    <a:pt x="6238" y="15348"/>
                    <a:pt x="6236" y="15344"/>
                    <a:pt x="6234" y="15341"/>
                  </a:cubicBezTo>
                  <a:close/>
                  <a:moveTo>
                    <a:pt x="6692" y="14781"/>
                  </a:moveTo>
                  <a:cubicBezTo>
                    <a:pt x="6692" y="14805"/>
                    <a:pt x="6692" y="14829"/>
                    <a:pt x="6692" y="14865"/>
                  </a:cubicBezTo>
                  <a:cubicBezTo>
                    <a:pt x="6668" y="14841"/>
                    <a:pt x="6644" y="14817"/>
                    <a:pt x="6620" y="14805"/>
                  </a:cubicBezTo>
                  <a:lnTo>
                    <a:pt x="6620" y="14805"/>
                  </a:lnTo>
                  <a:cubicBezTo>
                    <a:pt x="6632" y="14841"/>
                    <a:pt x="6609" y="14900"/>
                    <a:pt x="6609" y="14924"/>
                  </a:cubicBezTo>
                  <a:cubicBezTo>
                    <a:pt x="6603" y="14906"/>
                    <a:pt x="6600" y="14897"/>
                    <a:pt x="6598" y="14897"/>
                  </a:cubicBezTo>
                  <a:cubicBezTo>
                    <a:pt x="6597" y="14897"/>
                    <a:pt x="6597" y="14906"/>
                    <a:pt x="6597" y="14924"/>
                  </a:cubicBezTo>
                  <a:cubicBezTo>
                    <a:pt x="6579" y="14887"/>
                    <a:pt x="6547" y="14872"/>
                    <a:pt x="6507" y="14872"/>
                  </a:cubicBezTo>
                  <a:cubicBezTo>
                    <a:pt x="6346" y="14872"/>
                    <a:pt x="6045" y="15111"/>
                    <a:pt x="5934" y="15111"/>
                  </a:cubicBezTo>
                  <a:cubicBezTo>
                    <a:pt x="5922" y="15111"/>
                    <a:pt x="5913" y="15108"/>
                    <a:pt x="5906" y="15103"/>
                  </a:cubicBezTo>
                  <a:lnTo>
                    <a:pt x="5906" y="15103"/>
                  </a:lnTo>
                  <a:cubicBezTo>
                    <a:pt x="5922" y="15119"/>
                    <a:pt x="5923" y="15124"/>
                    <a:pt x="5919" y="15124"/>
                  </a:cubicBezTo>
                  <a:cubicBezTo>
                    <a:pt x="5913" y="15124"/>
                    <a:pt x="5897" y="15115"/>
                    <a:pt x="5892" y="15108"/>
                  </a:cubicBezTo>
                  <a:lnTo>
                    <a:pt x="5892" y="15108"/>
                  </a:lnTo>
                  <a:cubicBezTo>
                    <a:pt x="5884" y="15129"/>
                    <a:pt x="5894" y="15140"/>
                    <a:pt x="5894" y="15162"/>
                  </a:cubicBezTo>
                  <a:cubicBezTo>
                    <a:pt x="5870" y="15162"/>
                    <a:pt x="5858" y="15150"/>
                    <a:pt x="5847" y="15139"/>
                  </a:cubicBezTo>
                  <a:cubicBezTo>
                    <a:pt x="5823" y="15174"/>
                    <a:pt x="5823" y="15198"/>
                    <a:pt x="5823" y="15234"/>
                  </a:cubicBezTo>
                  <a:cubicBezTo>
                    <a:pt x="5823" y="15238"/>
                    <a:pt x="5821" y="15239"/>
                    <a:pt x="5819" y="15239"/>
                  </a:cubicBezTo>
                  <a:cubicBezTo>
                    <a:pt x="5808" y="15239"/>
                    <a:pt x="5775" y="15196"/>
                    <a:pt x="5775" y="15186"/>
                  </a:cubicBezTo>
                  <a:cubicBezTo>
                    <a:pt x="5763" y="15210"/>
                    <a:pt x="5763" y="15234"/>
                    <a:pt x="5763" y="15258"/>
                  </a:cubicBezTo>
                  <a:cubicBezTo>
                    <a:pt x="5763" y="15258"/>
                    <a:pt x="5800" y="15472"/>
                    <a:pt x="5834" y="15472"/>
                  </a:cubicBezTo>
                  <a:cubicBezTo>
                    <a:pt x="5838" y="15472"/>
                    <a:pt x="5842" y="15468"/>
                    <a:pt x="5847" y="15460"/>
                  </a:cubicBezTo>
                  <a:cubicBezTo>
                    <a:pt x="5823" y="15436"/>
                    <a:pt x="5823" y="15412"/>
                    <a:pt x="5811" y="15377"/>
                  </a:cubicBezTo>
                  <a:lnTo>
                    <a:pt x="5811" y="15377"/>
                  </a:lnTo>
                  <a:cubicBezTo>
                    <a:pt x="5835" y="15400"/>
                    <a:pt x="5858" y="15424"/>
                    <a:pt x="5882" y="15448"/>
                  </a:cubicBezTo>
                  <a:cubicBezTo>
                    <a:pt x="5858" y="15412"/>
                    <a:pt x="5858" y="15389"/>
                    <a:pt x="5870" y="15353"/>
                  </a:cubicBezTo>
                  <a:lnTo>
                    <a:pt x="5870" y="15353"/>
                  </a:lnTo>
                  <a:cubicBezTo>
                    <a:pt x="5870" y="15389"/>
                    <a:pt x="5882" y="15412"/>
                    <a:pt x="5882" y="15448"/>
                  </a:cubicBezTo>
                  <a:cubicBezTo>
                    <a:pt x="5890" y="15424"/>
                    <a:pt x="5893" y="15405"/>
                    <a:pt x="5894" y="15384"/>
                  </a:cubicBezTo>
                  <a:lnTo>
                    <a:pt x="5894" y="15384"/>
                  </a:lnTo>
                  <a:cubicBezTo>
                    <a:pt x="5899" y="15413"/>
                    <a:pt x="5919" y="15440"/>
                    <a:pt x="5940" y="15440"/>
                  </a:cubicBezTo>
                  <a:cubicBezTo>
                    <a:pt x="5948" y="15440"/>
                    <a:pt x="5957" y="15435"/>
                    <a:pt x="5966" y="15424"/>
                  </a:cubicBezTo>
                  <a:lnTo>
                    <a:pt x="5966" y="15424"/>
                  </a:lnTo>
                  <a:cubicBezTo>
                    <a:pt x="5965" y="15425"/>
                    <a:pt x="5965" y="15425"/>
                    <a:pt x="5964" y="15425"/>
                  </a:cubicBezTo>
                  <a:cubicBezTo>
                    <a:pt x="5954" y="15425"/>
                    <a:pt x="5955" y="15281"/>
                    <a:pt x="5978" y="15281"/>
                  </a:cubicBezTo>
                  <a:cubicBezTo>
                    <a:pt x="5989" y="15317"/>
                    <a:pt x="6001" y="15353"/>
                    <a:pt x="6025" y="15389"/>
                  </a:cubicBezTo>
                  <a:cubicBezTo>
                    <a:pt x="6013" y="15305"/>
                    <a:pt x="6013" y="15222"/>
                    <a:pt x="6013" y="15139"/>
                  </a:cubicBezTo>
                  <a:lnTo>
                    <a:pt x="6013" y="15139"/>
                  </a:lnTo>
                  <a:cubicBezTo>
                    <a:pt x="6023" y="15153"/>
                    <a:pt x="6029" y="15160"/>
                    <a:pt x="6033" y="15160"/>
                  </a:cubicBezTo>
                  <a:cubicBezTo>
                    <a:pt x="6039" y="15160"/>
                    <a:pt x="6042" y="15147"/>
                    <a:pt x="6049" y="15127"/>
                  </a:cubicBezTo>
                  <a:cubicBezTo>
                    <a:pt x="6049" y="15162"/>
                    <a:pt x="6073" y="15448"/>
                    <a:pt x="6073" y="15448"/>
                  </a:cubicBezTo>
                  <a:lnTo>
                    <a:pt x="6120" y="15448"/>
                  </a:lnTo>
                  <a:cubicBezTo>
                    <a:pt x="6120" y="15412"/>
                    <a:pt x="6120" y="15377"/>
                    <a:pt x="6132" y="15341"/>
                  </a:cubicBezTo>
                  <a:lnTo>
                    <a:pt x="6132" y="15341"/>
                  </a:lnTo>
                  <a:cubicBezTo>
                    <a:pt x="6120" y="15365"/>
                    <a:pt x="6108" y="15389"/>
                    <a:pt x="6097" y="15412"/>
                  </a:cubicBezTo>
                  <a:cubicBezTo>
                    <a:pt x="6073" y="15353"/>
                    <a:pt x="6073" y="15305"/>
                    <a:pt x="6108" y="15269"/>
                  </a:cubicBezTo>
                  <a:cubicBezTo>
                    <a:pt x="6132" y="15293"/>
                    <a:pt x="6132" y="15329"/>
                    <a:pt x="6144" y="15365"/>
                  </a:cubicBezTo>
                  <a:cubicBezTo>
                    <a:pt x="6144" y="15365"/>
                    <a:pt x="6187" y="15334"/>
                    <a:pt x="6215" y="15334"/>
                  </a:cubicBezTo>
                  <a:cubicBezTo>
                    <a:pt x="6223" y="15334"/>
                    <a:pt x="6229" y="15336"/>
                    <a:pt x="6234" y="15341"/>
                  </a:cubicBezTo>
                  <a:lnTo>
                    <a:pt x="6234" y="15341"/>
                  </a:lnTo>
                  <a:cubicBezTo>
                    <a:pt x="6199" y="15271"/>
                    <a:pt x="6156" y="15182"/>
                    <a:pt x="6156" y="15103"/>
                  </a:cubicBezTo>
                  <a:lnTo>
                    <a:pt x="6156" y="15103"/>
                  </a:lnTo>
                  <a:cubicBezTo>
                    <a:pt x="6239" y="15162"/>
                    <a:pt x="6204" y="15222"/>
                    <a:pt x="6263" y="15293"/>
                  </a:cubicBezTo>
                  <a:cubicBezTo>
                    <a:pt x="6255" y="15262"/>
                    <a:pt x="6254" y="15251"/>
                    <a:pt x="6256" y="15251"/>
                  </a:cubicBezTo>
                  <a:lnTo>
                    <a:pt x="6256" y="15251"/>
                  </a:lnTo>
                  <a:cubicBezTo>
                    <a:pt x="6261" y="15251"/>
                    <a:pt x="6279" y="15293"/>
                    <a:pt x="6287" y="15293"/>
                  </a:cubicBezTo>
                  <a:cubicBezTo>
                    <a:pt x="6287" y="15269"/>
                    <a:pt x="6299" y="15139"/>
                    <a:pt x="6311" y="15115"/>
                  </a:cubicBezTo>
                  <a:cubicBezTo>
                    <a:pt x="6323" y="15150"/>
                    <a:pt x="6454" y="15174"/>
                    <a:pt x="6478" y="15210"/>
                  </a:cubicBezTo>
                  <a:cubicBezTo>
                    <a:pt x="6478" y="15210"/>
                    <a:pt x="6478" y="15211"/>
                    <a:pt x="6479" y="15211"/>
                  </a:cubicBezTo>
                  <a:cubicBezTo>
                    <a:pt x="6487" y="15211"/>
                    <a:pt x="6495" y="15121"/>
                    <a:pt x="6479" y="15121"/>
                  </a:cubicBezTo>
                  <a:lnTo>
                    <a:pt x="6479" y="15121"/>
                  </a:lnTo>
                  <a:cubicBezTo>
                    <a:pt x="6474" y="15121"/>
                    <a:pt x="6466" y="15132"/>
                    <a:pt x="6454" y="15162"/>
                  </a:cubicBezTo>
                  <a:cubicBezTo>
                    <a:pt x="6420" y="15078"/>
                    <a:pt x="6458" y="14969"/>
                    <a:pt x="6513" y="14969"/>
                  </a:cubicBezTo>
                  <a:cubicBezTo>
                    <a:pt x="6536" y="14969"/>
                    <a:pt x="6561" y="14987"/>
                    <a:pt x="6585" y="15031"/>
                  </a:cubicBezTo>
                  <a:cubicBezTo>
                    <a:pt x="6581" y="15035"/>
                    <a:pt x="6575" y="15037"/>
                    <a:pt x="6570" y="15037"/>
                  </a:cubicBezTo>
                  <a:cubicBezTo>
                    <a:pt x="6567" y="15037"/>
                    <a:pt x="6565" y="15036"/>
                    <a:pt x="6563" y="15036"/>
                  </a:cubicBezTo>
                  <a:lnTo>
                    <a:pt x="6563" y="15036"/>
                  </a:lnTo>
                  <a:cubicBezTo>
                    <a:pt x="6567" y="15041"/>
                    <a:pt x="6559" y="15048"/>
                    <a:pt x="6537" y="15055"/>
                  </a:cubicBezTo>
                  <a:cubicBezTo>
                    <a:pt x="6553" y="15059"/>
                    <a:pt x="6568" y="15060"/>
                    <a:pt x="6582" y="15060"/>
                  </a:cubicBezTo>
                  <a:cubicBezTo>
                    <a:pt x="6610" y="15060"/>
                    <a:pt x="6636" y="15055"/>
                    <a:pt x="6668" y="15055"/>
                  </a:cubicBezTo>
                  <a:cubicBezTo>
                    <a:pt x="6668" y="15055"/>
                    <a:pt x="6613" y="14900"/>
                    <a:pt x="6673" y="14900"/>
                  </a:cubicBezTo>
                  <a:cubicBezTo>
                    <a:pt x="6675" y="14900"/>
                    <a:pt x="6678" y="14900"/>
                    <a:pt x="6680" y="14900"/>
                  </a:cubicBezTo>
                  <a:lnTo>
                    <a:pt x="6692" y="14900"/>
                  </a:lnTo>
                  <a:cubicBezTo>
                    <a:pt x="6716" y="14877"/>
                    <a:pt x="6728" y="14829"/>
                    <a:pt x="6692" y="14781"/>
                  </a:cubicBezTo>
                  <a:close/>
                  <a:moveTo>
                    <a:pt x="5413" y="15487"/>
                  </a:moveTo>
                  <a:cubicBezTo>
                    <a:pt x="5418" y="15487"/>
                    <a:pt x="5424" y="15490"/>
                    <a:pt x="5430" y="15496"/>
                  </a:cubicBezTo>
                  <a:cubicBezTo>
                    <a:pt x="5430" y="15500"/>
                    <a:pt x="5428" y="15501"/>
                    <a:pt x="5426" y="15501"/>
                  </a:cubicBezTo>
                  <a:cubicBezTo>
                    <a:pt x="5422" y="15501"/>
                    <a:pt x="5414" y="15496"/>
                    <a:pt x="5406" y="15496"/>
                  </a:cubicBezTo>
                  <a:cubicBezTo>
                    <a:pt x="5406" y="15490"/>
                    <a:pt x="5409" y="15487"/>
                    <a:pt x="5413" y="15487"/>
                  </a:cubicBezTo>
                  <a:close/>
                  <a:moveTo>
                    <a:pt x="3918" y="15520"/>
                  </a:moveTo>
                  <a:cubicBezTo>
                    <a:pt x="3917" y="15522"/>
                    <a:pt x="3916" y="15524"/>
                    <a:pt x="3915" y="15526"/>
                  </a:cubicBezTo>
                  <a:lnTo>
                    <a:pt x="3915" y="15526"/>
                  </a:lnTo>
                  <a:cubicBezTo>
                    <a:pt x="3917" y="15524"/>
                    <a:pt x="3918" y="15521"/>
                    <a:pt x="3918" y="15520"/>
                  </a:cubicBezTo>
                  <a:close/>
                  <a:moveTo>
                    <a:pt x="2926" y="15629"/>
                  </a:moveTo>
                  <a:lnTo>
                    <a:pt x="2926" y="15629"/>
                  </a:lnTo>
                  <a:cubicBezTo>
                    <a:pt x="2928" y="15629"/>
                    <a:pt x="2926" y="15650"/>
                    <a:pt x="2918" y="15650"/>
                  </a:cubicBezTo>
                  <a:cubicBezTo>
                    <a:pt x="2922" y="15635"/>
                    <a:pt x="2924" y="15629"/>
                    <a:pt x="2926" y="15629"/>
                  </a:cubicBezTo>
                  <a:close/>
                  <a:moveTo>
                    <a:pt x="4990" y="15667"/>
                  </a:moveTo>
                  <a:cubicBezTo>
                    <a:pt x="4991" y="15667"/>
                    <a:pt x="4994" y="15674"/>
                    <a:pt x="5001" y="15674"/>
                  </a:cubicBezTo>
                  <a:cubicBezTo>
                    <a:pt x="5001" y="15683"/>
                    <a:pt x="5001" y="15696"/>
                    <a:pt x="4997" y="15696"/>
                  </a:cubicBezTo>
                  <a:cubicBezTo>
                    <a:pt x="4996" y="15696"/>
                    <a:pt x="4993" y="15694"/>
                    <a:pt x="4989" y="15686"/>
                  </a:cubicBezTo>
                  <a:cubicBezTo>
                    <a:pt x="4989" y="15671"/>
                    <a:pt x="4989" y="15667"/>
                    <a:pt x="4990" y="15667"/>
                  </a:cubicBezTo>
                  <a:close/>
                  <a:moveTo>
                    <a:pt x="4274" y="15839"/>
                  </a:moveTo>
                  <a:cubicBezTo>
                    <a:pt x="4273" y="15840"/>
                    <a:pt x="4273" y="15841"/>
                    <a:pt x="4275" y="15841"/>
                  </a:cubicBezTo>
                  <a:cubicBezTo>
                    <a:pt x="4275" y="15840"/>
                    <a:pt x="4274" y="15839"/>
                    <a:pt x="4274" y="15839"/>
                  </a:cubicBezTo>
                  <a:close/>
                  <a:moveTo>
                    <a:pt x="3823" y="15852"/>
                  </a:moveTo>
                  <a:cubicBezTo>
                    <a:pt x="3828" y="15860"/>
                    <a:pt x="3832" y="15865"/>
                    <a:pt x="3834" y="15865"/>
                  </a:cubicBezTo>
                  <a:cubicBezTo>
                    <a:pt x="3833" y="15860"/>
                    <a:pt x="3829" y="15856"/>
                    <a:pt x="3823" y="15852"/>
                  </a:cubicBezTo>
                  <a:close/>
                  <a:moveTo>
                    <a:pt x="2858" y="15698"/>
                  </a:moveTo>
                  <a:cubicBezTo>
                    <a:pt x="2870" y="15710"/>
                    <a:pt x="2953" y="15841"/>
                    <a:pt x="2965" y="15865"/>
                  </a:cubicBezTo>
                  <a:cubicBezTo>
                    <a:pt x="2954" y="15868"/>
                    <a:pt x="2944" y="15869"/>
                    <a:pt x="2935" y="15869"/>
                  </a:cubicBezTo>
                  <a:cubicBezTo>
                    <a:pt x="2906" y="15869"/>
                    <a:pt x="2888" y="15854"/>
                    <a:pt x="2870" y="15817"/>
                  </a:cubicBezTo>
                  <a:cubicBezTo>
                    <a:pt x="2870" y="15817"/>
                    <a:pt x="2870" y="15805"/>
                    <a:pt x="2858" y="15781"/>
                  </a:cubicBezTo>
                  <a:cubicBezTo>
                    <a:pt x="2831" y="15823"/>
                    <a:pt x="2819" y="15838"/>
                    <a:pt x="2815" y="15838"/>
                  </a:cubicBezTo>
                  <a:cubicBezTo>
                    <a:pt x="2804" y="15838"/>
                    <a:pt x="2827" y="15770"/>
                    <a:pt x="2810" y="15746"/>
                  </a:cubicBezTo>
                  <a:cubicBezTo>
                    <a:pt x="2834" y="15734"/>
                    <a:pt x="2870" y="15710"/>
                    <a:pt x="2858" y="15698"/>
                  </a:cubicBezTo>
                  <a:close/>
                  <a:moveTo>
                    <a:pt x="7561" y="15996"/>
                  </a:moveTo>
                  <a:lnTo>
                    <a:pt x="7561" y="15996"/>
                  </a:lnTo>
                  <a:cubicBezTo>
                    <a:pt x="7559" y="15996"/>
                    <a:pt x="7557" y="15997"/>
                    <a:pt x="7554" y="16000"/>
                  </a:cubicBezTo>
                  <a:lnTo>
                    <a:pt x="7554" y="16000"/>
                  </a:lnTo>
                  <a:cubicBezTo>
                    <a:pt x="7556" y="15998"/>
                    <a:pt x="7559" y="15997"/>
                    <a:pt x="7561" y="15996"/>
                  </a:cubicBezTo>
                  <a:close/>
                  <a:moveTo>
                    <a:pt x="7492" y="16128"/>
                  </a:moveTo>
                  <a:cubicBezTo>
                    <a:pt x="7493" y="16128"/>
                    <a:pt x="7496" y="16133"/>
                    <a:pt x="7502" y="16139"/>
                  </a:cubicBezTo>
                  <a:lnTo>
                    <a:pt x="7490" y="16162"/>
                  </a:lnTo>
                  <a:cubicBezTo>
                    <a:pt x="7490" y="16136"/>
                    <a:pt x="7490" y="16128"/>
                    <a:pt x="7492" y="16128"/>
                  </a:cubicBezTo>
                  <a:close/>
                  <a:moveTo>
                    <a:pt x="3772" y="16569"/>
                  </a:moveTo>
                  <a:cubicBezTo>
                    <a:pt x="3781" y="16569"/>
                    <a:pt x="3791" y="16571"/>
                    <a:pt x="3799" y="16579"/>
                  </a:cubicBezTo>
                  <a:cubicBezTo>
                    <a:pt x="3788" y="16595"/>
                    <a:pt x="3777" y="16602"/>
                    <a:pt x="3766" y="16602"/>
                  </a:cubicBezTo>
                  <a:cubicBezTo>
                    <a:pt x="3753" y="16602"/>
                    <a:pt x="3740" y="16592"/>
                    <a:pt x="3727" y="16579"/>
                  </a:cubicBezTo>
                  <a:cubicBezTo>
                    <a:pt x="3735" y="16579"/>
                    <a:pt x="3754" y="16569"/>
                    <a:pt x="3772" y="16569"/>
                  </a:cubicBezTo>
                  <a:close/>
                  <a:moveTo>
                    <a:pt x="2775" y="12662"/>
                  </a:moveTo>
                  <a:cubicBezTo>
                    <a:pt x="2810" y="12662"/>
                    <a:pt x="2834" y="12674"/>
                    <a:pt x="2858" y="12698"/>
                  </a:cubicBezTo>
                  <a:lnTo>
                    <a:pt x="2822" y="12698"/>
                  </a:lnTo>
                  <a:cubicBezTo>
                    <a:pt x="3001" y="12757"/>
                    <a:pt x="3120" y="12793"/>
                    <a:pt x="3275" y="12829"/>
                  </a:cubicBezTo>
                  <a:cubicBezTo>
                    <a:pt x="3239" y="12841"/>
                    <a:pt x="3203" y="12841"/>
                    <a:pt x="3168" y="12853"/>
                  </a:cubicBezTo>
                  <a:cubicBezTo>
                    <a:pt x="3334" y="12853"/>
                    <a:pt x="3465" y="12948"/>
                    <a:pt x="3632" y="12948"/>
                  </a:cubicBezTo>
                  <a:cubicBezTo>
                    <a:pt x="3322" y="12900"/>
                    <a:pt x="3572" y="12900"/>
                    <a:pt x="3430" y="12853"/>
                  </a:cubicBezTo>
                  <a:cubicBezTo>
                    <a:pt x="3667" y="12853"/>
                    <a:pt x="3845" y="12983"/>
                    <a:pt x="4070" y="12995"/>
                  </a:cubicBezTo>
                  <a:lnTo>
                    <a:pt x="4070" y="12995"/>
                  </a:lnTo>
                  <a:cubicBezTo>
                    <a:pt x="4059" y="12994"/>
                    <a:pt x="4047" y="12984"/>
                    <a:pt x="4025" y="12984"/>
                  </a:cubicBezTo>
                  <a:cubicBezTo>
                    <a:pt x="4078" y="12984"/>
                    <a:pt x="4147" y="12981"/>
                    <a:pt x="4208" y="12981"/>
                  </a:cubicBezTo>
                  <a:cubicBezTo>
                    <a:pt x="4269" y="12981"/>
                    <a:pt x="4323" y="12984"/>
                    <a:pt x="4346" y="12995"/>
                  </a:cubicBezTo>
                  <a:cubicBezTo>
                    <a:pt x="4339" y="12988"/>
                    <a:pt x="4332" y="12985"/>
                    <a:pt x="4327" y="12984"/>
                  </a:cubicBezTo>
                  <a:lnTo>
                    <a:pt x="4327" y="12984"/>
                  </a:lnTo>
                  <a:cubicBezTo>
                    <a:pt x="4342" y="12986"/>
                    <a:pt x="4360" y="12987"/>
                    <a:pt x="4380" y="12987"/>
                  </a:cubicBezTo>
                  <a:cubicBezTo>
                    <a:pt x="4556" y="12987"/>
                    <a:pt x="4903" y="12912"/>
                    <a:pt x="4977" y="12912"/>
                  </a:cubicBezTo>
                  <a:cubicBezTo>
                    <a:pt x="4930" y="12924"/>
                    <a:pt x="4894" y="12948"/>
                    <a:pt x="4846" y="12960"/>
                  </a:cubicBezTo>
                  <a:cubicBezTo>
                    <a:pt x="4894" y="12960"/>
                    <a:pt x="4954" y="12948"/>
                    <a:pt x="5001" y="12948"/>
                  </a:cubicBezTo>
                  <a:cubicBezTo>
                    <a:pt x="4989" y="12960"/>
                    <a:pt x="4977" y="12972"/>
                    <a:pt x="4977" y="12984"/>
                  </a:cubicBezTo>
                  <a:cubicBezTo>
                    <a:pt x="5098" y="12962"/>
                    <a:pt x="5194" y="12956"/>
                    <a:pt x="5285" y="12956"/>
                  </a:cubicBezTo>
                  <a:cubicBezTo>
                    <a:pt x="5399" y="12956"/>
                    <a:pt x="5503" y="12966"/>
                    <a:pt x="5631" y="12966"/>
                  </a:cubicBezTo>
                  <a:cubicBezTo>
                    <a:pt x="5682" y="12966"/>
                    <a:pt x="5738" y="12964"/>
                    <a:pt x="5799" y="12960"/>
                  </a:cubicBezTo>
                  <a:cubicBezTo>
                    <a:pt x="5600" y="12960"/>
                    <a:pt x="5931" y="12928"/>
                    <a:pt x="6068" y="12928"/>
                  </a:cubicBezTo>
                  <a:cubicBezTo>
                    <a:pt x="6117" y="12928"/>
                    <a:pt x="6141" y="12932"/>
                    <a:pt x="6107" y="12943"/>
                  </a:cubicBezTo>
                  <a:lnTo>
                    <a:pt x="6107" y="12943"/>
                  </a:lnTo>
                  <a:cubicBezTo>
                    <a:pt x="6402" y="12879"/>
                    <a:pt x="6684" y="12895"/>
                    <a:pt x="7037" y="12829"/>
                  </a:cubicBezTo>
                  <a:lnTo>
                    <a:pt x="7037" y="12829"/>
                  </a:lnTo>
                  <a:cubicBezTo>
                    <a:pt x="7013" y="12841"/>
                    <a:pt x="6990" y="12853"/>
                    <a:pt x="6966" y="12864"/>
                  </a:cubicBezTo>
                  <a:cubicBezTo>
                    <a:pt x="7085" y="12853"/>
                    <a:pt x="7216" y="12781"/>
                    <a:pt x="7359" y="12757"/>
                  </a:cubicBezTo>
                  <a:lnTo>
                    <a:pt x="7359" y="12757"/>
                  </a:lnTo>
                  <a:cubicBezTo>
                    <a:pt x="7216" y="12829"/>
                    <a:pt x="7311" y="13638"/>
                    <a:pt x="7275" y="13746"/>
                  </a:cubicBezTo>
                  <a:cubicBezTo>
                    <a:pt x="7279" y="13750"/>
                    <a:pt x="7283" y="13751"/>
                    <a:pt x="7285" y="13751"/>
                  </a:cubicBezTo>
                  <a:cubicBezTo>
                    <a:pt x="7305" y="13751"/>
                    <a:pt x="7294" y="13659"/>
                    <a:pt x="7316" y="13659"/>
                  </a:cubicBezTo>
                  <a:cubicBezTo>
                    <a:pt x="7318" y="13659"/>
                    <a:pt x="7320" y="13660"/>
                    <a:pt x="7323" y="13662"/>
                  </a:cubicBezTo>
                  <a:cubicBezTo>
                    <a:pt x="7335" y="13686"/>
                    <a:pt x="7263" y="14055"/>
                    <a:pt x="7263" y="14055"/>
                  </a:cubicBezTo>
                  <a:cubicBezTo>
                    <a:pt x="7310" y="14055"/>
                    <a:pt x="7277" y="14171"/>
                    <a:pt x="7254" y="14171"/>
                  </a:cubicBezTo>
                  <a:cubicBezTo>
                    <a:pt x="7248" y="14171"/>
                    <a:pt x="7242" y="14162"/>
                    <a:pt x="7240" y="14138"/>
                  </a:cubicBezTo>
                  <a:cubicBezTo>
                    <a:pt x="7228" y="14210"/>
                    <a:pt x="7228" y="14269"/>
                    <a:pt x="7240" y="14329"/>
                  </a:cubicBezTo>
                  <a:cubicBezTo>
                    <a:pt x="7240" y="14305"/>
                    <a:pt x="7251" y="14281"/>
                    <a:pt x="7251" y="14269"/>
                  </a:cubicBezTo>
                  <a:cubicBezTo>
                    <a:pt x="7287" y="14579"/>
                    <a:pt x="7287" y="14865"/>
                    <a:pt x="7299" y="15127"/>
                  </a:cubicBezTo>
                  <a:cubicBezTo>
                    <a:pt x="7335" y="15198"/>
                    <a:pt x="7359" y="15472"/>
                    <a:pt x="7359" y="15591"/>
                  </a:cubicBezTo>
                  <a:cubicBezTo>
                    <a:pt x="7353" y="15577"/>
                    <a:pt x="7348" y="15572"/>
                    <a:pt x="7343" y="15572"/>
                  </a:cubicBezTo>
                  <a:cubicBezTo>
                    <a:pt x="7333" y="15572"/>
                    <a:pt x="7324" y="15593"/>
                    <a:pt x="7312" y="15593"/>
                  </a:cubicBezTo>
                  <a:cubicBezTo>
                    <a:pt x="7305" y="15593"/>
                    <a:pt x="7297" y="15587"/>
                    <a:pt x="7287" y="15567"/>
                  </a:cubicBezTo>
                  <a:lnTo>
                    <a:pt x="7287" y="15567"/>
                  </a:lnTo>
                  <a:cubicBezTo>
                    <a:pt x="7263" y="15639"/>
                    <a:pt x="7335" y="15829"/>
                    <a:pt x="7251" y="15865"/>
                  </a:cubicBezTo>
                  <a:cubicBezTo>
                    <a:pt x="7261" y="15876"/>
                    <a:pt x="7270" y="15881"/>
                    <a:pt x="7278" y="15881"/>
                  </a:cubicBezTo>
                  <a:cubicBezTo>
                    <a:pt x="7311" y="15881"/>
                    <a:pt x="7332" y="15801"/>
                    <a:pt x="7323" y="15781"/>
                  </a:cubicBezTo>
                  <a:lnTo>
                    <a:pt x="7323" y="15781"/>
                  </a:lnTo>
                  <a:cubicBezTo>
                    <a:pt x="7371" y="15805"/>
                    <a:pt x="7382" y="15841"/>
                    <a:pt x="7359" y="15889"/>
                  </a:cubicBezTo>
                  <a:cubicBezTo>
                    <a:pt x="7359" y="15889"/>
                    <a:pt x="7246" y="16073"/>
                    <a:pt x="7226" y="16073"/>
                  </a:cubicBezTo>
                  <a:cubicBezTo>
                    <a:pt x="7221" y="16073"/>
                    <a:pt x="7221" y="16065"/>
                    <a:pt x="7228" y="16043"/>
                  </a:cubicBezTo>
                  <a:lnTo>
                    <a:pt x="7228" y="16043"/>
                  </a:lnTo>
                  <a:cubicBezTo>
                    <a:pt x="7204" y="16079"/>
                    <a:pt x="7144" y="16222"/>
                    <a:pt x="7192" y="16258"/>
                  </a:cubicBezTo>
                  <a:cubicBezTo>
                    <a:pt x="7204" y="16222"/>
                    <a:pt x="7216" y="16198"/>
                    <a:pt x="7228" y="16162"/>
                  </a:cubicBezTo>
                  <a:lnTo>
                    <a:pt x="7228" y="16162"/>
                  </a:lnTo>
                  <a:cubicBezTo>
                    <a:pt x="7240" y="16246"/>
                    <a:pt x="7216" y="16317"/>
                    <a:pt x="7156" y="16377"/>
                  </a:cubicBezTo>
                  <a:cubicBezTo>
                    <a:pt x="7144" y="16353"/>
                    <a:pt x="7144" y="16341"/>
                    <a:pt x="7144" y="16329"/>
                  </a:cubicBezTo>
                  <a:cubicBezTo>
                    <a:pt x="7132" y="16341"/>
                    <a:pt x="7121" y="16365"/>
                    <a:pt x="7097" y="16377"/>
                  </a:cubicBezTo>
                  <a:cubicBezTo>
                    <a:pt x="7121" y="16305"/>
                    <a:pt x="7132" y="16246"/>
                    <a:pt x="7156" y="16186"/>
                  </a:cubicBezTo>
                  <a:lnTo>
                    <a:pt x="7156" y="16186"/>
                  </a:lnTo>
                  <a:cubicBezTo>
                    <a:pt x="7085" y="16210"/>
                    <a:pt x="7025" y="16401"/>
                    <a:pt x="6966" y="16436"/>
                  </a:cubicBezTo>
                  <a:cubicBezTo>
                    <a:pt x="6966" y="16424"/>
                    <a:pt x="6966" y="16401"/>
                    <a:pt x="6966" y="16377"/>
                  </a:cubicBezTo>
                  <a:cubicBezTo>
                    <a:pt x="6942" y="16412"/>
                    <a:pt x="6918" y="16424"/>
                    <a:pt x="6894" y="16436"/>
                  </a:cubicBezTo>
                  <a:cubicBezTo>
                    <a:pt x="6894" y="16448"/>
                    <a:pt x="6882" y="16484"/>
                    <a:pt x="6930" y="16484"/>
                  </a:cubicBezTo>
                  <a:cubicBezTo>
                    <a:pt x="6898" y="16516"/>
                    <a:pt x="6872" y="16525"/>
                    <a:pt x="6847" y="16525"/>
                  </a:cubicBezTo>
                  <a:cubicBezTo>
                    <a:pt x="6811" y="16525"/>
                    <a:pt x="6779" y="16507"/>
                    <a:pt x="6738" y="16507"/>
                  </a:cubicBezTo>
                  <a:cubicBezTo>
                    <a:pt x="6732" y="16507"/>
                    <a:pt x="6726" y="16507"/>
                    <a:pt x="6720" y="16508"/>
                  </a:cubicBezTo>
                  <a:lnTo>
                    <a:pt x="6720" y="16508"/>
                  </a:lnTo>
                  <a:cubicBezTo>
                    <a:pt x="6717" y="16507"/>
                    <a:pt x="6715" y="16507"/>
                    <a:pt x="6712" y="16507"/>
                  </a:cubicBezTo>
                  <a:cubicBezTo>
                    <a:pt x="6704" y="16507"/>
                    <a:pt x="6694" y="16511"/>
                    <a:pt x="6680" y="16520"/>
                  </a:cubicBezTo>
                  <a:cubicBezTo>
                    <a:pt x="6694" y="16513"/>
                    <a:pt x="6707" y="16510"/>
                    <a:pt x="6720" y="16508"/>
                  </a:cubicBezTo>
                  <a:lnTo>
                    <a:pt x="6720" y="16508"/>
                  </a:lnTo>
                  <a:cubicBezTo>
                    <a:pt x="6728" y="16511"/>
                    <a:pt x="6734" y="16520"/>
                    <a:pt x="6740" y="16532"/>
                  </a:cubicBezTo>
                  <a:cubicBezTo>
                    <a:pt x="6720" y="16527"/>
                    <a:pt x="6700" y="16524"/>
                    <a:pt x="6680" y="16524"/>
                  </a:cubicBezTo>
                  <a:cubicBezTo>
                    <a:pt x="6652" y="16524"/>
                    <a:pt x="6625" y="16530"/>
                    <a:pt x="6597" y="16543"/>
                  </a:cubicBezTo>
                  <a:cubicBezTo>
                    <a:pt x="6618" y="16587"/>
                    <a:pt x="6472" y="16640"/>
                    <a:pt x="6373" y="16640"/>
                  </a:cubicBezTo>
                  <a:cubicBezTo>
                    <a:pt x="6364" y="16640"/>
                    <a:pt x="6355" y="16640"/>
                    <a:pt x="6347" y="16639"/>
                  </a:cubicBezTo>
                  <a:cubicBezTo>
                    <a:pt x="6359" y="16615"/>
                    <a:pt x="6382" y="16603"/>
                    <a:pt x="6406" y="16591"/>
                  </a:cubicBezTo>
                  <a:cubicBezTo>
                    <a:pt x="6393" y="16587"/>
                    <a:pt x="6382" y="16585"/>
                    <a:pt x="6374" y="16585"/>
                  </a:cubicBezTo>
                  <a:cubicBezTo>
                    <a:pt x="6357" y="16585"/>
                    <a:pt x="6350" y="16592"/>
                    <a:pt x="6347" y="16592"/>
                  </a:cubicBezTo>
                  <a:cubicBezTo>
                    <a:pt x="6345" y="16592"/>
                    <a:pt x="6347" y="16585"/>
                    <a:pt x="6347" y="16555"/>
                  </a:cubicBezTo>
                  <a:lnTo>
                    <a:pt x="6347" y="16555"/>
                  </a:lnTo>
                  <a:cubicBezTo>
                    <a:pt x="6245" y="16598"/>
                    <a:pt x="6179" y="16604"/>
                    <a:pt x="6111" y="16604"/>
                  </a:cubicBezTo>
                  <a:cubicBezTo>
                    <a:pt x="6083" y="16604"/>
                    <a:pt x="6056" y="16603"/>
                    <a:pt x="6025" y="16603"/>
                  </a:cubicBezTo>
                  <a:cubicBezTo>
                    <a:pt x="6042" y="16586"/>
                    <a:pt x="6058" y="16583"/>
                    <a:pt x="6071" y="16583"/>
                  </a:cubicBezTo>
                  <a:cubicBezTo>
                    <a:pt x="6081" y="16583"/>
                    <a:pt x="6089" y="16584"/>
                    <a:pt x="6097" y="16584"/>
                  </a:cubicBezTo>
                  <a:cubicBezTo>
                    <a:pt x="6111" y="16584"/>
                    <a:pt x="6123" y="16580"/>
                    <a:pt x="6132" y="16555"/>
                  </a:cubicBezTo>
                  <a:cubicBezTo>
                    <a:pt x="6108" y="16543"/>
                    <a:pt x="5978" y="16555"/>
                    <a:pt x="5978" y="16532"/>
                  </a:cubicBezTo>
                  <a:cubicBezTo>
                    <a:pt x="5978" y="16543"/>
                    <a:pt x="5978" y="16555"/>
                    <a:pt x="5978" y="16555"/>
                  </a:cubicBezTo>
                  <a:cubicBezTo>
                    <a:pt x="5978" y="16555"/>
                    <a:pt x="5978" y="16555"/>
                    <a:pt x="5978" y="16567"/>
                  </a:cubicBezTo>
                  <a:cubicBezTo>
                    <a:pt x="5978" y="16553"/>
                    <a:pt x="5982" y="16548"/>
                    <a:pt x="5990" y="16548"/>
                  </a:cubicBezTo>
                  <a:cubicBezTo>
                    <a:pt x="5996" y="16548"/>
                    <a:pt x="6003" y="16550"/>
                    <a:pt x="6013" y="16555"/>
                  </a:cubicBezTo>
                  <a:cubicBezTo>
                    <a:pt x="5947" y="16588"/>
                    <a:pt x="5921" y="16596"/>
                    <a:pt x="5893" y="16596"/>
                  </a:cubicBezTo>
                  <a:cubicBezTo>
                    <a:pt x="5871" y="16596"/>
                    <a:pt x="5847" y="16591"/>
                    <a:pt x="5799" y="16591"/>
                  </a:cubicBezTo>
                  <a:cubicBezTo>
                    <a:pt x="5799" y="16555"/>
                    <a:pt x="5823" y="16532"/>
                    <a:pt x="5858" y="16520"/>
                  </a:cubicBezTo>
                  <a:cubicBezTo>
                    <a:pt x="5747" y="16520"/>
                    <a:pt x="5567" y="16551"/>
                    <a:pt x="5442" y="16551"/>
                  </a:cubicBezTo>
                  <a:cubicBezTo>
                    <a:pt x="5380" y="16551"/>
                    <a:pt x="5331" y="16543"/>
                    <a:pt x="5311" y="16520"/>
                  </a:cubicBezTo>
                  <a:cubicBezTo>
                    <a:pt x="5272" y="16529"/>
                    <a:pt x="5156" y="16547"/>
                    <a:pt x="5113" y="16547"/>
                  </a:cubicBezTo>
                  <a:cubicBezTo>
                    <a:pt x="5103" y="16547"/>
                    <a:pt x="5096" y="16546"/>
                    <a:pt x="5096" y="16543"/>
                  </a:cubicBezTo>
                  <a:cubicBezTo>
                    <a:pt x="5096" y="16543"/>
                    <a:pt x="4954" y="16555"/>
                    <a:pt x="4846" y="16555"/>
                  </a:cubicBezTo>
                  <a:cubicBezTo>
                    <a:pt x="4846" y="16547"/>
                    <a:pt x="4846" y="16539"/>
                    <a:pt x="4842" y="16539"/>
                  </a:cubicBezTo>
                  <a:cubicBezTo>
                    <a:pt x="4840" y="16539"/>
                    <a:pt x="4838" y="16540"/>
                    <a:pt x="4835" y="16543"/>
                  </a:cubicBezTo>
                  <a:cubicBezTo>
                    <a:pt x="4835" y="16543"/>
                    <a:pt x="4835" y="16543"/>
                    <a:pt x="4823" y="16555"/>
                  </a:cubicBezTo>
                  <a:lnTo>
                    <a:pt x="4823" y="16555"/>
                  </a:lnTo>
                  <a:cubicBezTo>
                    <a:pt x="4758" y="16553"/>
                    <a:pt x="4719" y="16530"/>
                    <a:pt x="4787" y="16496"/>
                  </a:cubicBezTo>
                  <a:lnTo>
                    <a:pt x="4787" y="16496"/>
                  </a:lnTo>
                  <a:cubicBezTo>
                    <a:pt x="4765" y="16506"/>
                    <a:pt x="4487" y="16536"/>
                    <a:pt x="4463" y="16542"/>
                  </a:cubicBezTo>
                  <a:lnTo>
                    <a:pt x="4463" y="16542"/>
                  </a:lnTo>
                  <a:cubicBezTo>
                    <a:pt x="4451" y="16538"/>
                    <a:pt x="4439" y="16536"/>
                    <a:pt x="4426" y="16536"/>
                  </a:cubicBezTo>
                  <a:cubicBezTo>
                    <a:pt x="4365" y="16536"/>
                    <a:pt x="4293" y="16580"/>
                    <a:pt x="4230" y="16580"/>
                  </a:cubicBezTo>
                  <a:cubicBezTo>
                    <a:pt x="4212" y="16580"/>
                    <a:pt x="4195" y="16576"/>
                    <a:pt x="4180" y="16567"/>
                  </a:cubicBezTo>
                  <a:lnTo>
                    <a:pt x="4180" y="16567"/>
                  </a:lnTo>
                  <a:cubicBezTo>
                    <a:pt x="4192" y="16579"/>
                    <a:pt x="4180" y="16579"/>
                    <a:pt x="4144" y="16591"/>
                  </a:cubicBezTo>
                  <a:cubicBezTo>
                    <a:pt x="4073" y="16591"/>
                    <a:pt x="3942" y="16591"/>
                    <a:pt x="3953" y="16615"/>
                  </a:cubicBezTo>
                  <a:cubicBezTo>
                    <a:pt x="3930" y="16615"/>
                    <a:pt x="3906" y="16627"/>
                    <a:pt x="3882" y="16639"/>
                  </a:cubicBezTo>
                  <a:cubicBezTo>
                    <a:pt x="3882" y="16602"/>
                    <a:pt x="3896" y="16587"/>
                    <a:pt x="3929" y="16587"/>
                  </a:cubicBezTo>
                  <a:cubicBezTo>
                    <a:pt x="3939" y="16587"/>
                    <a:pt x="3951" y="16588"/>
                    <a:pt x="3965" y="16591"/>
                  </a:cubicBezTo>
                  <a:cubicBezTo>
                    <a:pt x="3943" y="16565"/>
                    <a:pt x="3918" y="16558"/>
                    <a:pt x="3891" y="16558"/>
                  </a:cubicBezTo>
                  <a:cubicBezTo>
                    <a:pt x="3862" y="16558"/>
                    <a:pt x="3831" y="16566"/>
                    <a:pt x="3801" y="16566"/>
                  </a:cubicBezTo>
                  <a:cubicBezTo>
                    <a:pt x="3784" y="16566"/>
                    <a:pt x="3767" y="16563"/>
                    <a:pt x="3751" y="16555"/>
                  </a:cubicBezTo>
                  <a:cubicBezTo>
                    <a:pt x="3775" y="16555"/>
                    <a:pt x="3799" y="16543"/>
                    <a:pt x="3822" y="16543"/>
                  </a:cubicBezTo>
                  <a:cubicBezTo>
                    <a:pt x="3775" y="16520"/>
                    <a:pt x="3727" y="16484"/>
                    <a:pt x="3668" y="16460"/>
                  </a:cubicBezTo>
                  <a:lnTo>
                    <a:pt x="3668" y="16460"/>
                  </a:lnTo>
                  <a:cubicBezTo>
                    <a:pt x="3703" y="16547"/>
                    <a:pt x="3698" y="16581"/>
                    <a:pt x="3677" y="16581"/>
                  </a:cubicBezTo>
                  <a:cubicBezTo>
                    <a:pt x="3654" y="16581"/>
                    <a:pt x="3615" y="16544"/>
                    <a:pt x="3584" y="16496"/>
                  </a:cubicBezTo>
                  <a:cubicBezTo>
                    <a:pt x="3553" y="16496"/>
                    <a:pt x="3519" y="16515"/>
                    <a:pt x="3495" y="16515"/>
                  </a:cubicBezTo>
                  <a:cubicBezTo>
                    <a:pt x="3473" y="16515"/>
                    <a:pt x="3460" y="16499"/>
                    <a:pt x="3465" y="16436"/>
                  </a:cubicBezTo>
                  <a:lnTo>
                    <a:pt x="3465" y="16436"/>
                  </a:lnTo>
                  <a:cubicBezTo>
                    <a:pt x="3461" y="16436"/>
                    <a:pt x="3433" y="16441"/>
                    <a:pt x="3398" y="16441"/>
                  </a:cubicBezTo>
                  <a:cubicBezTo>
                    <a:pt x="3334" y="16441"/>
                    <a:pt x="3247" y="16426"/>
                    <a:pt x="3239" y="16341"/>
                  </a:cubicBezTo>
                  <a:cubicBezTo>
                    <a:pt x="3156" y="16329"/>
                    <a:pt x="2965" y="16174"/>
                    <a:pt x="3072" y="16091"/>
                  </a:cubicBezTo>
                  <a:cubicBezTo>
                    <a:pt x="3001" y="15996"/>
                    <a:pt x="3001" y="15960"/>
                    <a:pt x="2977" y="15877"/>
                  </a:cubicBezTo>
                  <a:lnTo>
                    <a:pt x="2977" y="15877"/>
                  </a:lnTo>
                  <a:cubicBezTo>
                    <a:pt x="2989" y="15889"/>
                    <a:pt x="3096" y="15889"/>
                    <a:pt x="3203" y="15912"/>
                  </a:cubicBezTo>
                  <a:cubicBezTo>
                    <a:pt x="3191" y="15895"/>
                    <a:pt x="3188" y="15886"/>
                    <a:pt x="3191" y="15886"/>
                  </a:cubicBezTo>
                  <a:lnTo>
                    <a:pt x="3191" y="15886"/>
                  </a:lnTo>
                  <a:cubicBezTo>
                    <a:pt x="3194" y="15886"/>
                    <a:pt x="3203" y="15895"/>
                    <a:pt x="3215" y="15912"/>
                  </a:cubicBezTo>
                  <a:cubicBezTo>
                    <a:pt x="3203" y="15889"/>
                    <a:pt x="3203" y="15865"/>
                    <a:pt x="3191" y="15853"/>
                  </a:cubicBezTo>
                  <a:lnTo>
                    <a:pt x="3191" y="15853"/>
                  </a:lnTo>
                  <a:cubicBezTo>
                    <a:pt x="3227" y="15865"/>
                    <a:pt x="3263" y="15889"/>
                    <a:pt x="3299" y="15924"/>
                  </a:cubicBezTo>
                  <a:cubicBezTo>
                    <a:pt x="3311" y="15924"/>
                    <a:pt x="3322" y="15877"/>
                    <a:pt x="3322" y="15877"/>
                  </a:cubicBezTo>
                  <a:cubicBezTo>
                    <a:pt x="3358" y="15901"/>
                    <a:pt x="3358" y="15924"/>
                    <a:pt x="3334" y="15936"/>
                  </a:cubicBezTo>
                  <a:cubicBezTo>
                    <a:pt x="3338" y="15940"/>
                    <a:pt x="3344" y="15942"/>
                    <a:pt x="3351" y="15942"/>
                  </a:cubicBezTo>
                  <a:cubicBezTo>
                    <a:pt x="3408" y="15942"/>
                    <a:pt x="3566" y="15828"/>
                    <a:pt x="3635" y="15828"/>
                  </a:cubicBezTo>
                  <a:cubicBezTo>
                    <a:pt x="3638" y="15828"/>
                    <a:pt x="3641" y="15829"/>
                    <a:pt x="3644" y="15829"/>
                  </a:cubicBezTo>
                  <a:cubicBezTo>
                    <a:pt x="3644" y="15841"/>
                    <a:pt x="3656" y="15865"/>
                    <a:pt x="3656" y="15877"/>
                  </a:cubicBezTo>
                  <a:cubicBezTo>
                    <a:pt x="3680" y="15853"/>
                    <a:pt x="3692" y="15829"/>
                    <a:pt x="3692" y="15793"/>
                  </a:cubicBezTo>
                  <a:cubicBezTo>
                    <a:pt x="3699" y="15808"/>
                    <a:pt x="3706" y="15818"/>
                    <a:pt x="3714" y="15818"/>
                  </a:cubicBezTo>
                  <a:cubicBezTo>
                    <a:pt x="3718" y="15818"/>
                    <a:pt x="3723" y="15814"/>
                    <a:pt x="3727" y="15805"/>
                  </a:cubicBezTo>
                  <a:lnTo>
                    <a:pt x="3727" y="15805"/>
                  </a:lnTo>
                  <a:cubicBezTo>
                    <a:pt x="3717" y="15846"/>
                    <a:pt x="3793" y="15835"/>
                    <a:pt x="3823" y="15852"/>
                  </a:cubicBezTo>
                  <a:lnTo>
                    <a:pt x="3823" y="15852"/>
                  </a:lnTo>
                  <a:cubicBezTo>
                    <a:pt x="3806" y="15824"/>
                    <a:pt x="3780" y="15755"/>
                    <a:pt x="3810" y="15755"/>
                  </a:cubicBezTo>
                  <a:cubicBezTo>
                    <a:pt x="3813" y="15755"/>
                    <a:pt x="3818" y="15756"/>
                    <a:pt x="3822" y="15758"/>
                  </a:cubicBezTo>
                  <a:cubicBezTo>
                    <a:pt x="3799" y="15758"/>
                    <a:pt x="3930" y="15841"/>
                    <a:pt x="3882" y="15841"/>
                  </a:cubicBezTo>
                  <a:lnTo>
                    <a:pt x="3930" y="15841"/>
                  </a:lnTo>
                  <a:cubicBezTo>
                    <a:pt x="3939" y="15814"/>
                    <a:pt x="3934" y="15801"/>
                    <a:pt x="3926" y="15801"/>
                  </a:cubicBezTo>
                  <a:cubicBezTo>
                    <a:pt x="3924" y="15801"/>
                    <a:pt x="3921" y="15802"/>
                    <a:pt x="3918" y="15805"/>
                  </a:cubicBezTo>
                  <a:cubicBezTo>
                    <a:pt x="3930" y="15770"/>
                    <a:pt x="3953" y="15746"/>
                    <a:pt x="3977" y="15746"/>
                  </a:cubicBezTo>
                  <a:cubicBezTo>
                    <a:pt x="3977" y="15758"/>
                    <a:pt x="3977" y="15770"/>
                    <a:pt x="3977" y="15781"/>
                  </a:cubicBezTo>
                  <a:cubicBezTo>
                    <a:pt x="3977" y="15776"/>
                    <a:pt x="3980" y="15773"/>
                    <a:pt x="3985" y="15773"/>
                  </a:cubicBezTo>
                  <a:cubicBezTo>
                    <a:pt x="3989" y="15773"/>
                    <a:pt x="3995" y="15776"/>
                    <a:pt x="4001" y="15781"/>
                  </a:cubicBezTo>
                  <a:cubicBezTo>
                    <a:pt x="3989" y="15817"/>
                    <a:pt x="3965" y="15841"/>
                    <a:pt x="3942" y="15853"/>
                  </a:cubicBezTo>
                  <a:cubicBezTo>
                    <a:pt x="3951" y="15848"/>
                    <a:pt x="3957" y="15845"/>
                    <a:pt x="3961" y="15845"/>
                  </a:cubicBezTo>
                  <a:cubicBezTo>
                    <a:pt x="3967" y="15845"/>
                    <a:pt x="3970" y="15851"/>
                    <a:pt x="3977" y="15865"/>
                  </a:cubicBezTo>
                  <a:cubicBezTo>
                    <a:pt x="3977" y="15835"/>
                    <a:pt x="3982" y="15828"/>
                    <a:pt x="3988" y="15828"/>
                  </a:cubicBezTo>
                  <a:cubicBezTo>
                    <a:pt x="3994" y="15828"/>
                    <a:pt x="4001" y="15834"/>
                    <a:pt x="4008" y="15834"/>
                  </a:cubicBezTo>
                  <a:cubicBezTo>
                    <a:pt x="4015" y="15834"/>
                    <a:pt x="4021" y="15828"/>
                    <a:pt x="4025" y="15805"/>
                  </a:cubicBezTo>
                  <a:cubicBezTo>
                    <a:pt x="4025" y="15831"/>
                    <a:pt x="4025" y="15843"/>
                    <a:pt x="4029" y="15843"/>
                  </a:cubicBezTo>
                  <a:cubicBezTo>
                    <a:pt x="4032" y="15843"/>
                    <a:pt x="4038" y="15834"/>
                    <a:pt x="4049" y="15817"/>
                  </a:cubicBezTo>
                  <a:lnTo>
                    <a:pt x="4049" y="15817"/>
                  </a:lnTo>
                  <a:cubicBezTo>
                    <a:pt x="4049" y="15841"/>
                    <a:pt x="4049" y="15853"/>
                    <a:pt x="4037" y="15865"/>
                  </a:cubicBezTo>
                  <a:cubicBezTo>
                    <a:pt x="4061" y="15865"/>
                    <a:pt x="4084" y="15865"/>
                    <a:pt x="4096" y="15877"/>
                  </a:cubicBezTo>
                  <a:cubicBezTo>
                    <a:pt x="4073" y="15853"/>
                    <a:pt x="4061" y="15841"/>
                    <a:pt x="4061" y="15805"/>
                  </a:cubicBezTo>
                  <a:cubicBezTo>
                    <a:pt x="4068" y="15798"/>
                    <a:pt x="4074" y="15795"/>
                    <a:pt x="4080" y="15795"/>
                  </a:cubicBezTo>
                  <a:cubicBezTo>
                    <a:pt x="4107" y="15795"/>
                    <a:pt x="4116" y="15868"/>
                    <a:pt x="4154" y="15868"/>
                  </a:cubicBezTo>
                  <a:cubicBezTo>
                    <a:pt x="4158" y="15868"/>
                    <a:pt x="4163" y="15867"/>
                    <a:pt x="4168" y="15865"/>
                  </a:cubicBezTo>
                  <a:cubicBezTo>
                    <a:pt x="4144" y="15865"/>
                    <a:pt x="4132" y="15853"/>
                    <a:pt x="4144" y="15841"/>
                  </a:cubicBezTo>
                  <a:lnTo>
                    <a:pt x="4144" y="15841"/>
                  </a:lnTo>
                  <a:cubicBezTo>
                    <a:pt x="4150" y="15843"/>
                    <a:pt x="4155" y="15844"/>
                    <a:pt x="4160" y="15844"/>
                  </a:cubicBezTo>
                  <a:cubicBezTo>
                    <a:pt x="4209" y="15844"/>
                    <a:pt x="4209" y="15755"/>
                    <a:pt x="4249" y="15755"/>
                  </a:cubicBezTo>
                  <a:cubicBezTo>
                    <a:pt x="4254" y="15755"/>
                    <a:pt x="4258" y="15756"/>
                    <a:pt x="4263" y="15758"/>
                  </a:cubicBezTo>
                  <a:cubicBezTo>
                    <a:pt x="4275" y="15816"/>
                    <a:pt x="4252" y="15782"/>
                    <a:pt x="4274" y="15839"/>
                  </a:cubicBezTo>
                  <a:lnTo>
                    <a:pt x="4274" y="15839"/>
                  </a:lnTo>
                  <a:cubicBezTo>
                    <a:pt x="4280" y="15830"/>
                    <a:pt x="4326" y="15800"/>
                    <a:pt x="4346" y="15770"/>
                  </a:cubicBezTo>
                  <a:cubicBezTo>
                    <a:pt x="4346" y="15781"/>
                    <a:pt x="4346" y="15781"/>
                    <a:pt x="4358" y="15781"/>
                  </a:cubicBezTo>
                  <a:cubicBezTo>
                    <a:pt x="4352" y="15805"/>
                    <a:pt x="4349" y="15805"/>
                    <a:pt x="4346" y="15805"/>
                  </a:cubicBezTo>
                  <a:cubicBezTo>
                    <a:pt x="4343" y="15805"/>
                    <a:pt x="4340" y="15805"/>
                    <a:pt x="4334" y="15829"/>
                  </a:cubicBezTo>
                  <a:cubicBezTo>
                    <a:pt x="4342" y="15839"/>
                    <a:pt x="4348" y="15842"/>
                    <a:pt x="4353" y="15842"/>
                  </a:cubicBezTo>
                  <a:cubicBezTo>
                    <a:pt x="4375" y="15842"/>
                    <a:pt x="4384" y="15779"/>
                    <a:pt x="4394" y="15770"/>
                  </a:cubicBezTo>
                  <a:cubicBezTo>
                    <a:pt x="4406" y="15781"/>
                    <a:pt x="4454" y="15805"/>
                    <a:pt x="4406" y="15853"/>
                  </a:cubicBezTo>
                  <a:cubicBezTo>
                    <a:pt x="4454" y="15829"/>
                    <a:pt x="4489" y="15817"/>
                    <a:pt x="4537" y="15817"/>
                  </a:cubicBezTo>
                  <a:cubicBezTo>
                    <a:pt x="4547" y="15814"/>
                    <a:pt x="4558" y="15812"/>
                    <a:pt x="4569" y="15812"/>
                  </a:cubicBezTo>
                  <a:cubicBezTo>
                    <a:pt x="4595" y="15812"/>
                    <a:pt x="4622" y="15821"/>
                    <a:pt x="4656" y="15829"/>
                  </a:cubicBezTo>
                  <a:cubicBezTo>
                    <a:pt x="4644" y="15793"/>
                    <a:pt x="4644" y="15770"/>
                    <a:pt x="4656" y="15746"/>
                  </a:cubicBezTo>
                  <a:cubicBezTo>
                    <a:pt x="4680" y="15746"/>
                    <a:pt x="4680" y="15770"/>
                    <a:pt x="4680" y="15793"/>
                  </a:cubicBezTo>
                  <a:cubicBezTo>
                    <a:pt x="4680" y="15757"/>
                    <a:pt x="4694" y="15741"/>
                    <a:pt x="4716" y="15741"/>
                  </a:cubicBezTo>
                  <a:cubicBezTo>
                    <a:pt x="4723" y="15741"/>
                    <a:pt x="4731" y="15743"/>
                    <a:pt x="4739" y="15746"/>
                  </a:cubicBezTo>
                  <a:cubicBezTo>
                    <a:pt x="4739" y="15758"/>
                    <a:pt x="4715" y="15817"/>
                    <a:pt x="4727" y="15853"/>
                  </a:cubicBezTo>
                  <a:cubicBezTo>
                    <a:pt x="4715" y="15770"/>
                    <a:pt x="4811" y="15817"/>
                    <a:pt x="4787" y="15734"/>
                  </a:cubicBezTo>
                  <a:cubicBezTo>
                    <a:pt x="4799" y="15734"/>
                    <a:pt x="4799" y="15734"/>
                    <a:pt x="4811" y="15746"/>
                  </a:cubicBezTo>
                  <a:cubicBezTo>
                    <a:pt x="4835" y="15722"/>
                    <a:pt x="4918" y="15686"/>
                    <a:pt x="4930" y="15639"/>
                  </a:cubicBezTo>
                  <a:cubicBezTo>
                    <a:pt x="4930" y="15656"/>
                    <a:pt x="4933" y="15665"/>
                    <a:pt x="4937" y="15665"/>
                  </a:cubicBezTo>
                  <a:cubicBezTo>
                    <a:pt x="4938" y="15665"/>
                    <a:pt x="4939" y="15665"/>
                    <a:pt x="4940" y="15664"/>
                  </a:cubicBezTo>
                  <a:lnTo>
                    <a:pt x="4940" y="15664"/>
                  </a:lnTo>
                  <a:cubicBezTo>
                    <a:pt x="4932" y="15687"/>
                    <a:pt x="4939" y="15704"/>
                    <a:pt x="4965" y="15722"/>
                  </a:cubicBezTo>
                  <a:cubicBezTo>
                    <a:pt x="4973" y="15717"/>
                    <a:pt x="4979" y="15714"/>
                    <a:pt x="4985" y="15714"/>
                  </a:cubicBezTo>
                  <a:cubicBezTo>
                    <a:pt x="5003" y="15714"/>
                    <a:pt x="5012" y="15744"/>
                    <a:pt x="5049" y="15781"/>
                  </a:cubicBezTo>
                  <a:cubicBezTo>
                    <a:pt x="5025" y="15758"/>
                    <a:pt x="5013" y="15722"/>
                    <a:pt x="5001" y="15674"/>
                  </a:cubicBezTo>
                  <a:lnTo>
                    <a:pt x="5001" y="15674"/>
                  </a:lnTo>
                  <a:cubicBezTo>
                    <a:pt x="5024" y="15691"/>
                    <a:pt x="5042" y="15695"/>
                    <a:pt x="5056" y="15695"/>
                  </a:cubicBezTo>
                  <a:cubicBezTo>
                    <a:pt x="5074" y="15695"/>
                    <a:pt x="5086" y="15689"/>
                    <a:pt x="5096" y="15689"/>
                  </a:cubicBezTo>
                  <a:cubicBezTo>
                    <a:pt x="5108" y="15689"/>
                    <a:pt x="5118" y="15697"/>
                    <a:pt x="5132" y="15734"/>
                  </a:cubicBezTo>
                  <a:cubicBezTo>
                    <a:pt x="5132" y="15734"/>
                    <a:pt x="5125" y="15628"/>
                    <a:pt x="5160" y="15628"/>
                  </a:cubicBezTo>
                  <a:cubicBezTo>
                    <a:pt x="5170" y="15628"/>
                    <a:pt x="5184" y="15638"/>
                    <a:pt x="5204" y="15662"/>
                  </a:cubicBezTo>
                  <a:cubicBezTo>
                    <a:pt x="5204" y="15634"/>
                    <a:pt x="5204" y="15618"/>
                    <a:pt x="5206" y="15618"/>
                  </a:cubicBezTo>
                  <a:cubicBezTo>
                    <a:pt x="5208" y="15618"/>
                    <a:pt x="5211" y="15625"/>
                    <a:pt x="5216" y="15639"/>
                  </a:cubicBezTo>
                  <a:cubicBezTo>
                    <a:pt x="5237" y="15602"/>
                    <a:pt x="5255" y="15570"/>
                    <a:pt x="5271" y="15570"/>
                  </a:cubicBezTo>
                  <a:cubicBezTo>
                    <a:pt x="5280" y="15570"/>
                    <a:pt x="5290" y="15583"/>
                    <a:pt x="5299" y="15615"/>
                  </a:cubicBezTo>
                  <a:cubicBezTo>
                    <a:pt x="5335" y="15561"/>
                    <a:pt x="5323" y="15555"/>
                    <a:pt x="5341" y="15555"/>
                  </a:cubicBezTo>
                  <a:cubicBezTo>
                    <a:pt x="5346" y="15555"/>
                    <a:pt x="5355" y="15555"/>
                    <a:pt x="5370" y="15555"/>
                  </a:cubicBezTo>
                  <a:cubicBezTo>
                    <a:pt x="5335" y="15508"/>
                    <a:pt x="5370" y="15400"/>
                    <a:pt x="5370" y="15377"/>
                  </a:cubicBezTo>
                  <a:cubicBezTo>
                    <a:pt x="5370" y="15377"/>
                    <a:pt x="5394" y="15460"/>
                    <a:pt x="5394" y="15472"/>
                  </a:cubicBezTo>
                  <a:cubicBezTo>
                    <a:pt x="5382" y="15456"/>
                    <a:pt x="5374" y="15448"/>
                    <a:pt x="5369" y="15448"/>
                  </a:cubicBezTo>
                  <a:lnTo>
                    <a:pt x="5369" y="15448"/>
                  </a:lnTo>
                  <a:cubicBezTo>
                    <a:pt x="5361" y="15448"/>
                    <a:pt x="5367" y="15477"/>
                    <a:pt x="5382" y="15531"/>
                  </a:cubicBezTo>
                  <a:cubicBezTo>
                    <a:pt x="5382" y="15525"/>
                    <a:pt x="5383" y="15522"/>
                    <a:pt x="5385" y="15522"/>
                  </a:cubicBezTo>
                  <a:cubicBezTo>
                    <a:pt x="5390" y="15522"/>
                    <a:pt x="5401" y="15541"/>
                    <a:pt x="5418" y="15567"/>
                  </a:cubicBezTo>
                  <a:cubicBezTo>
                    <a:pt x="5423" y="15557"/>
                    <a:pt x="5424" y="15553"/>
                    <a:pt x="5427" y="15553"/>
                  </a:cubicBezTo>
                  <a:cubicBezTo>
                    <a:pt x="5430" y="15553"/>
                    <a:pt x="5438" y="15560"/>
                    <a:pt x="5466" y="15567"/>
                  </a:cubicBezTo>
                  <a:cubicBezTo>
                    <a:pt x="5466" y="15508"/>
                    <a:pt x="5489" y="15448"/>
                    <a:pt x="5525" y="15400"/>
                  </a:cubicBezTo>
                  <a:lnTo>
                    <a:pt x="5525" y="15400"/>
                  </a:lnTo>
                  <a:cubicBezTo>
                    <a:pt x="5513" y="15555"/>
                    <a:pt x="5525" y="15460"/>
                    <a:pt x="5501" y="15555"/>
                  </a:cubicBezTo>
                  <a:cubicBezTo>
                    <a:pt x="5530" y="15534"/>
                    <a:pt x="5528" y="15517"/>
                    <a:pt x="5533" y="15517"/>
                  </a:cubicBezTo>
                  <a:cubicBezTo>
                    <a:pt x="5536" y="15517"/>
                    <a:pt x="5542" y="15524"/>
                    <a:pt x="5561" y="15543"/>
                  </a:cubicBezTo>
                  <a:cubicBezTo>
                    <a:pt x="5549" y="15508"/>
                    <a:pt x="5561" y="15472"/>
                    <a:pt x="5597" y="15460"/>
                  </a:cubicBezTo>
                  <a:cubicBezTo>
                    <a:pt x="5597" y="15460"/>
                    <a:pt x="5623" y="15466"/>
                    <a:pt x="5654" y="15466"/>
                  </a:cubicBezTo>
                  <a:cubicBezTo>
                    <a:pt x="5699" y="15466"/>
                    <a:pt x="5754" y="15453"/>
                    <a:pt x="5739" y="15389"/>
                  </a:cubicBezTo>
                  <a:lnTo>
                    <a:pt x="5739" y="15389"/>
                  </a:lnTo>
                  <a:cubicBezTo>
                    <a:pt x="5751" y="15424"/>
                    <a:pt x="5751" y="15448"/>
                    <a:pt x="5763" y="15472"/>
                  </a:cubicBezTo>
                  <a:cubicBezTo>
                    <a:pt x="5751" y="15400"/>
                    <a:pt x="5763" y="15329"/>
                    <a:pt x="5763" y="15258"/>
                  </a:cubicBezTo>
                  <a:cubicBezTo>
                    <a:pt x="5737" y="15225"/>
                    <a:pt x="5729" y="15196"/>
                    <a:pt x="5723" y="15196"/>
                  </a:cubicBezTo>
                  <a:cubicBezTo>
                    <a:pt x="5718" y="15196"/>
                    <a:pt x="5714" y="15216"/>
                    <a:pt x="5704" y="15269"/>
                  </a:cubicBezTo>
                  <a:cubicBezTo>
                    <a:pt x="5697" y="15263"/>
                    <a:pt x="5615" y="15248"/>
                    <a:pt x="5550" y="15248"/>
                  </a:cubicBezTo>
                  <a:cubicBezTo>
                    <a:pt x="5501" y="15248"/>
                    <a:pt x="5460" y="15256"/>
                    <a:pt x="5466" y="15281"/>
                  </a:cubicBezTo>
                  <a:cubicBezTo>
                    <a:pt x="5458" y="15267"/>
                    <a:pt x="5433" y="15238"/>
                    <a:pt x="5414" y="15238"/>
                  </a:cubicBezTo>
                  <a:cubicBezTo>
                    <a:pt x="5403" y="15238"/>
                    <a:pt x="5394" y="15249"/>
                    <a:pt x="5394" y="15281"/>
                  </a:cubicBezTo>
                  <a:cubicBezTo>
                    <a:pt x="5370" y="15246"/>
                    <a:pt x="5370" y="15234"/>
                    <a:pt x="5370" y="15222"/>
                  </a:cubicBezTo>
                  <a:cubicBezTo>
                    <a:pt x="5358" y="15222"/>
                    <a:pt x="5335" y="15365"/>
                    <a:pt x="5335" y="15365"/>
                  </a:cubicBezTo>
                  <a:cubicBezTo>
                    <a:pt x="5322" y="15341"/>
                    <a:pt x="5309" y="15333"/>
                    <a:pt x="5295" y="15333"/>
                  </a:cubicBezTo>
                  <a:cubicBezTo>
                    <a:pt x="5257" y="15333"/>
                    <a:pt x="5214" y="15404"/>
                    <a:pt x="5155" y="15404"/>
                  </a:cubicBezTo>
                  <a:cubicBezTo>
                    <a:pt x="5141" y="15404"/>
                    <a:pt x="5125" y="15400"/>
                    <a:pt x="5108" y="15389"/>
                  </a:cubicBezTo>
                  <a:lnTo>
                    <a:pt x="5108" y="15389"/>
                  </a:lnTo>
                  <a:cubicBezTo>
                    <a:pt x="5120" y="15412"/>
                    <a:pt x="5120" y="15436"/>
                    <a:pt x="5108" y="15448"/>
                  </a:cubicBezTo>
                  <a:cubicBezTo>
                    <a:pt x="5088" y="15440"/>
                    <a:pt x="5078" y="15436"/>
                    <a:pt x="5072" y="15434"/>
                  </a:cubicBezTo>
                  <a:lnTo>
                    <a:pt x="5072" y="15434"/>
                  </a:lnTo>
                  <a:cubicBezTo>
                    <a:pt x="5067" y="15411"/>
                    <a:pt x="4966" y="15375"/>
                    <a:pt x="5001" y="15329"/>
                  </a:cubicBezTo>
                  <a:lnTo>
                    <a:pt x="5001" y="15329"/>
                  </a:lnTo>
                  <a:cubicBezTo>
                    <a:pt x="4985" y="15337"/>
                    <a:pt x="4974" y="15346"/>
                    <a:pt x="4973" y="15362"/>
                  </a:cubicBezTo>
                  <a:lnTo>
                    <a:pt x="4973" y="15362"/>
                  </a:lnTo>
                  <a:cubicBezTo>
                    <a:pt x="4968" y="15348"/>
                    <a:pt x="4961" y="15336"/>
                    <a:pt x="4954" y="15329"/>
                  </a:cubicBezTo>
                  <a:cubicBezTo>
                    <a:pt x="4951" y="15325"/>
                    <a:pt x="4948" y="15323"/>
                    <a:pt x="4945" y="15323"/>
                  </a:cubicBezTo>
                  <a:cubicBezTo>
                    <a:pt x="4921" y="15323"/>
                    <a:pt x="4888" y="15423"/>
                    <a:pt x="4893" y="15425"/>
                  </a:cubicBezTo>
                  <a:lnTo>
                    <a:pt x="4893" y="15425"/>
                  </a:lnTo>
                  <a:cubicBezTo>
                    <a:pt x="4797" y="15471"/>
                    <a:pt x="4560" y="15401"/>
                    <a:pt x="4501" y="15531"/>
                  </a:cubicBezTo>
                  <a:cubicBezTo>
                    <a:pt x="4480" y="15510"/>
                    <a:pt x="4434" y="15500"/>
                    <a:pt x="4387" y="15500"/>
                  </a:cubicBezTo>
                  <a:cubicBezTo>
                    <a:pt x="4301" y="15500"/>
                    <a:pt x="4209" y="15534"/>
                    <a:pt x="4239" y="15603"/>
                  </a:cubicBezTo>
                  <a:cubicBezTo>
                    <a:pt x="4168" y="15567"/>
                    <a:pt x="3989" y="15531"/>
                    <a:pt x="3953" y="15531"/>
                  </a:cubicBezTo>
                  <a:cubicBezTo>
                    <a:pt x="3953" y="15555"/>
                    <a:pt x="3965" y="15567"/>
                    <a:pt x="3965" y="15591"/>
                  </a:cubicBezTo>
                  <a:cubicBezTo>
                    <a:pt x="3965" y="15583"/>
                    <a:pt x="3946" y="15551"/>
                    <a:pt x="3932" y="15551"/>
                  </a:cubicBezTo>
                  <a:cubicBezTo>
                    <a:pt x="3924" y="15551"/>
                    <a:pt x="3918" y="15561"/>
                    <a:pt x="3918" y="15591"/>
                  </a:cubicBezTo>
                  <a:cubicBezTo>
                    <a:pt x="3907" y="15569"/>
                    <a:pt x="3906" y="15548"/>
                    <a:pt x="3915" y="15526"/>
                  </a:cubicBezTo>
                  <a:lnTo>
                    <a:pt x="3915" y="15526"/>
                  </a:lnTo>
                  <a:cubicBezTo>
                    <a:pt x="3903" y="15544"/>
                    <a:pt x="3862" y="15579"/>
                    <a:pt x="3882" y="15579"/>
                  </a:cubicBezTo>
                  <a:cubicBezTo>
                    <a:pt x="3874" y="15579"/>
                    <a:pt x="3871" y="15574"/>
                    <a:pt x="3867" y="15570"/>
                  </a:cubicBezTo>
                  <a:lnTo>
                    <a:pt x="3867" y="15570"/>
                  </a:lnTo>
                  <a:cubicBezTo>
                    <a:pt x="3865" y="15572"/>
                    <a:pt x="3863" y="15572"/>
                    <a:pt x="3862" y="15572"/>
                  </a:cubicBezTo>
                  <a:cubicBezTo>
                    <a:pt x="3858" y="15572"/>
                    <a:pt x="3858" y="15567"/>
                    <a:pt x="3858" y="15567"/>
                  </a:cubicBezTo>
                  <a:lnTo>
                    <a:pt x="3858" y="15567"/>
                  </a:lnTo>
                  <a:cubicBezTo>
                    <a:pt x="3862" y="15567"/>
                    <a:pt x="3865" y="15568"/>
                    <a:pt x="3867" y="15570"/>
                  </a:cubicBezTo>
                  <a:lnTo>
                    <a:pt x="3867" y="15570"/>
                  </a:lnTo>
                  <a:cubicBezTo>
                    <a:pt x="3868" y="15569"/>
                    <a:pt x="3869" y="15568"/>
                    <a:pt x="3870" y="15567"/>
                  </a:cubicBezTo>
                  <a:lnTo>
                    <a:pt x="3858" y="15567"/>
                  </a:lnTo>
                  <a:cubicBezTo>
                    <a:pt x="3849" y="15550"/>
                    <a:pt x="3860" y="15539"/>
                    <a:pt x="3847" y="15539"/>
                  </a:cubicBezTo>
                  <a:cubicBezTo>
                    <a:pt x="3843" y="15539"/>
                    <a:pt x="3835" y="15540"/>
                    <a:pt x="3822" y="15543"/>
                  </a:cubicBezTo>
                  <a:cubicBezTo>
                    <a:pt x="3822" y="15579"/>
                    <a:pt x="3811" y="15603"/>
                    <a:pt x="3822" y="15639"/>
                  </a:cubicBezTo>
                  <a:cubicBezTo>
                    <a:pt x="3806" y="15598"/>
                    <a:pt x="3781" y="15583"/>
                    <a:pt x="3755" y="15583"/>
                  </a:cubicBezTo>
                  <a:cubicBezTo>
                    <a:pt x="3693" y="15583"/>
                    <a:pt x="3621" y="15667"/>
                    <a:pt x="3619" y="15684"/>
                  </a:cubicBezTo>
                  <a:lnTo>
                    <a:pt x="3619" y="15684"/>
                  </a:lnTo>
                  <a:cubicBezTo>
                    <a:pt x="3607" y="15637"/>
                    <a:pt x="3584" y="15602"/>
                    <a:pt x="3549" y="15579"/>
                  </a:cubicBezTo>
                  <a:cubicBezTo>
                    <a:pt x="3537" y="15603"/>
                    <a:pt x="3525" y="15627"/>
                    <a:pt x="3525" y="15650"/>
                  </a:cubicBezTo>
                  <a:cubicBezTo>
                    <a:pt x="3486" y="15643"/>
                    <a:pt x="3453" y="15600"/>
                    <a:pt x="3418" y="15600"/>
                  </a:cubicBezTo>
                  <a:cubicBezTo>
                    <a:pt x="3399" y="15600"/>
                    <a:pt x="3379" y="15613"/>
                    <a:pt x="3358" y="15650"/>
                  </a:cubicBezTo>
                  <a:cubicBezTo>
                    <a:pt x="3346" y="15627"/>
                    <a:pt x="3334" y="15603"/>
                    <a:pt x="3322" y="15591"/>
                  </a:cubicBezTo>
                  <a:cubicBezTo>
                    <a:pt x="3272" y="15630"/>
                    <a:pt x="3222" y="15647"/>
                    <a:pt x="3174" y="15647"/>
                  </a:cubicBezTo>
                  <a:cubicBezTo>
                    <a:pt x="3018" y="15647"/>
                    <a:pt x="2885" y="15459"/>
                    <a:pt x="2858" y="15222"/>
                  </a:cubicBezTo>
                  <a:lnTo>
                    <a:pt x="2858" y="15222"/>
                  </a:lnTo>
                  <a:cubicBezTo>
                    <a:pt x="2880" y="15237"/>
                    <a:pt x="2902" y="15247"/>
                    <a:pt x="2924" y="15247"/>
                  </a:cubicBezTo>
                  <a:cubicBezTo>
                    <a:pt x="2938" y="15247"/>
                    <a:pt x="2952" y="15243"/>
                    <a:pt x="2965" y="15234"/>
                  </a:cubicBezTo>
                  <a:lnTo>
                    <a:pt x="2965" y="15234"/>
                  </a:lnTo>
                  <a:cubicBezTo>
                    <a:pt x="2953" y="15305"/>
                    <a:pt x="2953" y="15377"/>
                    <a:pt x="2977" y="15448"/>
                  </a:cubicBezTo>
                  <a:cubicBezTo>
                    <a:pt x="2977" y="15425"/>
                    <a:pt x="2982" y="15417"/>
                    <a:pt x="2991" y="15417"/>
                  </a:cubicBezTo>
                  <a:cubicBezTo>
                    <a:pt x="2997" y="15417"/>
                    <a:pt x="3004" y="15420"/>
                    <a:pt x="3013" y="15424"/>
                  </a:cubicBezTo>
                  <a:cubicBezTo>
                    <a:pt x="3001" y="15258"/>
                    <a:pt x="2989" y="15186"/>
                    <a:pt x="2941" y="15031"/>
                  </a:cubicBezTo>
                  <a:cubicBezTo>
                    <a:pt x="2945" y="15030"/>
                    <a:pt x="2948" y="15029"/>
                    <a:pt x="2951" y="15029"/>
                  </a:cubicBezTo>
                  <a:cubicBezTo>
                    <a:pt x="2968" y="15029"/>
                    <a:pt x="2977" y="15058"/>
                    <a:pt x="2977" y="15079"/>
                  </a:cubicBezTo>
                  <a:cubicBezTo>
                    <a:pt x="2977" y="15067"/>
                    <a:pt x="2989" y="15043"/>
                    <a:pt x="3001" y="15019"/>
                  </a:cubicBezTo>
                  <a:cubicBezTo>
                    <a:pt x="3013" y="15055"/>
                    <a:pt x="3084" y="15055"/>
                    <a:pt x="3180" y="15079"/>
                  </a:cubicBezTo>
                  <a:cubicBezTo>
                    <a:pt x="3173" y="15058"/>
                    <a:pt x="3170" y="15046"/>
                    <a:pt x="3173" y="15046"/>
                  </a:cubicBezTo>
                  <a:lnTo>
                    <a:pt x="3173" y="15046"/>
                  </a:lnTo>
                  <a:cubicBezTo>
                    <a:pt x="3176" y="15046"/>
                    <a:pt x="3181" y="15052"/>
                    <a:pt x="3191" y="15067"/>
                  </a:cubicBezTo>
                  <a:cubicBezTo>
                    <a:pt x="3180" y="15043"/>
                    <a:pt x="3180" y="15031"/>
                    <a:pt x="3168" y="15008"/>
                  </a:cubicBezTo>
                  <a:lnTo>
                    <a:pt x="3168" y="15008"/>
                  </a:lnTo>
                  <a:cubicBezTo>
                    <a:pt x="3203" y="15031"/>
                    <a:pt x="3239" y="15055"/>
                    <a:pt x="3275" y="15079"/>
                  </a:cubicBezTo>
                  <a:cubicBezTo>
                    <a:pt x="3287" y="15079"/>
                    <a:pt x="3299" y="15031"/>
                    <a:pt x="3299" y="15031"/>
                  </a:cubicBezTo>
                  <a:cubicBezTo>
                    <a:pt x="3334" y="15067"/>
                    <a:pt x="3334" y="15079"/>
                    <a:pt x="3311" y="15091"/>
                  </a:cubicBezTo>
                  <a:cubicBezTo>
                    <a:pt x="3314" y="15095"/>
                    <a:pt x="3321" y="15097"/>
                    <a:pt x="3328" y="15097"/>
                  </a:cubicBezTo>
                  <a:cubicBezTo>
                    <a:pt x="3390" y="15097"/>
                    <a:pt x="3557" y="14984"/>
                    <a:pt x="3620" y="14984"/>
                  </a:cubicBezTo>
                  <a:cubicBezTo>
                    <a:pt x="3620" y="15008"/>
                    <a:pt x="3632" y="15019"/>
                    <a:pt x="3632" y="15043"/>
                  </a:cubicBezTo>
                  <a:cubicBezTo>
                    <a:pt x="3656" y="15019"/>
                    <a:pt x="3668" y="14984"/>
                    <a:pt x="3680" y="14948"/>
                  </a:cubicBezTo>
                  <a:cubicBezTo>
                    <a:pt x="3680" y="14971"/>
                    <a:pt x="3684" y="14979"/>
                    <a:pt x="3691" y="14979"/>
                  </a:cubicBezTo>
                  <a:cubicBezTo>
                    <a:pt x="3695" y="14979"/>
                    <a:pt x="3699" y="14976"/>
                    <a:pt x="3703" y="14972"/>
                  </a:cubicBezTo>
                  <a:lnTo>
                    <a:pt x="3703" y="14972"/>
                  </a:lnTo>
                  <a:cubicBezTo>
                    <a:pt x="3692" y="15016"/>
                    <a:pt x="3782" y="14999"/>
                    <a:pt x="3806" y="15015"/>
                  </a:cubicBezTo>
                  <a:lnTo>
                    <a:pt x="3806" y="15015"/>
                  </a:lnTo>
                  <a:cubicBezTo>
                    <a:pt x="3792" y="14992"/>
                    <a:pt x="3756" y="14910"/>
                    <a:pt x="3787" y="14910"/>
                  </a:cubicBezTo>
                  <a:cubicBezTo>
                    <a:pt x="3790" y="14910"/>
                    <a:pt x="3794" y="14910"/>
                    <a:pt x="3799" y="14912"/>
                  </a:cubicBezTo>
                  <a:cubicBezTo>
                    <a:pt x="3778" y="14912"/>
                    <a:pt x="3872" y="14983"/>
                    <a:pt x="3876" y="15003"/>
                  </a:cubicBezTo>
                  <a:lnTo>
                    <a:pt x="3876" y="15003"/>
                  </a:lnTo>
                  <a:cubicBezTo>
                    <a:pt x="3880" y="15000"/>
                    <a:pt x="3884" y="14999"/>
                    <a:pt x="3888" y="14999"/>
                  </a:cubicBezTo>
                  <a:cubicBezTo>
                    <a:pt x="3894" y="14999"/>
                    <a:pt x="3900" y="15002"/>
                    <a:pt x="3906" y="15008"/>
                  </a:cubicBezTo>
                  <a:cubicBezTo>
                    <a:pt x="3918" y="14960"/>
                    <a:pt x="3906" y="14960"/>
                    <a:pt x="3894" y="14960"/>
                  </a:cubicBezTo>
                  <a:cubicBezTo>
                    <a:pt x="3906" y="14924"/>
                    <a:pt x="3930" y="14912"/>
                    <a:pt x="3953" y="14912"/>
                  </a:cubicBezTo>
                  <a:cubicBezTo>
                    <a:pt x="3953" y="14924"/>
                    <a:pt x="3953" y="14936"/>
                    <a:pt x="3953" y="14936"/>
                  </a:cubicBezTo>
                  <a:cubicBezTo>
                    <a:pt x="3953" y="14936"/>
                    <a:pt x="3965" y="14936"/>
                    <a:pt x="3977" y="14948"/>
                  </a:cubicBezTo>
                  <a:cubicBezTo>
                    <a:pt x="3965" y="14972"/>
                    <a:pt x="3942" y="14996"/>
                    <a:pt x="3918" y="15008"/>
                  </a:cubicBezTo>
                  <a:cubicBezTo>
                    <a:pt x="3924" y="15004"/>
                    <a:pt x="3930" y="15003"/>
                    <a:pt x="3934" y="15003"/>
                  </a:cubicBezTo>
                  <a:cubicBezTo>
                    <a:pt x="3947" y="15003"/>
                    <a:pt x="3953" y="15014"/>
                    <a:pt x="3953" y="15031"/>
                  </a:cubicBezTo>
                  <a:cubicBezTo>
                    <a:pt x="3953" y="14998"/>
                    <a:pt x="3959" y="14992"/>
                    <a:pt x="3966" y="14992"/>
                  </a:cubicBezTo>
                  <a:cubicBezTo>
                    <a:pt x="3972" y="14992"/>
                    <a:pt x="3978" y="14995"/>
                    <a:pt x="3984" y="14995"/>
                  </a:cubicBezTo>
                  <a:cubicBezTo>
                    <a:pt x="3991" y="14995"/>
                    <a:pt x="3997" y="14991"/>
                    <a:pt x="4001" y="14972"/>
                  </a:cubicBezTo>
                  <a:cubicBezTo>
                    <a:pt x="4001" y="14993"/>
                    <a:pt x="4005" y="15005"/>
                    <a:pt x="4011" y="15005"/>
                  </a:cubicBezTo>
                  <a:cubicBezTo>
                    <a:pt x="4015" y="15005"/>
                    <a:pt x="4020" y="14999"/>
                    <a:pt x="4025" y="14984"/>
                  </a:cubicBezTo>
                  <a:lnTo>
                    <a:pt x="4025" y="14984"/>
                  </a:lnTo>
                  <a:cubicBezTo>
                    <a:pt x="4025" y="14996"/>
                    <a:pt x="4025" y="15008"/>
                    <a:pt x="4013" y="15031"/>
                  </a:cubicBezTo>
                  <a:cubicBezTo>
                    <a:pt x="4025" y="15025"/>
                    <a:pt x="4037" y="15022"/>
                    <a:pt x="4047" y="15022"/>
                  </a:cubicBezTo>
                  <a:cubicBezTo>
                    <a:pt x="4053" y="15022"/>
                    <a:pt x="4058" y="15023"/>
                    <a:pt x="4062" y="15025"/>
                  </a:cubicBezTo>
                  <a:lnTo>
                    <a:pt x="4062" y="15025"/>
                  </a:lnTo>
                  <a:cubicBezTo>
                    <a:pt x="4046" y="15012"/>
                    <a:pt x="4039" y="14992"/>
                    <a:pt x="4049" y="14972"/>
                  </a:cubicBezTo>
                  <a:cubicBezTo>
                    <a:pt x="4054" y="14964"/>
                    <a:pt x="4059" y="14961"/>
                    <a:pt x="4063" y="14961"/>
                  </a:cubicBezTo>
                  <a:cubicBezTo>
                    <a:pt x="4084" y="14961"/>
                    <a:pt x="4092" y="15034"/>
                    <a:pt x="4130" y="15034"/>
                  </a:cubicBezTo>
                  <a:cubicBezTo>
                    <a:pt x="4134" y="15034"/>
                    <a:pt x="4139" y="15033"/>
                    <a:pt x="4144" y="15031"/>
                  </a:cubicBezTo>
                  <a:cubicBezTo>
                    <a:pt x="4120" y="15031"/>
                    <a:pt x="4108" y="15019"/>
                    <a:pt x="4120" y="14996"/>
                  </a:cubicBezTo>
                  <a:lnTo>
                    <a:pt x="4120" y="14996"/>
                  </a:lnTo>
                  <a:cubicBezTo>
                    <a:pt x="4128" y="15000"/>
                    <a:pt x="4135" y="15001"/>
                    <a:pt x="4141" y="15001"/>
                  </a:cubicBezTo>
                  <a:cubicBezTo>
                    <a:pt x="4184" y="15001"/>
                    <a:pt x="4186" y="14918"/>
                    <a:pt x="4222" y="14918"/>
                  </a:cubicBezTo>
                  <a:cubicBezTo>
                    <a:pt x="4227" y="14918"/>
                    <a:pt x="4232" y="14920"/>
                    <a:pt x="4239" y="14924"/>
                  </a:cubicBezTo>
                  <a:cubicBezTo>
                    <a:pt x="4251" y="14972"/>
                    <a:pt x="4227" y="14948"/>
                    <a:pt x="4251" y="14996"/>
                  </a:cubicBezTo>
                  <a:cubicBezTo>
                    <a:pt x="4250" y="14997"/>
                    <a:pt x="4249" y="14998"/>
                    <a:pt x="4250" y="14998"/>
                  </a:cubicBezTo>
                  <a:cubicBezTo>
                    <a:pt x="4252" y="14998"/>
                    <a:pt x="4301" y="14957"/>
                    <a:pt x="4323" y="14936"/>
                  </a:cubicBezTo>
                  <a:lnTo>
                    <a:pt x="4334" y="14936"/>
                  </a:lnTo>
                  <a:cubicBezTo>
                    <a:pt x="4323" y="14984"/>
                    <a:pt x="4323" y="14936"/>
                    <a:pt x="4311" y="14996"/>
                  </a:cubicBezTo>
                  <a:cubicBezTo>
                    <a:pt x="4318" y="15005"/>
                    <a:pt x="4324" y="15009"/>
                    <a:pt x="4329" y="15009"/>
                  </a:cubicBezTo>
                  <a:cubicBezTo>
                    <a:pt x="4351" y="15009"/>
                    <a:pt x="4361" y="14946"/>
                    <a:pt x="4370" y="14936"/>
                  </a:cubicBezTo>
                  <a:cubicBezTo>
                    <a:pt x="4382" y="14948"/>
                    <a:pt x="4430" y="14960"/>
                    <a:pt x="4394" y="15008"/>
                  </a:cubicBezTo>
                  <a:cubicBezTo>
                    <a:pt x="4430" y="14996"/>
                    <a:pt x="4465" y="14984"/>
                    <a:pt x="4513" y="14972"/>
                  </a:cubicBezTo>
                  <a:cubicBezTo>
                    <a:pt x="4549" y="14972"/>
                    <a:pt x="4584" y="14972"/>
                    <a:pt x="4632" y="14984"/>
                  </a:cubicBezTo>
                  <a:cubicBezTo>
                    <a:pt x="4620" y="14960"/>
                    <a:pt x="4620" y="14936"/>
                    <a:pt x="4632" y="14900"/>
                  </a:cubicBezTo>
                  <a:cubicBezTo>
                    <a:pt x="4656" y="14912"/>
                    <a:pt x="4656" y="14924"/>
                    <a:pt x="4656" y="14960"/>
                  </a:cubicBezTo>
                  <a:cubicBezTo>
                    <a:pt x="4656" y="14924"/>
                    <a:pt x="4670" y="14908"/>
                    <a:pt x="4692" y="14908"/>
                  </a:cubicBezTo>
                  <a:cubicBezTo>
                    <a:pt x="4699" y="14908"/>
                    <a:pt x="4707" y="14910"/>
                    <a:pt x="4715" y="14912"/>
                  </a:cubicBezTo>
                  <a:cubicBezTo>
                    <a:pt x="4715" y="14912"/>
                    <a:pt x="4692" y="14984"/>
                    <a:pt x="4704" y="15019"/>
                  </a:cubicBezTo>
                  <a:cubicBezTo>
                    <a:pt x="4692" y="14924"/>
                    <a:pt x="4787" y="14984"/>
                    <a:pt x="4763" y="14888"/>
                  </a:cubicBezTo>
                  <a:lnTo>
                    <a:pt x="4763" y="14888"/>
                  </a:lnTo>
                  <a:cubicBezTo>
                    <a:pt x="4775" y="14900"/>
                    <a:pt x="4775" y="14900"/>
                    <a:pt x="4787" y="14900"/>
                  </a:cubicBezTo>
                  <a:cubicBezTo>
                    <a:pt x="4811" y="14877"/>
                    <a:pt x="4894" y="14853"/>
                    <a:pt x="4906" y="14805"/>
                  </a:cubicBezTo>
                  <a:cubicBezTo>
                    <a:pt x="4906" y="14823"/>
                    <a:pt x="4909" y="14832"/>
                    <a:pt x="4913" y="14832"/>
                  </a:cubicBezTo>
                  <a:cubicBezTo>
                    <a:pt x="4914" y="14832"/>
                    <a:pt x="4914" y="14832"/>
                    <a:pt x="4914" y="14832"/>
                  </a:cubicBezTo>
                  <a:lnTo>
                    <a:pt x="4914" y="14832"/>
                  </a:lnTo>
                  <a:cubicBezTo>
                    <a:pt x="4910" y="14851"/>
                    <a:pt x="4918" y="14873"/>
                    <a:pt x="4942" y="14888"/>
                  </a:cubicBezTo>
                  <a:cubicBezTo>
                    <a:pt x="4951" y="14882"/>
                    <a:pt x="4958" y="14879"/>
                    <a:pt x="4964" y="14879"/>
                  </a:cubicBezTo>
                  <a:cubicBezTo>
                    <a:pt x="4981" y="14879"/>
                    <a:pt x="4990" y="14904"/>
                    <a:pt x="5025" y="14948"/>
                  </a:cubicBezTo>
                  <a:cubicBezTo>
                    <a:pt x="5001" y="14912"/>
                    <a:pt x="4989" y="14877"/>
                    <a:pt x="4977" y="14841"/>
                  </a:cubicBezTo>
                  <a:lnTo>
                    <a:pt x="4977" y="14841"/>
                  </a:lnTo>
                  <a:cubicBezTo>
                    <a:pt x="5000" y="14857"/>
                    <a:pt x="5017" y="14862"/>
                    <a:pt x="5031" y="14862"/>
                  </a:cubicBezTo>
                  <a:cubicBezTo>
                    <a:pt x="5051" y="14862"/>
                    <a:pt x="5064" y="14852"/>
                    <a:pt x="5076" y="14852"/>
                  </a:cubicBezTo>
                  <a:cubicBezTo>
                    <a:pt x="5087" y="14852"/>
                    <a:pt x="5096" y="14860"/>
                    <a:pt x="5108" y="14888"/>
                  </a:cubicBezTo>
                  <a:cubicBezTo>
                    <a:pt x="5108" y="14888"/>
                    <a:pt x="5101" y="14783"/>
                    <a:pt x="5136" y="14783"/>
                  </a:cubicBezTo>
                  <a:cubicBezTo>
                    <a:pt x="5146" y="14783"/>
                    <a:pt x="5161" y="14792"/>
                    <a:pt x="5180" y="14817"/>
                  </a:cubicBezTo>
                  <a:cubicBezTo>
                    <a:pt x="5180" y="14794"/>
                    <a:pt x="5180" y="14781"/>
                    <a:pt x="5183" y="14781"/>
                  </a:cubicBezTo>
                  <a:cubicBezTo>
                    <a:pt x="5185" y="14781"/>
                    <a:pt x="5187" y="14785"/>
                    <a:pt x="5192" y="14793"/>
                  </a:cubicBezTo>
                  <a:cubicBezTo>
                    <a:pt x="5214" y="14764"/>
                    <a:pt x="5231" y="14731"/>
                    <a:pt x="5247" y="14731"/>
                  </a:cubicBezTo>
                  <a:cubicBezTo>
                    <a:pt x="5256" y="14731"/>
                    <a:pt x="5266" y="14744"/>
                    <a:pt x="5275" y="14781"/>
                  </a:cubicBezTo>
                  <a:cubicBezTo>
                    <a:pt x="5323" y="14710"/>
                    <a:pt x="5287" y="14710"/>
                    <a:pt x="5346" y="14710"/>
                  </a:cubicBezTo>
                  <a:cubicBezTo>
                    <a:pt x="5311" y="14674"/>
                    <a:pt x="5346" y="14567"/>
                    <a:pt x="5346" y="14531"/>
                  </a:cubicBezTo>
                  <a:cubicBezTo>
                    <a:pt x="5346" y="14543"/>
                    <a:pt x="5370" y="14627"/>
                    <a:pt x="5370" y="14638"/>
                  </a:cubicBezTo>
                  <a:cubicBezTo>
                    <a:pt x="5357" y="14617"/>
                    <a:pt x="5349" y="14606"/>
                    <a:pt x="5345" y="14606"/>
                  </a:cubicBezTo>
                  <a:lnTo>
                    <a:pt x="5345" y="14606"/>
                  </a:lnTo>
                  <a:cubicBezTo>
                    <a:pt x="5338" y="14606"/>
                    <a:pt x="5343" y="14638"/>
                    <a:pt x="5358" y="14698"/>
                  </a:cubicBezTo>
                  <a:cubicBezTo>
                    <a:pt x="5358" y="14688"/>
                    <a:pt x="5359" y="14683"/>
                    <a:pt x="5361" y="14683"/>
                  </a:cubicBezTo>
                  <a:cubicBezTo>
                    <a:pt x="5366" y="14683"/>
                    <a:pt x="5377" y="14708"/>
                    <a:pt x="5394" y="14734"/>
                  </a:cubicBezTo>
                  <a:cubicBezTo>
                    <a:pt x="5399" y="14720"/>
                    <a:pt x="5400" y="14715"/>
                    <a:pt x="5401" y="14715"/>
                  </a:cubicBezTo>
                  <a:cubicBezTo>
                    <a:pt x="5404" y="14715"/>
                    <a:pt x="5408" y="14726"/>
                    <a:pt x="5430" y="14734"/>
                  </a:cubicBezTo>
                  <a:cubicBezTo>
                    <a:pt x="5442" y="14662"/>
                    <a:pt x="5466" y="14615"/>
                    <a:pt x="5501" y="14555"/>
                  </a:cubicBezTo>
                  <a:lnTo>
                    <a:pt x="5501" y="14555"/>
                  </a:lnTo>
                  <a:cubicBezTo>
                    <a:pt x="5489" y="14710"/>
                    <a:pt x="5501" y="14615"/>
                    <a:pt x="5477" y="14722"/>
                  </a:cubicBezTo>
                  <a:cubicBezTo>
                    <a:pt x="5508" y="14699"/>
                    <a:pt x="5504" y="14680"/>
                    <a:pt x="5510" y="14680"/>
                  </a:cubicBezTo>
                  <a:cubicBezTo>
                    <a:pt x="5514" y="14680"/>
                    <a:pt x="5520" y="14686"/>
                    <a:pt x="5537" y="14698"/>
                  </a:cubicBezTo>
                  <a:cubicBezTo>
                    <a:pt x="5525" y="14662"/>
                    <a:pt x="5537" y="14638"/>
                    <a:pt x="5573" y="14627"/>
                  </a:cubicBezTo>
                  <a:cubicBezTo>
                    <a:pt x="5573" y="14627"/>
                    <a:pt x="5599" y="14632"/>
                    <a:pt x="5630" y="14632"/>
                  </a:cubicBezTo>
                  <a:cubicBezTo>
                    <a:pt x="5676" y="14632"/>
                    <a:pt x="5730" y="14619"/>
                    <a:pt x="5716" y="14555"/>
                  </a:cubicBezTo>
                  <a:lnTo>
                    <a:pt x="5716" y="14555"/>
                  </a:lnTo>
                  <a:cubicBezTo>
                    <a:pt x="5727" y="14579"/>
                    <a:pt x="5727" y="14615"/>
                    <a:pt x="5739" y="14638"/>
                  </a:cubicBezTo>
                  <a:cubicBezTo>
                    <a:pt x="5727" y="14567"/>
                    <a:pt x="5739" y="14496"/>
                    <a:pt x="5739" y="14424"/>
                  </a:cubicBezTo>
                  <a:cubicBezTo>
                    <a:pt x="5739" y="14424"/>
                    <a:pt x="5767" y="14627"/>
                    <a:pt x="5806" y="14627"/>
                  </a:cubicBezTo>
                  <a:cubicBezTo>
                    <a:pt x="5811" y="14627"/>
                    <a:pt x="5817" y="14623"/>
                    <a:pt x="5823" y="14615"/>
                  </a:cubicBezTo>
                  <a:cubicBezTo>
                    <a:pt x="5799" y="14591"/>
                    <a:pt x="5799" y="14567"/>
                    <a:pt x="5787" y="14543"/>
                  </a:cubicBezTo>
                  <a:lnTo>
                    <a:pt x="5787" y="14543"/>
                  </a:lnTo>
                  <a:cubicBezTo>
                    <a:pt x="5811" y="14567"/>
                    <a:pt x="5835" y="14591"/>
                    <a:pt x="5858" y="14603"/>
                  </a:cubicBezTo>
                  <a:cubicBezTo>
                    <a:pt x="5835" y="14579"/>
                    <a:pt x="5835" y="14543"/>
                    <a:pt x="5847" y="14519"/>
                  </a:cubicBezTo>
                  <a:lnTo>
                    <a:pt x="5847" y="14519"/>
                  </a:lnTo>
                  <a:cubicBezTo>
                    <a:pt x="5847" y="14543"/>
                    <a:pt x="5858" y="14579"/>
                    <a:pt x="5858" y="14603"/>
                  </a:cubicBezTo>
                  <a:cubicBezTo>
                    <a:pt x="5870" y="14579"/>
                    <a:pt x="5870" y="14543"/>
                    <a:pt x="5870" y="14519"/>
                  </a:cubicBezTo>
                  <a:cubicBezTo>
                    <a:pt x="5870" y="14543"/>
                    <a:pt x="5882" y="14579"/>
                    <a:pt x="5906" y="14603"/>
                  </a:cubicBezTo>
                  <a:cubicBezTo>
                    <a:pt x="5918" y="14591"/>
                    <a:pt x="5930" y="14591"/>
                    <a:pt x="5942" y="14579"/>
                  </a:cubicBezTo>
                  <a:lnTo>
                    <a:pt x="5942" y="14579"/>
                  </a:lnTo>
                  <a:cubicBezTo>
                    <a:pt x="5941" y="14579"/>
                    <a:pt x="5941" y="14580"/>
                    <a:pt x="5940" y="14580"/>
                  </a:cubicBezTo>
                  <a:cubicBezTo>
                    <a:pt x="5930" y="14580"/>
                    <a:pt x="5931" y="14447"/>
                    <a:pt x="5954" y="14436"/>
                  </a:cubicBezTo>
                  <a:cubicBezTo>
                    <a:pt x="5966" y="14484"/>
                    <a:pt x="5978" y="14519"/>
                    <a:pt x="6001" y="14543"/>
                  </a:cubicBezTo>
                  <a:cubicBezTo>
                    <a:pt x="5989" y="14460"/>
                    <a:pt x="5989" y="14388"/>
                    <a:pt x="5989" y="14305"/>
                  </a:cubicBezTo>
                  <a:lnTo>
                    <a:pt x="5989" y="14305"/>
                  </a:lnTo>
                  <a:cubicBezTo>
                    <a:pt x="6000" y="14316"/>
                    <a:pt x="6006" y="14322"/>
                    <a:pt x="6010" y="14322"/>
                  </a:cubicBezTo>
                  <a:cubicBezTo>
                    <a:pt x="6016" y="14322"/>
                    <a:pt x="6019" y="14313"/>
                    <a:pt x="6025" y="14293"/>
                  </a:cubicBezTo>
                  <a:cubicBezTo>
                    <a:pt x="6025" y="14317"/>
                    <a:pt x="6049" y="14603"/>
                    <a:pt x="6049" y="14603"/>
                  </a:cubicBezTo>
                  <a:lnTo>
                    <a:pt x="6097" y="14603"/>
                  </a:lnTo>
                  <a:cubicBezTo>
                    <a:pt x="6097" y="14567"/>
                    <a:pt x="6097" y="14543"/>
                    <a:pt x="6108" y="14508"/>
                  </a:cubicBezTo>
                  <a:lnTo>
                    <a:pt x="6108" y="14508"/>
                  </a:lnTo>
                  <a:cubicBezTo>
                    <a:pt x="6097" y="14531"/>
                    <a:pt x="6085" y="14555"/>
                    <a:pt x="6073" y="14567"/>
                  </a:cubicBezTo>
                  <a:cubicBezTo>
                    <a:pt x="6049" y="14519"/>
                    <a:pt x="6049" y="14472"/>
                    <a:pt x="6085" y="14424"/>
                  </a:cubicBezTo>
                  <a:cubicBezTo>
                    <a:pt x="6108" y="14460"/>
                    <a:pt x="6108" y="14496"/>
                    <a:pt x="6120" y="14531"/>
                  </a:cubicBezTo>
                  <a:cubicBezTo>
                    <a:pt x="6120" y="14523"/>
                    <a:pt x="6159" y="14493"/>
                    <a:pt x="6187" y="14493"/>
                  </a:cubicBezTo>
                  <a:cubicBezTo>
                    <a:pt x="6194" y="14493"/>
                    <a:pt x="6201" y="14495"/>
                    <a:pt x="6206" y="14500"/>
                  </a:cubicBezTo>
                  <a:lnTo>
                    <a:pt x="6206" y="14500"/>
                  </a:lnTo>
                  <a:cubicBezTo>
                    <a:pt x="6172" y="14430"/>
                    <a:pt x="6132" y="14334"/>
                    <a:pt x="6132" y="14257"/>
                  </a:cubicBezTo>
                  <a:lnTo>
                    <a:pt x="6132" y="14257"/>
                  </a:lnTo>
                  <a:cubicBezTo>
                    <a:pt x="6216" y="14317"/>
                    <a:pt x="6180" y="14377"/>
                    <a:pt x="6239" y="14460"/>
                  </a:cubicBezTo>
                  <a:cubicBezTo>
                    <a:pt x="6231" y="14427"/>
                    <a:pt x="6230" y="14417"/>
                    <a:pt x="6233" y="14417"/>
                  </a:cubicBezTo>
                  <a:lnTo>
                    <a:pt x="6233" y="14417"/>
                  </a:lnTo>
                  <a:cubicBezTo>
                    <a:pt x="6237" y="14417"/>
                    <a:pt x="6252" y="14449"/>
                    <a:pt x="6261" y="14449"/>
                  </a:cubicBezTo>
                  <a:cubicBezTo>
                    <a:pt x="6262" y="14449"/>
                    <a:pt x="6263" y="14449"/>
                    <a:pt x="6263" y="14448"/>
                  </a:cubicBezTo>
                  <a:cubicBezTo>
                    <a:pt x="6263" y="14436"/>
                    <a:pt x="6275" y="14305"/>
                    <a:pt x="6287" y="14269"/>
                  </a:cubicBezTo>
                  <a:cubicBezTo>
                    <a:pt x="6299" y="14317"/>
                    <a:pt x="6430" y="14341"/>
                    <a:pt x="6454" y="14365"/>
                  </a:cubicBezTo>
                  <a:cubicBezTo>
                    <a:pt x="6454" y="14366"/>
                    <a:pt x="6455" y="14367"/>
                    <a:pt x="6456" y="14367"/>
                  </a:cubicBezTo>
                  <a:cubicBezTo>
                    <a:pt x="6464" y="14367"/>
                    <a:pt x="6470" y="14283"/>
                    <a:pt x="6456" y="14283"/>
                  </a:cubicBezTo>
                  <a:lnTo>
                    <a:pt x="6456" y="14283"/>
                  </a:lnTo>
                  <a:cubicBezTo>
                    <a:pt x="6451" y="14283"/>
                    <a:pt x="6442" y="14295"/>
                    <a:pt x="6430" y="14329"/>
                  </a:cubicBezTo>
                  <a:cubicBezTo>
                    <a:pt x="6396" y="14244"/>
                    <a:pt x="6434" y="14130"/>
                    <a:pt x="6489" y="14130"/>
                  </a:cubicBezTo>
                  <a:cubicBezTo>
                    <a:pt x="6511" y="14130"/>
                    <a:pt x="6537" y="14149"/>
                    <a:pt x="6561" y="14198"/>
                  </a:cubicBezTo>
                  <a:cubicBezTo>
                    <a:pt x="6554" y="14198"/>
                    <a:pt x="6545" y="14198"/>
                    <a:pt x="6535" y="14196"/>
                  </a:cubicBezTo>
                  <a:lnTo>
                    <a:pt x="6535" y="14196"/>
                  </a:lnTo>
                  <a:cubicBezTo>
                    <a:pt x="6546" y="14205"/>
                    <a:pt x="6539" y="14213"/>
                    <a:pt x="6513" y="14222"/>
                  </a:cubicBezTo>
                  <a:cubicBezTo>
                    <a:pt x="6561" y="14222"/>
                    <a:pt x="6597" y="14222"/>
                    <a:pt x="6644" y="14210"/>
                  </a:cubicBezTo>
                  <a:cubicBezTo>
                    <a:pt x="6644" y="14210"/>
                    <a:pt x="6589" y="14054"/>
                    <a:pt x="6649" y="14054"/>
                  </a:cubicBezTo>
                  <a:cubicBezTo>
                    <a:pt x="6651" y="14054"/>
                    <a:pt x="6654" y="14055"/>
                    <a:pt x="6656" y="14055"/>
                  </a:cubicBezTo>
                  <a:cubicBezTo>
                    <a:pt x="6668" y="14067"/>
                    <a:pt x="6668" y="14067"/>
                    <a:pt x="6668" y="14067"/>
                  </a:cubicBezTo>
                  <a:cubicBezTo>
                    <a:pt x="6692" y="14031"/>
                    <a:pt x="6704" y="13996"/>
                    <a:pt x="6668" y="13948"/>
                  </a:cubicBezTo>
                  <a:cubicBezTo>
                    <a:pt x="6668" y="13972"/>
                    <a:pt x="6668" y="13996"/>
                    <a:pt x="6668" y="14019"/>
                  </a:cubicBezTo>
                  <a:cubicBezTo>
                    <a:pt x="6644" y="13996"/>
                    <a:pt x="6620" y="13984"/>
                    <a:pt x="6597" y="13972"/>
                  </a:cubicBezTo>
                  <a:lnTo>
                    <a:pt x="6597" y="13972"/>
                  </a:lnTo>
                  <a:cubicBezTo>
                    <a:pt x="6609" y="13996"/>
                    <a:pt x="6585" y="14067"/>
                    <a:pt x="6585" y="14091"/>
                  </a:cubicBezTo>
                  <a:cubicBezTo>
                    <a:pt x="6579" y="14073"/>
                    <a:pt x="6576" y="14064"/>
                    <a:pt x="6574" y="14064"/>
                  </a:cubicBezTo>
                  <a:cubicBezTo>
                    <a:pt x="6573" y="14064"/>
                    <a:pt x="6573" y="14073"/>
                    <a:pt x="6573" y="14091"/>
                  </a:cubicBezTo>
                  <a:cubicBezTo>
                    <a:pt x="6554" y="14049"/>
                    <a:pt x="6520" y="14033"/>
                    <a:pt x="6477" y="14033"/>
                  </a:cubicBezTo>
                  <a:cubicBezTo>
                    <a:pt x="6315" y="14033"/>
                    <a:pt x="6020" y="14265"/>
                    <a:pt x="5910" y="14265"/>
                  </a:cubicBezTo>
                  <a:cubicBezTo>
                    <a:pt x="5899" y="14265"/>
                    <a:pt x="5889" y="14263"/>
                    <a:pt x="5882" y="14257"/>
                  </a:cubicBezTo>
                  <a:lnTo>
                    <a:pt x="5882" y="14257"/>
                  </a:lnTo>
                  <a:cubicBezTo>
                    <a:pt x="5898" y="14277"/>
                    <a:pt x="5899" y="14284"/>
                    <a:pt x="5895" y="14284"/>
                  </a:cubicBezTo>
                  <a:cubicBezTo>
                    <a:pt x="5887" y="14284"/>
                    <a:pt x="5864" y="14268"/>
                    <a:pt x="5859" y="14261"/>
                  </a:cubicBezTo>
                  <a:lnTo>
                    <a:pt x="5859" y="14261"/>
                  </a:lnTo>
                  <a:cubicBezTo>
                    <a:pt x="5859" y="14283"/>
                    <a:pt x="5870" y="14306"/>
                    <a:pt x="5870" y="14329"/>
                  </a:cubicBezTo>
                  <a:cubicBezTo>
                    <a:pt x="5847" y="14317"/>
                    <a:pt x="5835" y="14305"/>
                    <a:pt x="5823" y="14305"/>
                  </a:cubicBezTo>
                  <a:cubicBezTo>
                    <a:pt x="5799" y="14329"/>
                    <a:pt x="5799" y="14365"/>
                    <a:pt x="5799" y="14400"/>
                  </a:cubicBezTo>
                  <a:cubicBezTo>
                    <a:pt x="5799" y="14401"/>
                    <a:pt x="5799" y="14402"/>
                    <a:pt x="5798" y="14402"/>
                  </a:cubicBezTo>
                  <a:cubicBezTo>
                    <a:pt x="5791" y="14402"/>
                    <a:pt x="5751" y="14353"/>
                    <a:pt x="5751" y="14353"/>
                  </a:cubicBezTo>
                  <a:cubicBezTo>
                    <a:pt x="5739" y="14377"/>
                    <a:pt x="5739" y="14400"/>
                    <a:pt x="5739" y="14412"/>
                  </a:cubicBezTo>
                  <a:cubicBezTo>
                    <a:pt x="5713" y="14386"/>
                    <a:pt x="5705" y="14359"/>
                    <a:pt x="5699" y="14359"/>
                  </a:cubicBezTo>
                  <a:cubicBezTo>
                    <a:pt x="5694" y="14359"/>
                    <a:pt x="5690" y="14376"/>
                    <a:pt x="5680" y="14424"/>
                  </a:cubicBezTo>
                  <a:cubicBezTo>
                    <a:pt x="5673" y="14424"/>
                    <a:pt x="5600" y="14414"/>
                    <a:pt x="5536" y="14414"/>
                  </a:cubicBezTo>
                  <a:cubicBezTo>
                    <a:pt x="5483" y="14414"/>
                    <a:pt x="5436" y="14421"/>
                    <a:pt x="5442" y="14448"/>
                  </a:cubicBezTo>
                  <a:cubicBezTo>
                    <a:pt x="5434" y="14432"/>
                    <a:pt x="5406" y="14397"/>
                    <a:pt x="5384" y="14397"/>
                  </a:cubicBezTo>
                  <a:cubicBezTo>
                    <a:pt x="5372" y="14397"/>
                    <a:pt x="5363" y="14407"/>
                    <a:pt x="5358" y="14436"/>
                  </a:cubicBezTo>
                  <a:cubicBezTo>
                    <a:pt x="5346" y="14412"/>
                    <a:pt x="5346" y="14400"/>
                    <a:pt x="5346" y="14377"/>
                  </a:cubicBezTo>
                  <a:cubicBezTo>
                    <a:pt x="5335" y="14388"/>
                    <a:pt x="5311" y="14531"/>
                    <a:pt x="5311" y="14531"/>
                  </a:cubicBezTo>
                  <a:cubicBezTo>
                    <a:pt x="5297" y="14504"/>
                    <a:pt x="5284" y="14495"/>
                    <a:pt x="5270" y="14495"/>
                  </a:cubicBezTo>
                  <a:cubicBezTo>
                    <a:pt x="5231" y="14495"/>
                    <a:pt x="5188" y="14570"/>
                    <a:pt x="5129" y="14570"/>
                  </a:cubicBezTo>
                  <a:cubicBezTo>
                    <a:pt x="5115" y="14570"/>
                    <a:pt x="5101" y="14566"/>
                    <a:pt x="5085" y="14555"/>
                  </a:cubicBezTo>
                  <a:lnTo>
                    <a:pt x="5085" y="14555"/>
                  </a:lnTo>
                  <a:cubicBezTo>
                    <a:pt x="5096" y="14567"/>
                    <a:pt x="5096" y="14591"/>
                    <a:pt x="5085" y="14615"/>
                  </a:cubicBezTo>
                  <a:cubicBezTo>
                    <a:pt x="5063" y="14601"/>
                    <a:pt x="5052" y="14596"/>
                    <a:pt x="5047" y="14595"/>
                  </a:cubicBezTo>
                  <a:lnTo>
                    <a:pt x="5047" y="14595"/>
                  </a:lnTo>
                  <a:cubicBezTo>
                    <a:pt x="5034" y="14563"/>
                    <a:pt x="4944" y="14539"/>
                    <a:pt x="4977" y="14484"/>
                  </a:cubicBezTo>
                  <a:lnTo>
                    <a:pt x="4977" y="14484"/>
                  </a:lnTo>
                  <a:cubicBezTo>
                    <a:pt x="4961" y="14492"/>
                    <a:pt x="4951" y="14505"/>
                    <a:pt x="4949" y="14520"/>
                  </a:cubicBezTo>
                  <a:lnTo>
                    <a:pt x="4949" y="14520"/>
                  </a:lnTo>
                  <a:cubicBezTo>
                    <a:pt x="4945" y="14509"/>
                    <a:pt x="4937" y="14499"/>
                    <a:pt x="4930" y="14484"/>
                  </a:cubicBezTo>
                  <a:cubicBezTo>
                    <a:pt x="4927" y="14480"/>
                    <a:pt x="4925" y="14478"/>
                    <a:pt x="4922" y="14478"/>
                  </a:cubicBezTo>
                  <a:cubicBezTo>
                    <a:pt x="4900" y="14478"/>
                    <a:pt x="4870" y="14568"/>
                    <a:pt x="4868" y="14580"/>
                  </a:cubicBezTo>
                  <a:lnTo>
                    <a:pt x="4868" y="14580"/>
                  </a:lnTo>
                  <a:cubicBezTo>
                    <a:pt x="4772" y="14637"/>
                    <a:pt x="4536" y="14556"/>
                    <a:pt x="4477" y="14686"/>
                  </a:cubicBezTo>
                  <a:cubicBezTo>
                    <a:pt x="4458" y="14671"/>
                    <a:pt x="4419" y="14663"/>
                    <a:pt x="4376" y="14663"/>
                  </a:cubicBezTo>
                  <a:cubicBezTo>
                    <a:pt x="4287" y="14663"/>
                    <a:pt x="4183" y="14697"/>
                    <a:pt x="4215" y="14769"/>
                  </a:cubicBezTo>
                  <a:cubicBezTo>
                    <a:pt x="4152" y="14738"/>
                    <a:pt x="4002" y="14696"/>
                    <a:pt x="3946" y="14696"/>
                  </a:cubicBezTo>
                  <a:cubicBezTo>
                    <a:pt x="3939" y="14696"/>
                    <a:pt x="3933" y="14697"/>
                    <a:pt x="3930" y="14698"/>
                  </a:cubicBezTo>
                  <a:cubicBezTo>
                    <a:pt x="3930" y="14710"/>
                    <a:pt x="3942" y="14734"/>
                    <a:pt x="3942" y="14746"/>
                  </a:cubicBezTo>
                  <a:cubicBezTo>
                    <a:pt x="3942" y="14746"/>
                    <a:pt x="3920" y="14709"/>
                    <a:pt x="3906" y="14709"/>
                  </a:cubicBezTo>
                  <a:cubicBezTo>
                    <a:pt x="3899" y="14709"/>
                    <a:pt x="3894" y="14718"/>
                    <a:pt x="3894" y="14746"/>
                  </a:cubicBezTo>
                  <a:cubicBezTo>
                    <a:pt x="3882" y="14722"/>
                    <a:pt x="3882" y="14710"/>
                    <a:pt x="3894" y="14686"/>
                  </a:cubicBezTo>
                  <a:lnTo>
                    <a:pt x="3894" y="14686"/>
                  </a:lnTo>
                  <a:cubicBezTo>
                    <a:pt x="3894" y="14686"/>
                    <a:pt x="3853" y="14720"/>
                    <a:pt x="3849" y="14737"/>
                  </a:cubicBezTo>
                  <a:lnTo>
                    <a:pt x="3849" y="14737"/>
                  </a:lnTo>
                  <a:cubicBezTo>
                    <a:pt x="3847" y="14736"/>
                    <a:pt x="3846" y="14735"/>
                    <a:pt x="3845" y="14735"/>
                  </a:cubicBezTo>
                  <a:lnTo>
                    <a:pt x="3845" y="14735"/>
                  </a:lnTo>
                  <a:cubicBezTo>
                    <a:pt x="3842" y="14737"/>
                    <a:pt x="3840" y="14739"/>
                    <a:pt x="3839" y="14739"/>
                  </a:cubicBezTo>
                  <a:cubicBezTo>
                    <a:pt x="3837" y="14739"/>
                    <a:pt x="3836" y="14737"/>
                    <a:pt x="3835" y="14734"/>
                  </a:cubicBezTo>
                  <a:lnTo>
                    <a:pt x="3835" y="14734"/>
                  </a:lnTo>
                  <a:cubicBezTo>
                    <a:pt x="3835" y="14734"/>
                    <a:pt x="3835" y="14734"/>
                    <a:pt x="3834" y="14734"/>
                  </a:cubicBezTo>
                  <a:lnTo>
                    <a:pt x="3835" y="14734"/>
                  </a:lnTo>
                  <a:cubicBezTo>
                    <a:pt x="3834" y="14731"/>
                    <a:pt x="3834" y="14726"/>
                    <a:pt x="3834" y="14722"/>
                  </a:cubicBezTo>
                  <a:cubicBezTo>
                    <a:pt x="3826" y="14713"/>
                    <a:pt x="3835" y="14705"/>
                    <a:pt x="3825" y="14705"/>
                  </a:cubicBezTo>
                  <a:cubicBezTo>
                    <a:pt x="3820" y="14705"/>
                    <a:pt x="3813" y="14706"/>
                    <a:pt x="3799" y="14710"/>
                  </a:cubicBezTo>
                  <a:cubicBezTo>
                    <a:pt x="3799" y="14744"/>
                    <a:pt x="3788" y="14768"/>
                    <a:pt x="3798" y="14791"/>
                  </a:cubicBezTo>
                  <a:lnTo>
                    <a:pt x="3798" y="14791"/>
                  </a:lnTo>
                  <a:cubicBezTo>
                    <a:pt x="3782" y="14758"/>
                    <a:pt x="3759" y="14745"/>
                    <a:pt x="3735" y="14745"/>
                  </a:cubicBezTo>
                  <a:cubicBezTo>
                    <a:pt x="3673" y="14745"/>
                    <a:pt x="3600" y="14826"/>
                    <a:pt x="3596" y="14839"/>
                  </a:cubicBezTo>
                  <a:lnTo>
                    <a:pt x="3596" y="14839"/>
                  </a:lnTo>
                  <a:cubicBezTo>
                    <a:pt x="3584" y="14792"/>
                    <a:pt x="3560" y="14757"/>
                    <a:pt x="3525" y="14734"/>
                  </a:cubicBezTo>
                  <a:cubicBezTo>
                    <a:pt x="3513" y="14758"/>
                    <a:pt x="3501" y="14781"/>
                    <a:pt x="3501" y="14817"/>
                  </a:cubicBezTo>
                  <a:cubicBezTo>
                    <a:pt x="3462" y="14801"/>
                    <a:pt x="3428" y="14755"/>
                    <a:pt x="3393" y="14755"/>
                  </a:cubicBezTo>
                  <a:cubicBezTo>
                    <a:pt x="3374" y="14755"/>
                    <a:pt x="3355" y="14768"/>
                    <a:pt x="3334" y="14805"/>
                  </a:cubicBezTo>
                  <a:cubicBezTo>
                    <a:pt x="3322" y="14793"/>
                    <a:pt x="3311" y="14769"/>
                    <a:pt x="3299" y="14746"/>
                  </a:cubicBezTo>
                  <a:cubicBezTo>
                    <a:pt x="3263" y="14781"/>
                    <a:pt x="3275" y="14781"/>
                    <a:pt x="3275" y="14793"/>
                  </a:cubicBezTo>
                  <a:lnTo>
                    <a:pt x="3180" y="14793"/>
                  </a:lnTo>
                  <a:cubicBezTo>
                    <a:pt x="3155" y="14797"/>
                    <a:pt x="3134" y="14798"/>
                    <a:pt x="3115" y="14798"/>
                  </a:cubicBezTo>
                  <a:cubicBezTo>
                    <a:pt x="2859" y="14798"/>
                    <a:pt x="3080" y="14519"/>
                    <a:pt x="2909" y="14461"/>
                  </a:cubicBezTo>
                  <a:lnTo>
                    <a:pt x="2909" y="14461"/>
                  </a:lnTo>
                  <a:cubicBezTo>
                    <a:pt x="2943" y="14472"/>
                    <a:pt x="2966" y="14472"/>
                    <a:pt x="2989" y="14484"/>
                  </a:cubicBezTo>
                  <a:cubicBezTo>
                    <a:pt x="2930" y="14412"/>
                    <a:pt x="2858" y="14341"/>
                    <a:pt x="2787" y="14269"/>
                  </a:cubicBezTo>
                  <a:lnTo>
                    <a:pt x="2787" y="14269"/>
                  </a:lnTo>
                  <a:cubicBezTo>
                    <a:pt x="2795" y="14273"/>
                    <a:pt x="2804" y="14274"/>
                    <a:pt x="2814" y="14274"/>
                  </a:cubicBezTo>
                  <a:cubicBezTo>
                    <a:pt x="2847" y="14274"/>
                    <a:pt x="2887" y="14261"/>
                    <a:pt x="2923" y="14261"/>
                  </a:cubicBezTo>
                  <a:cubicBezTo>
                    <a:pt x="2952" y="14261"/>
                    <a:pt x="2978" y="14269"/>
                    <a:pt x="2994" y="14300"/>
                  </a:cubicBezTo>
                  <a:lnTo>
                    <a:pt x="2994" y="14300"/>
                  </a:lnTo>
                  <a:cubicBezTo>
                    <a:pt x="2981" y="14261"/>
                    <a:pt x="2995" y="14232"/>
                    <a:pt x="3037" y="14222"/>
                  </a:cubicBezTo>
                  <a:cubicBezTo>
                    <a:pt x="3037" y="14222"/>
                    <a:pt x="3168" y="14269"/>
                    <a:pt x="3180" y="14269"/>
                  </a:cubicBezTo>
                  <a:cubicBezTo>
                    <a:pt x="3173" y="14244"/>
                    <a:pt x="3170" y="14232"/>
                    <a:pt x="3172" y="14232"/>
                  </a:cubicBezTo>
                  <a:lnTo>
                    <a:pt x="3172" y="14232"/>
                  </a:lnTo>
                  <a:cubicBezTo>
                    <a:pt x="3174" y="14232"/>
                    <a:pt x="3180" y="14241"/>
                    <a:pt x="3191" y="14257"/>
                  </a:cubicBezTo>
                  <a:cubicBezTo>
                    <a:pt x="3180" y="14234"/>
                    <a:pt x="3180" y="14222"/>
                    <a:pt x="3168" y="14198"/>
                  </a:cubicBezTo>
                  <a:lnTo>
                    <a:pt x="3168" y="14198"/>
                  </a:lnTo>
                  <a:cubicBezTo>
                    <a:pt x="3203" y="14222"/>
                    <a:pt x="3239" y="14246"/>
                    <a:pt x="3275" y="14269"/>
                  </a:cubicBezTo>
                  <a:cubicBezTo>
                    <a:pt x="3287" y="14269"/>
                    <a:pt x="3299" y="14222"/>
                    <a:pt x="3299" y="14222"/>
                  </a:cubicBezTo>
                  <a:cubicBezTo>
                    <a:pt x="3334" y="14257"/>
                    <a:pt x="3334" y="14269"/>
                    <a:pt x="3311" y="14281"/>
                  </a:cubicBezTo>
                  <a:cubicBezTo>
                    <a:pt x="3314" y="14285"/>
                    <a:pt x="3321" y="14287"/>
                    <a:pt x="3328" y="14287"/>
                  </a:cubicBezTo>
                  <a:cubicBezTo>
                    <a:pt x="3390" y="14287"/>
                    <a:pt x="3557" y="14174"/>
                    <a:pt x="3620" y="14174"/>
                  </a:cubicBezTo>
                  <a:cubicBezTo>
                    <a:pt x="3620" y="14198"/>
                    <a:pt x="3632" y="14210"/>
                    <a:pt x="3632" y="14234"/>
                  </a:cubicBezTo>
                  <a:cubicBezTo>
                    <a:pt x="3656" y="14210"/>
                    <a:pt x="3668" y="14174"/>
                    <a:pt x="3668" y="14138"/>
                  </a:cubicBezTo>
                  <a:cubicBezTo>
                    <a:pt x="3675" y="14161"/>
                    <a:pt x="3683" y="14169"/>
                    <a:pt x="3690" y="14169"/>
                  </a:cubicBezTo>
                  <a:cubicBezTo>
                    <a:pt x="3695" y="14169"/>
                    <a:pt x="3699" y="14167"/>
                    <a:pt x="3703" y="14162"/>
                  </a:cubicBezTo>
                  <a:lnTo>
                    <a:pt x="3703" y="14162"/>
                  </a:lnTo>
                  <a:cubicBezTo>
                    <a:pt x="3693" y="14205"/>
                    <a:pt x="3777" y="14190"/>
                    <a:pt x="3804" y="14204"/>
                  </a:cubicBezTo>
                  <a:lnTo>
                    <a:pt x="3804" y="14204"/>
                  </a:lnTo>
                  <a:cubicBezTo>
                    <a:pt x="3787" y="14181"/>
                    <a:pt x="3754" y="14100"/>
                    <a:pt x="3786" y="14100"/>
                  </a:cubicBezTo>
                  <a:cubicBezTo>
                    <a:pt x="3790" y="14100"/>
                    <a:pt x="3794" y="14101"/>
                    <a:pt x="3799" y="14103"/>
                  </a:cubicBezTo>
                  <a:cubicBezTo>
                    <a:pt x="3778" y="14103"/>
                    <a:pt x="3873" y="14174"/>
                    <a:pt x="3869" y="14193"/>
                  </a:cubicBezTo>
                  <a:lnTo>
                    <a:pt x="3869" y="14193"/>
                  </a:lnTo>
                  <a:cubicBezTo>
                    <a:pt x="3876" y="14190"/>
                    <a:pt x="3881" y="14189"/>
                    <a:pt x="3886" y="14189"/>
                  </a:cubicBezTo>
                  <a:cubicBezTo>
                    <a:pt x="3894" y="14189"/>
                    <a:pt x="3900" y="14192"/>
                    <a:pt x="3906" y="14198"/>
                  </a:cubicBezTo>
                  <a:cubicBezTo>
                    <a:pt x="3918" y="14150"/>
                    <a:pt x="3906" y="14150"/>
                    <a:pt x="3894" y="14150"/>
                  </a:cubicBezTo>
                  <a:cubicBezTo>
                    <a:pt x="3906" y="14115"/>
                    <a:pt x="3930" y="14103"/>
                    <a:pt x="3953" y="14103"/>
                  </a:cubicBezTo>
                  <a:cubicBezTo>
                    <a:pt x="3953" y="14115"/>
                    <a:pt x="3953" y="14127"/>
                    <a:pt x="3953" y="14127"/>
                  </a:cubicBezTo>
                  <a:cubicBezTo>
                    <a:pt x="3953" y="14127"/>
                    <a:pt x="3965" y="14127"/>
                    <a:pt x="3977" y="14138"/>
                  </a:cubicBezTo>
                  <a:cubicBezTo>
                    <a:pt x="3965" y="14162"/>
                    <a:pt x="3942" y="14186"/>
                    <a:pt x="3918" y="14198"/>
                  </a:cubicBezTo>
                  <a:cubicBezTo>
                    <a:pt x="3924" y="14195"/>
                    <a:pt x="3929" y="14193"/>
                    <a:pt x="3932" y="14193"/>
                  </a:cubicBezTo>
                  <a:cubicBezTo>
                    <a:pt x="3942" y="14193"/>
                    <a:pt x="3945" y="14204"/>
                    <a:pt x="3953" y="14222"/>
                  </a:cubicBezTo>
                  <a:cubicBezTo>
                    <a:pt x="3953" y="14189"/>
                    <a:pt x="3959" y="14182"/>
                    <a:pt x="3966" y="14182"/>
                  </a:cubicBezTo>
                  <a:cubicBezTo>
                    <a:pt x="3972" y="14182"/>
                    <a:pt x="3978" y="14186"/>
                    <a:pt x="3984" y="14186"/>
                  </a:cubicBezTo>
                  <a:cubicBezTo>
                    <a:pt x="3991" y="14186"/>
                    <a:pt x="3997" y="14181"/>
                    <a:pt x="4001" y="14162"/>
                  </a:cubicBezTo>
                  <a:cubicBezTo>
                    <a:pt x="4001" y="14183"/>
                    <a:pt x="4001" y="14196"/>
                    <a:pt x="4006" y="14196"/>
                  </a:cubicBezTo>
                  <a:cubicBezTo>
                    <a:pt x="4009" y="14196"/>
                    <a:pt x="4015" y="14189"/>
                    <a:pt x="4025" y="14174"/>
                  </a:cubicBezTo>
                  <a:lnTo>
                    <a:pt x="4025" y="14174"/>
                  </a:lnTo>
                  <a:cubicBezTo>
                    <a:pt x="4025" y="14186"/>
                    <a:pt x="4025" y="14198"/>
                    <a:pt x="4013" y="14222"/>
                  </a:cubicBezTo>
                  <a:cubicBezTo>
                    <a:pt x="4025" y="14216"/>
                    <a:pt x="4037" y="14213"/>
                    <a:pt x="4047" y="14213"/>
                  </a:cubicBezTo>
                  <a:cubicBezTo>
                    <a:pt x="4053" y="14213"/>
                    <a:pt x="4058" y="14214"/>
                    <a:pt x="4062" y="14215"/>
                  </a:cubicBezTo>
                  <a:lnTo>
                    <a:pt x="4062" y="14215"/>
                  </a:lnTo>
                  <a:cubicBezTo>
                    <a:pt x="4045" y="14202"/>
                    <a:pt x="4037" y="14182"/>
                    <a:pt x="4037" y="14162"/>
                  </a:cubicBezTo>
                  <a:cubicBezTo>
                    <a:pt x="4044" y="14155"/>
                    <a:pt x="4050" y="14152"/>
                    <a:pt x="4056" y="14152"/>
                  </a:cubicBezTo>
                  <a:cubicBezTo>
                    <a:pt x="4083" y="14152"/>
                    <a:pt x="4090" y="14225"/>
                    <a:pt x="4121" y="14225"/>
                  </a:cubicBezTo>
                  <a:cubicBezTo>
                    <a:pt x="4124" y="14225"/>
                    <a:pt x="4128" y="14224"/>
                    <a:pt x="4132" y="14222"/>
                  </a:cubicBezTo>
                  <a:cubicBezTo>
                    <a:pt x="4120" y="14222"/>
                    <a:pt x="4108" y="14210"/>
                    <a:pt x="4120" y="14186"/>
                  </a:cubicBezTo>
                  <a:lnTo>
                    <a:pt x="4120" y="14186"/>
                  </a:lnTo>
                  <a:cubicBezTo>
                    <a:pt x="4128" y="14190"/>
                    <a:pt x="4135" y="14192"/>
                    <a:pt x="4141" y="14192"/>
                  </a:cubicBezTo>
                  <a:cubicBezTo>
                    <a:pt x="4184" y="14192"/>
                    <a:pt x="4186" y="14109"/>
                    <a:pt x="4222" y="14109"/>
                  </a:cubicBezTo>
                  <a:cubicBezTo>
                    <a:pt x="4227" y="14109"/>
                    <a:pt x="4232" y="14111"/>
                    <a:pt x="4239" y="14115"/>
                  </a:cubicBezTo>
                  <a:cubicBezTo>
                    <a:pt x="4251" y="14162"/>
                    <a:pt x="4227" y="14127"/>
                    <a:pt x="4251" y="14186"/>
                  </a:cubicBezTo>
                  <a:cubicBezTo>
                    <a:pt x="4250" y="14187"/>
                    <a:pt x="4249" y="14188"/>
                    <a:pt x="4250" y="14188"/>
                  </a:cubicBezTo>
                  <a:cubicBezTo>
                    <a:pt x="4252" y="14188"/>
                    <a:pt x="4301" y="14148"/>
                    <a:pt x="4323" y="14127"/>
                  </a:cubicBezTo>
                  <a:lnTo>
                    <a:pt x="4334" y="14127"/>
                  </a:lnTo>
                  <a:cubicBezTo>
                    <a:pt x="4323" y="14174"/>
                    <a:pt x="4323" y="14127"/>
                    <a:pt x="4311" y="14186"/>
                  </a:cubicBezTo>
                  <a:cubicBezTo>
                    <a:pt x="4318" y="14195"/>
                    <a:pt x="4324" y="14199"/>
                    <a:pt x="4329" y="14199"/>
                  </a:cubicBezTo>
                  <a:cubicBezTo>
                    <a:pt x="4351" y="14199"/>
                    <a:pt x="4361" y="14134"/>
                    <a:pt x="4370" y="14115"/>
                  </a:cubicBezTo>
                  <a:cubicBezTo>
                    <a:pt x="4382" y="14127"/>
                    <a:pt x="4430" y="14150"/>
                    <a:pt x="4382" y="14198"/>
                  </a:cubicBezTo>
                  <a:cubicBezTo>
                    <a:pt x="4430" y="14186"/>
                    <a:pt x="4465" y="14162"/>
                    <a:pt x="4513" y="14162"/>
                  </a:cubicBezTo>
                  <a:cubicBezTo>
                    <a:pt x="4549" y="14162"/>
                    <a:pt x="4584" y="14162"/>
                    <a:pt x="4632" y="14174"/>
                  </a:cubicBezTo>
                  <a:cubicBezTo>
                    <a:pt x="4620" y="14150"/>
                    <a:pt x="4620" y="14115"/>
                    <a:pt x="4632" y="14091"/>
                  </a:cubicBezTo>
                  <a:cubicBezTo>
                    <a:pt x="4656" y="14103"/>
                    <a:pt x="4656" y="14115"/>
                    <a:pt x="4656" y="14138"/>
                  </a:cubicBezTo>
                  <a:cubicBezTo>
                    <a:pt x="4656" y="14103"/>
                    <a:pt x="4680" y="14091"/>
                    <a:pt x="4715" y="14091"/>
                  </a:cubicBezTo>
                  <a:cubicBezTo>
                    <a:pt x="4715" y="14103"/>
                    <a:pt x="4680" y="14174"/>
                    <a:pt x="4704" y="14210"/>
                  </a:cubicBezTo>
                  <a:cubicBezTo>
                    <a:pt x="4692" y="14115"/>
                    <a:pt x="4787" y="14174"/>
                    <a:pt x="4763" y="14079"/>
                  </a:cubicBezTo>
                  <a:lnTo>
                    <a:pt x="4763" y="14079"/>
                  </a:lnTo>
                  <a:cubicBezTo>
                    <a:pt x="4775" y="14091"/>
                    <a:pt x="4775" y="14091"/>
                    <a:pt x="4787" y="14091"/>
                  </a:cubicBezTo>
                  <a:cubicBezTo>
                    <a:pt x="4799" y="14067"/>
                    <a:pt x="4894" y="14043"/>
                    <a:pt x="4906" y="13996"/>
                  </a:cubicBezTo>
                  <a:cubicBezTo>
                    <a:pt x="4906" y="14012"/>
                    <a:pt x="4908" y="14018"/>
                    <a:pt x="4912" y="14018"/>
                  </a:cubicBezTo>
                  <a:cubicBezTo>
                    <a:pt x="4913" y="14018"/>
                    <a:pt x="4915" y="14017"/>
                    <a:pt x="4916" y="14016"/>
                  </a:cubicBezTo>
                  <a:lnTo>
                    <a:pt x="4916" y="14016"/>
                  </a:lnTo>
                  <a:cubicBezTo>
                    <a:pt x="4908" y="14037"/>
                    <a:pt x="4912" y="14061"/>
                    <a:pt x="4930" y="14079"/>
                  </a:cubicBezTo>
                  <a:cubicBezTo>
                    <a:pt x="4943" y="14069"/>
                    <a:pt x="4952" y="14065"/>
                    <a:pt x="4960" y="14065"/>
                  </a:cubicBezTo>
                  <a:cubicBezTo>
                    <a:pt x="4981" y="14065"/>
                    <a:pt x="4990" y="14095"/>
                    <a:pt x="5025" y="14138"/>
                  </a:cubicBezTo>
                  <a:cubicBezTo>
                    <a:pt x="5001" y="14103"/>
                    <a:pt x="4989" y="14067"/>
                    <a:pt x="4977" y="14031"/>
                  </a:cubicBezTo>
                  <a:lnTo>
                    <a:pt x="4977" y="14031"/>
                  </a:lnTo>
                  <a:cubicBezTo>
                    <a:pt x="4999" y="14043"/>
                    <a:pt x="5015" y="14047"/>
                    <a:pt x="5029" y="14047"/>
                  </a:cubicBezTo>
                  <a:cubicBezTo>
                    <a:pt x="5048" y="14047"/>
                    <a:pt x="5062" y="14040"/>
                    <a:pt x="5073" y="14040"/>
                  </a:cubicBezTo>
                  <a:cubicBezTo>
                    <a:pt x="5085" y="14040"/>
                    <a:pt x="5095" y="14047"/>
                    <a:pt x="5108" y="14079"/>
                  </a:cubicBezTo>
                  <a:cubicBezTo>
                    <a:pt x="5108" y="14079"/>
                    <a:pt x="5101" y="13973"/>
                    <a:pt x="5136" y="13973"/>
                  </a:cubicBezTo>
                  <a:cubicBezTo>
                    <a:pt x="5146" y="13973"/>
                    <a:pt x="5161" y="13983"/>
                    <a:pt x="5180" y="14007"/>
                  </a:cubicBezTo>
                  <a:cubicBezTo>
                    <a:pt x="5180" y="13980"/>
                    <a:pt x="5180" y="13968"/>
                    <a:pt x="5182" y="13968"/>
                  </a:cubicBezTo>
                  <a:cubicBezTo>
                    <a:pt x="5184" y="13968"/>
                    <a:pt x="5187" y="13974"/>
                    <a:pt x="5192" y="13984"/>
                  </a:cubicBezTo>
                  <a:cubicBezTo>
                    <a:pt x="5214" y="13955"/>
                    <a:pt x="5226" y="13921"/>
                    <a:pt x="5241" y="13921"/>
                  </a:cubicBezTo>
                  <a:cubicBezTo>
                    <a:pt x="5251" y="13921"/>
                    <a:pt x="5261" y="13935"/>
                    <a:pt x="5275" y="13972"/>
                  </a:cubicBezTo>
                  <a:cubicBezTo>
                    <a:pt x="5323" y="13900"/>
                    <a:pt x="5287" y="13900"/>
                    <a:pt x="5346" y="13900"/>
                  </a:cubicBezTo>
                  <a:cubicBezTo>
                    <a:pt x="5311" y="13865"/>
                    <a:pt x="5346" y="13757"/>
                    <a:pt x="5346" y="13722"/>
                  </a:cubicBezTo>
                  <a:cubicBezTo>
                    <a:pt x="5346" y="13734"/>
                    <a:pt x="5370" y="13817"/>
                    <a:pt x="5370" y="13817"/>
                  </a:cubicBezTo>
                  <a:cubicBezTo>
                    <a:pt x="5358" y="13801"/>
                    <a:pt x="5350" y="13793"/>
                    <a:pt x="5346" y="13793"/>
                  </a:cubicBezTo>
                  <a:lnTo>
                    <a:pt x="5346" y="13793"/>
                  </a:lnTo>
                  <a:cubicBezTo>
                    <a:pt x="5337" y="13793"/>
                    <a:pt x="5343" y="13825"/>
                    <a:pt x="5358" y="13888"/>
                  </a:cubicBezTo>
                  <a:cubicBezTo>
                    <a:pt x="5358" y="13878"/>
                    <a:pt x="5359" y="13874"/>
                    <a:pt x="5361" y="13874"/>
                  </a:cubicBezTo>
                  <a:cubicBezTo>
                    <a:pt x="5366" y="13874"/>
                    <a:pt x="5377" y="13899"/>
                    <a:pt x="5394" y="13924"/>
                  </a:cubicBezTo>
                  <a:cubicBezTo>
                    <a:pt x="5399" y="13910"/>
                    <a:pt x="5400" y="13905"/>
                    <a:pt x="5401" y="13905"/>
                  </a:cubicBezTo>
                  <a:cubicBezTo>
                    <a:pt x="5404" y="13905"/>
                    <a:pt x="5408" y="13917"/>
                    <a:pt x="5430" y="13924"/>
                  </a:cubicBezTo>
                  <a:cubicBezTo>
                    <a:pt x="5442" y="13853"/>
                    <a:pt x="5466" y="13805"/>
                    <a:pt x="5501" y="13746"/>
                  </a:cubicBezTo>
                  <a:lnTo>
                    <a:pt x="5501" y="13746"/>
                  </a:lnTo>
                  <a:cubicBezTo>
                    <a:pt x="5489" y="13900"/>
                    <a:pt x="5501" y="13805"/>
                    <a:pt x="5477" y="13912"/>
                  </a:cubicBezTo>
                  <a:cubicBezTo>
                    <a:pt x="5509" y="13889"/>
                    <a:pt x="5504" y="13865"/>
                    <a:pt x="5511" y="13865"/>
                  </a:cubicBezTo>
                  <a:cubicBezTo>
                    <a:pt x="5514" y="13865"/>
                    <a:pt x="5521" y="13872"/>
                    <a:pt x="5537" y="13888"/>
                  </a:cubicBezTo>
                  <a:cubicBezTo>
                    <a:pt x="5525" y="13853"/>
                    <a:pt x="5537" y="13829"/>
                    <a:pt x="5573" y="13817"/>
                  </a:cubicBezTo>
                  <a:cubicBezTo>
                    <a:pt x="5573" y="13817"/>
                    <a:pt x="5599" y="13823"/>
                    <a:pt x="5630" y="13823"/>
                  </a:cubicBezTo>
                  <a:cubicBezTo>
                    <a:pt x="5676" y="13823"/>
                    <a:pt x="5730" y="13810"/>
                    <a:pt x="5716" y="13746"/>
                  </a:cubicBezTo>
                  <a:lnTo>
                    <a:pt x="5716" y="13746"/>
                  </a:lnTo>
                  <a:cubicBezTo>
                    <a:pt x="5727" y="13769"/>
                    <a:pt x="5727" y="13793"/>
                    <a:pt x="5739" y="13829"/>
                  </a:cubicBezTo>
                  <a:cubicBezTo>
                    <a:pt x="5727" y="13757"/>
                    <a:pt x="5739" y="13686"/>
                    <a:pt x="5739" y="13615"/>
                  </a:cubicBezTo>
                  <a:cubicBezTo>
                    <a:pt x="5739" y="13615"/>
                    <a:pt x="5767" y="13817"/>
                    <a:pt x="5806" y="13817"/>
                  </a:cubicBezTo>
                  <a:cubicBezTo>
                    <a:pt x="5811" y="13817"/>
                    <a:pt x="5817" y="13814"/>
                    <a:pt x="5823" y="13805"/>
                  </a:cubicBezTo>
                  <a:cubicBezTo>
                    <a:pt x="5799" y="13781"/>
                    <a:pt x="5799" y="13757"/>
                    <a:pt x="5787" y="13734"/>
                  </a:cubicBezTo>
                  <a:lnTo>
                    <a:pt x="5787" y="13734"/>
                  </a:lnTo>
                  <a:cubicBezTo>
                    <a:pt x="5811" y="13757"/>
                    <a:pt x="5823" y="13781"/>
                    <a:pt x="5847" y="13793"/>
                  </a:cubicBezTo>
                  <a:cubicBezTo>
                    <a:pt x="5835" y="13769"/>
                    <a:pt x="5835" y="13734"/>
                    <a:pt x="5835" y="13710"/>
                  </a:cubicBezTo>
                  <a:lnTo>
                    <a:pt x="5835" y="13710"/>
                  </a:lnTo>
                  <a:cubicBezTo>
                    <a:pt x="5847" y="13734"/>
                    <a:pt x="5858" y="13769"/>
                    <a:pt x="5858" y="13793"/>
                  </a:cubicBezTo>
                  <a:cubicBezTo>
                    <a:pt x="5870" y="13769"/>
                    <a:pt x="5870" y="13734"/>
                    <a:pt x="5870" y="13710"/>
                  </a:cubicBezTo>
                  <a:cubicBezTo>
                    <a:pt x="5870" y="13734"/>
                    <a:pt x="5882" y="13769"/>
                    <a:pt x="5906" y="13793"/>
                  </a:cubicBezTo>
                  <a:cubicBezTo>
                    <a:pt x="5906" y="13781"/>
                    <a:pt x="5918" y="13781"/>
                    <a:pt x="5940" y="13770"/>
                  </a:cubicBezTo>
                  <a:lnTo>
                    <a:pt x="5940" y="13770"/>
                  </a:lnTo>
                  <a:cubicBezTo>
                    <a:pt x="5940" y="13770"/>
                    <a:pt x="5940" y="13770"/>
                    <a:pt x="5940" y="13770"/>
                  </a:cubicBezTo>
                  <a:cubicBezTo>
                    <a:pt x="5941" y="13770"/>
                    <a:pt x="5941" y="13770"/>
                    <a:pt x="5942" y="13769"/>
                  </a:cubicBezTo>
                  <a:lnTo>
                    <a:pt x="5942" y="13769"/>
                  </a:lnTo>
                  <a:cubicBezTo>
                    <a:pt x="5941" y="13770"/>
                    <a:pt x="5941" y="13770"/>
                    <a:pt x="5940" y="13770"/>
                  </a:cubicBezTo>
                  <a:lnTo>
                    <a:pt x="5940" y="13770"/>
                  </a:lnTo>
                  <a:cubicBezTo>
                    <a:pt x="5930" y="13770"/>
                    <a:pt x="5931" y="13638"/>
                    <a:pt x="5954" y="13626"/>
                  </a:cubicBezTo>
                  <a:cubicBezTo>
                    <a:pt x="5954" y="13674"/>
                    <a:pt x="5978" y="13710"/>
                    <a:pt x="6001" y="13734"/>
                  </a:cubicBezTo>
                  <a:cubicBezTo>
                    <a:pt x="5989" y="13650"/>
                    <a:pt x="5978" y="13567"/>
                    <a:pt x="5989" y="13495"/>
                  </a:cubicBezTo>
                  <a:lnTo>
                    <a:pt x="5989" y="13495"/>
                  </a:lnTo>
                  <a:cubicBezTo>
                    <a:pt x="5994" y="13505"/>
                    <a:pt x="5999" y="13511"/>
                    <a:pt x="6004" y="13511"/>
                  </a:cubicBezTo>
                  <a:cubicBezTo>
                    <a:pt x="6011" y="13511"/>
                    <a:pt x="6018" y="13500"/>
                    <a:pt x="6025" y="13472"/>
                  </a:cubicBezTo>
                  <a:cubicBezTo>
                    <a:pt x="6025" y="13507"/>
                    <a:pt x="6037" y="13793"/>
                    <a:pt x="6049" y="13793"/>
                  </a:cubicBezTo>
                  <a:lnTo>
                    <a:pt x="6097" y="13793"/>
                  </a:lnTo>
                  <a:cubicBezTo>
                    <a:pt x="6097" y="13757"/>
                    <a:pt x="6097" y="13734"/>
                    <a:pt x="6097" y="13698"/>
                  </a:cubicBezTo>
                  <a:cubicBezTo>
                    <a:pt x="6085" y="13722"/>
                    <a:pt x="6073" y="13746"/>
                    <a:pt x="6061" y="13757"/>
                  </a:cubicBezTo>
                  <a:cubicBezTo>
                    <a:pt x="6049" y="13710"/>
                    <a:pt x="6049" y="13662"/>
                    <a:pt x="6085" y="13615"/>
                  </a:cubicBezTo>
                  <a:cubicBezTo>
                    <a:pt x="6097" y="13650"/>
                    <a:pt x="6108" y="13686"/>
                    <a:pt x="6120" y="13722"/>
                  </a:cubicBezTo>
                  <a:cubicBezTo>
                    <a:pt x="6120" y="13713"/>
                    <a:pt x="6164" y="13680"/>
                    <a:pt x="6192" y="13680"/>
                  </a:cubicBezTo>
                  <a:cubicBezTo>
                    <a:pt x="6198" y="13680"/>
                    <a:pt x="6204" y="13681"/>
                    <a:pt x="6208" y="13685"/>
                  </a:cubicBezTo>
                  <a:lnTo>
                    <a:pt x="6208" y="13685"/>
                  </a:lnTo>
                  <a:cubicBezTo>
                    <a:pt x="6173" y="13623"/>
                    <a:pt x="6132" y="13525"/>
                    <a:pt x="6132" y="13448"/>
                  </a:cubicBezTo>
                  <a:lnTo>
                    <a:pt x="6132" y="13448"/>
                  </a:lnTo>
                  <a:cubicBezTo>
                    <a:pt x="6216" y="13507"/>
                    <a:pt x="6180" y="13567"/>
                    <a:pt x="6239" y="13650"/>
                  </a:cubicBezTo>
                  <a:cubicBezTo>
                    <a:pt x="6231" y="13618"/>
                    <a:pt x="6230" y="13607"/>
                    <a:pt x="6233" y="13607"/>
                  </a:cubicBezTo>
                  <a:lnTo>
                    <a:pt x="6233" y="13607"/>
                  </a:lnTo>
                  <a:cubicBezTo>
                    <a:pt x="6237" y="13607"/>
                    <a:pt x="6252" y="13639"/>
                    <a:pt x="6261" y="13639"/>
                  </a:cubicBezTo>
                  <a:cubicBezTo>
                    <a:pt x="6262" y="13639"/>
                    <a:pt x="6263" y="13639"/>
                    <a:pt x="6263" y="13638"/>
                  </a:cubicBezTo>
                  <a:cubicBezTo>
                    <a:pt x="6263" y="13626"/>
                    <a:pt x="6275" y="13484"/>
                    <a:pt x="6287" y="13460"/>
                  </a:cubicBezTo>
                  <a:cubicBezTo>
                    <a:pt x="6299" y="13507"/>
                    <a:pt x="6430" y="13531"/>
                    <a:pt x="6454" y="13555"/>
                  </a:cubicBezTo>
                  <a:cubicBezTo>
                    <a:pt x="6454" y="13556"/>
                    <a:pt x="6455" y="13557"/>
                    <a:pt x="6456" y="13557"/>
                  </a:cubicBezTo>
                  <a:cubicBezTo>
                    <a:pt x="6464" y="13557"/>
                    <a:pt x="6470" y="13473"/>
                    <a:pt x="6456" y="13473"/>
                  </a:cubicBezTo>
                  <a:lnTo>
                    <a:pt x="6456" y="13473"/>
                  </a:lnTo>
                  <a:cubicBezTo>
                    <a:pt x="6451" y="13473"/>
                    <a:pt x="6442" y="13485"/>
                    <a:pt x="6430" y="13519"/>
                  </a:cubicBezTo>
                  <a:cubicBezTo>
                    <a:pt x="6396" y="13435"/>
                    <a:pt x="6434" y="13321"/>
                    <a:pt x="6489" y="13321"/>
                  </a:cubicBezTo>
                  <a:cubicBezTo>
                    <a:pt x="6511" y="13321"/>
                    <a:pt x="6537" y="13340"/>
                    <a:pt x="6561" y="13388"/>
                  </a:cubicBezTo>
                  <a:cubicBezTo>
                    <a:pt x="6552" y="13388"/>
                    <a:pt x="6537" y="13388"/>
                    <a:pt x="6525" y="13384"/>
                  </a:cubicBezTo>
                  <a:lnTo>
                    <a:pt x="6525" y="13384"/>
                  </a:lnTo>
                  <a:cubicBezTo>
                    <a:pt x="6536" y="13393"/>
                    <a:pt x="6532" y="13403"/>
                    <a:pt x="6513" y="13412"/>
                  </a:cubicBezTo>
                  <a:cubicBezTo>
                    <a:pt x="6549" y="13412"/>
                    <a:pt x="6597" y="13412"/>
                    <a:pt x="6644" y="13400"/>
                  </a:cubicBezTo>
                  <a:cubicBezTo>
                    <a:pt x="6644" y="13400"/>
                    <a:pt x="6589" y="13245"/>
                    <a:pt x="6649" y="13245"/>
                  </a:cubicBezTo>
                  <a:cubicBezTo>
                    <a:pt x="6651" y="13245"/>
                    <a:pt x="6654" y="13245"/>
                    <a:pt x="6656" y="13245"/>
                  </a:cubicBezTo>
                  <a:cubicBezTo>
                    <a:pt x="6668" y="13245"/>
                    <a:pt x="6668" y="13257"/>
                    <a:pt x="6668" y="13257"/>
                  </a:cubicBezTo>
                  <a:cubicBezTo>
                    <a:pt x="6680" y="13222"/>
                    <a:pt x="6704" y="13186"/>
                    <a:pt x="6668" y="13138"/>
                  </a:cubicBezTo>
                  <a:cubicBezTo>
                    <a:pt x="6668" y="13162"/>
                    <a:pt x="6656" y="13186"/>
                    <a:pt x="6668" y="13210"/>
                  </a:cubicBezTo>
                  <a:cubicBezTo>
                    <a:pt x="6644" y="13186"/>
                    <a:pt x="6620" y="13174"/>
                    <a:pt x="6597" y="13162"/>
                  </a:cubicBezTo>
                  <a:lnTo>
                    <a:pt x="6597" y="13162"/>
                  </a:lnTo>
                  <a:cubicBezTo>
                    <a:pt x="6609" y="13186"/>
                    <a:pt x="6585" y="13257"/>
                    <a:pt x="6585" y="13281"/>
                  </a:cubicBezTo>
                  <a:cubicBezTo>
                    <a:pt x="6579" y="13263"/>
                    <a:pt x="6576" y="13254"/>
                    <a:pt x="6574" y="13254"/>
                  </a:cubicBezTo>
                  <a:cubicBezTo>
                    <a:pt x="6573" y="13254"/>
                    <a:pt x="6573" y="13263"/>
                    <a:pt x="6573" y="13281"/>
                  </a:cubicBezTo>
                  <a:cubicBezTo>
                    <a:pt x="6554" y="13239"/>
                    <a:pt x="6520" y="13223"/>
                    <a:pt x="6477" y="13223"/>
                  </a:cubicBezTo>
                  <a:cubicBezTo>
                    <a:pt x="6315" y="13223"/>
                    <a:pt x="6020" y="13456"/>
                    <a:pt x="5910" y="13456"/>
                  </a:cubicBezTo>
                  <a:cubicBezTo>
                    <a:pt x="5899" y="13456"/>
                    <a:pt x="5889" y="13453"/>
                    <a:pt x="5882" y="13448"/>
                  </a:cubicBezTo>
                  <a:lnTo>
                    <a:pt x="5882" y="13448"/>
                  </a:lnTo>
                  <a:cubicBezTo>
                    <a:pt x="5898" y="13468"/>
                    <a:pt x="5899" y="13474"/>
                    <a:pt x="5895" y="13474"/>
                  </a:cubicBezTo>
                  <a:cubicBezTo>
                    <a:pt x="5887" y="13474"/>
                    <a:pt x="5864" y="13458"/>
                    <a:pt x="5859" y="13451"/>
                  </a:cubicBezTo>
                  <a:lnTo>
                    <a:pt x="5859" y="13451"/>
                  </a:lnTo>
                  <a:cubicBezTo>
                    <a:pt x="5859" y="13474"/>
                    <a:pt x="5870" y="13497"/>
                    <a:pt x="5870" y="13519"/>
                  </a:cubicBezTo>
                  <a:cubicBezTo>
                    <a:pt x="5847" y="13507"/>
                    <a:pt x="5835" y="13495"/>
                    <a:pt x="5823" y="13495"/>
                  </a:cubicBezTo>
                  <a:cubicBezTo>
                    <a:pt x="5799" y="13519"/>
                    <a:pt x="5799" y="13554"/>
                    <a:pt x="5787" y="13590"/>
                  </a:cubicBezTo>
                  <a:lnTo>
                    <a:pt x="5787" y="13590"/>
                  </a:lnTo>
                  <a:cubicBezTo>
                    <a:pt x="5780" y="13580"/>
                    <a:pt x="5749" y="13543"/>
                    <a:pt x="5739" y="13543"/>
                  </a:cubicBezTo>
                  <a:cubicBezTo>
                    <a:pt x="5739" y="13567"/>
                    <a:pt x="5739" y="13591"/>
                    <a:pt x="5739" y="13603"/>
                  </a:cubicBezTo>
                  <a:cubicBezTo>
                    <a:pt x="5713" y="13576"/>
                    <a:pt x="5705" y="13550"/>
                    <a:pt x="5699" y="13550"/>
                  </a:cubicBezTo>
                  <a:cubicBezTo>
                    <a:pt x="5694" y="13550"/>
                    <a:pt x="5690" y="13567"/>
                    <a:pt x="5680" y="13615"/>
                  </a:cubicBezTo>
                  <a:cubicBezTo>
                    <a:pt x="5667" y="13615"/>
                    <a:pt x="5590" y="13604"/>
                    <a:pt x="5527" y="13604"/>
                  </a:cubicBezTo>
                  <a:cubicBezTo>
                    <a:pt x="5476" y="13604"/>
                    <a:pt x="5433" y="13611"/>
                    <a:pt x="5441" y="13636"/>
                  </a:cubicBezTo>
                  <a:lnTo>
                    <a:pt x="5441" y="13636"/>
                  </a:lnTo>
                  <a:cubicBezTo>
                    <a:pt x="5433" y="13614"/>
                    <a:pt x="5407" y="13584"/>
                    <a:pt x="5387" y="13584"/>
                  </a:cubicBezTo>
                  <a:cubicBezTo>
                    <a:pt x="5374" y="13584"/>
                    <a:pt x="5363" y="13595"/>
                    <a:pt x="5358" y="13626"/>
                  </a:cubicBezTo>
                  <a:cubicBezTo>
                    <a:pt x="5346" y="13591"/>
                    <a:pt x="5346" y="13591"/>
                    <a:pt x="5346" y="13567"/>
                  </a:cubicBezTo>
                  <a:cubicBezTo>
                    <a:pt x="5335" y="13579"/>
                    <a:pt x="5311" y="13722"/>
                    <a:pt x="5311" y="13722"/>
                  </a:cubicBezTo>
                  <a:cubicBezTo>
                    <a:pt x="5297" y="13695"/>
                    <a:pt x="5284" y="13685"/>
                    <a:pt x="5270" y="13685"/>
                  </a:cubicBezTo>
                  <a:cubicBezTo>
                    <a:pt x="5231" y="13685"/>
                    <a:pt x="5188" y="13760"/>
                    <a:pt x="5129" y="13760"/>
                  </a:cubicBezTo>
                  <a:cubicBezTo>
                    <a:pt x="5115" y="13760"/>
                    <a:pt x="5101" y="13756"/>
                    <a:pt x="5085" y="13746"/>
                  </a:cubicBezTo>
                  <a:lnTo>
                    <a:pt x="5085" y="13746"/>
                  </a:lnTo>
                  <a:cubicBezTo>
                    <a:pt x="5096" y="13757"/>
                    <a:pt x="5096" y="13781"/>
                    <a:pt x="5085" y="13805"/>
                  </a:cubicBezTo>
                  <a:cubicBezTo>
                    <a:pt x="5059" y="13790"/>
                    <a:pt x="5049" y="13785"/>
                    <a:pt x="5045" y="13785"/>
                  </a:cubicBezTo>
                  <a:cubicBezTo>
                    <a:pt x="5039" y="13785"/>
                    <a:pt x="5044" y="13793"/>
                    <a:pt x="5037" y="13793"/>
                  </a:cubicBezTo>
                  <a:cubicBezTo>
                    <a:pt x="5049" y="13757"/>
                    <a:pt x="4942" y="13734"/>
                    <a:pt x="4977" y="13674"/>
                  </a:cubicBezTo>
                  <a:lnTo>
                    <a:pt x="4977" y="13674"/>
                  </a:lnTo>
                  <a:cubicBezTo>
                    <a:pt x="4956" y="13681"/>
                    <a:pt x="4948" y="13692"/>
                    <a:pt x="4947" y="13705"/>
                  </a:cubicBezTo>
                  <a:lnTo>
                    <a:pt x="4947" y="13705"/>
                  </a:lnTo>
                  <a:cubicBezTo>
                    <a:pt x="4942" y="13696"/>
                    <a:pt x="4936" y="13686"/>
                    <a:pt x="4930" y="13674"/>
                  </a:cubicBezTo>
                  <a:cubicBezTo>
                    <a:pt x="4927" y="13670"/>
                    <a:pt x="4925" y="13669"/>
                    <a:pt x="4922" y="13669"/>
                  </a:cubicBezTo>
                  <a:cubicBezTo>
                    <a:pt x="4900" y="13669"/>
                    <a:pt x="4870" y="13758"/>
                    <a:pt x="4868" y="13770"/>
                  </a:cubicBezTo>
                  <a:lnTo>
                    <a:pt x="4868" y="13770"/>
                  </a:lnTo>
                  <a:cubicBezTo>
                    <a:pt x="4772" y="13828"/>
                    <a:pt x="4536" y="13746"/>
                    <a:pt x="4477" y="13876"/>
                  </a:cubicBezTo>
                  <a:cubicBezTo>
                    <a:pt x="4458" y="13861"/>
                    <a:pt x="4419" y="13853"/>
                    <a:pt x="4376" y="13853"/>
                  </a:cubicBezTo>
                  <a:cubicBezTo>
                    <a:pt x="4287" y="13853"/>
                    <a:pt x="4183" y="13887"/>
                    <a:pt x="4215" y="13960"/>
                  </a:cubicBezTo>
                  <a:cubicBezTo>
                    <a:pt x="4152" y="13928"/>
                    <a:pt x="4002" y="13887"/>
                    <a:pt x="3946" y="13887"/>
                  </a:cubicBezTo>
                  <a:cubicBezTo>
                    <a:pt x="3939" y="13887"/>
                    <a:pt x="3933" y="13887"/>
                    <a:pt x="3930" y="13888"/>
                  </a:cubicBezTo>
                  <a:cubicBezTo>
                    <a:pt x="3930" y="13900"/>
                    <a:pt x="3942" y="13924"/>
                    <a:pt x="3942" y="13936"/>
                  </a:cubicBezTo>
                  <a:cubicBezTo>
                    <a:pt x="3942" y="13936"/>
                    <a:pt x="3920" y="13899"/>
                    <a:pt x="3906" y="13899"/>
                  </a:cubicBezTo>
                  <a:cubicBezTo>
                    <a:pt x="3899" y="13899"/>
                    <a:pt x="3894" y="13908"/>
                    <a:pt x="3894" y="13936"/>
                  </a:cubicBezTo>
                  <a:cubicBezTo>
                    <a:pt x="3882" y="13912"/>
                    <a:pt x="3882" y="13900"/>
                    <a:pt x="3894" y="13876"/>
                  </a:cubicBezTo>
                  <a:lnTo>
                    <a:pt x="3894" y="13876"/>
                  </a:lnTo>
                  <a:cubicBezTo>
                    <a:pt x="3894" y="13877"/>
                    <a:pt x="3856" y="13908"/>
                    <a:pt x="3845" y="13925"/>
                  </a:cubicBezTo>
                  <a:lnTo>
                    <a:pt x="3845" y="13925"/>
                  </a:lnTo>
                  <a:cubicBezTo>
                    <a:pt x="3843" y="13924"/>
                    <a:pt x="3840" y="13924"/>
                    <a:pt x="3834" y="13924"/>
                  </a:cubicBezTo>
                  <a:cubicBezTo>
                    <a:pt x="3834" y="13921"/>
                    <a:pt x="3834" y="13917"/>
                    <a:pt x="3834" y="13912"/>
                  </a:cubicBezTo>
                  <a:cubicBezTo>
                    <a:pt x="3826" y="13904"/>
                    <a:pt x="3835" y="13895"/>
                    <a:pt x="3825" y="13895"/>
                  </a:cubicBezTo>
                  <a:cubicBezTo>
                    <a:pt x="3820" y="13895"/>
                    <a:pt x="3813" y="13897"/>
                    <a:pt x="3799" y="13900"/>
                  </a:cubicBezTo>
                  <a:cubicBezTo>
                    <a:pt x="3799" y="13934"/>
                    <a:pt x="3788" y="13957"/>
                    <a:pt x="3797" y="13979"/>
                  </a:cubicBezTo>
                  <a:lnTo>
                    <a:pt x="3797" y="13979"/>
                  </a:lnTo>
                  <a:cubicBezTo>
                    <a:pt x="3780" y="13944"/>
                    <a:pt x="3757" y="13930"/>
                    <a:pt x="3732" y="13930"/>
                  </a:cubicBezTo>
                  <a:cubicBezTo>
                    <a:pt x="3673" y="13930"/>
                    <a:pt x="3603" y="14004"/>
                    <a:pt x="3595" y="14025"/>
                  </a:cubicBezTo>
                  <a:lnTo>
                    <a:pt x="3595" y="14025"/>
                  </a:lnTo>
                  <a:cubicBezTo>
                    <a:pt x="3582" y="13981"/>
                    <a:pt x="3559" y="13947"/>
                    <a:pt x="3525" y="13924"/>
                  </a:cubicBezTo>
                  <a:cubicBezTo>
                    <a:pt x="3513" y="13948"/>
                    <a:pt x="3501" y="13972"/>
                    <a:pt x="3501" y="14007"/>
                  </a:cubicBezTo>
                  <a:cubicBezTo>
                    <a:pt x="3462" y="13992"/>
                    <a:pt x="3428" y="13946"/>
                    <a:pt x="3393" y="13946"/>
                  </a:cubicBezTo>
                  <a:cubicBezTo>
                    <a:pt x="3374" y="13946"/>
                    <a:pt x="3355" y="13959"/>
                    <a:pt x="3334" y="13996"/>
                  </a:cubicBezTo>
                  <a:cubicBezTo>
                    <a:pt x="3322" y="13984"/>
                    <a:pt x="3311" y="13960"/>
                    <a:pt x="3299" y="13936"/>
                  </a:cubicBezTo>
                  <a:cubicBezTo>
                    <a:pt x="3272" y="13962"/>
                    <a:pt x="3105" y="14001"/>
                    <a:pt x="3018" y="14001"/>
                  </a:cubicBezTo>
                  <a:cubicBezTo>
                    <a:pt x="2986" y="14001"/>
                    <a:pt x="2965" y="13996"/>
                    <a:pt x="2965" y="13984"/>
                  </a:cubicBezTo>
                  <a:cubicBezTo>
                    <a:pt x="2950" y="13968"/>
                    <a:pt x="2940" y="13953"/>
                    <a:pt x="2928" y="13938"/>
                  </a:cubicBezTo>
                  <a:lnTo>
                    <a:pt x="2928" y="13938"/>
                  </a:lnTo>
                  <a:cubicBezTo>
                    <a:pt x="2930" y="13939"/>
                    <a:pt x="2933" y="13940"/>
                    <a:pt x="2936" y="13940"/>
                  </a:cubicBezTo>
                  <a:cubicBezTo>
                    <a:pt x="2977" y="13940"/>
                    <a:pt x="2999" y="13777"/>
                    <a:pt x="2989" y="13757"/>
                  </a:cubicBezTo>
                  <a:lnTo>
                    <a:pt x="2989" y="13757"/>
                  </a:lnTo>
                  <a:cubicBezTo>
                    <a:pt x="2989" y="13768"/>
                    <a:pt x="2979" y="13788"/>
                    <a:pt x="2977" y="13801"/>
                  </a:cubicBezTo>
                  <a:lnTo>
                    <a:pt x="2977" y="13801"/>
                  </a:lnTo>
                  <a:cubicBezTo>
                    <a:pt x="2986" y="13685"/>
                    <a:pt x="2858" y="13661"/>
                    <a:pt x="2870" y="13543"/>
                  </a:cubicBezTo>
                  <a:lnTo>
                    <a:pt x="2870" y="13543"/>
                  </a:lnTo>
                  <a:cubicBezTo>
                    <a:pt x="2884" y="13557"/>
                    <a:pt x="2900" y="13564"/>
                    <a:pt x="2916" y="13564"/>
                  </a:cubicBezTo>
                  <a:cubicBezTo>
                    <a:pt x="2940" y="13564"/>
                    <a:pt x="2963" y="13548"/>
                    <a:pt x="2977" y="13519"/>
                  </a:cubicBezTo>
                  <a:cubicBezTo>
                    <a:pt x="2834" y="13412"/>
                    <a:pt x="2739" y="13317"/>
                    <a:pt x="2739" y="13150"/>
                  </a:cubicBezTo>
                  <a:lnTo>
                    <a:pt x="2739" y="13150"/>
                  </a:lnTo>
                  <a:cubicBezTo>
                    <a:pt x="2834" y="13234"/>
                    <a:pt x="2930" y="13341"/>
                    <a:pt x="2989" y="13448"/>
                  </a:cubicBezTo>
                  <a:cubicBezTo>
                    <a:pt x="3013" y="13424"/>
                    <a:pt x="3025" y="13400"/>
                    <a:pt x="3013" y="13365"/>
                  </a:cubicBezTo>
                  <a:lnTo>
                    <a:pt x="3013" y="13365"/>
                  </a:lnTo>
                  <a:cubicBezTo>
                    <a:pt x="3039" y="13373"/>
                    <a:pt x="3052" y="13382"/>
                    <a:pt x="3053" y="13399"/>
                  </a:cubicBezTo>
                  <a:lnTo>
                    <a:pt x="3053" y="13399"/>
                  </a:lnTo>
                  <a:cubicBezTo>
                    <a:pt x="3062" y="13324"/>
                    <a:pt x="3060" y="13126"/>
                    <a:pt x="2983" y="13126"/>
                  </a:cubicBezTo>
                  <a:cubicBezTo>
                    <a:pt x="2981" y="13126"/>
                    <a:pt x="2979" y="13126"/>
                    <a:pt x="2977" y="13126"/>
                  </a:cubicBezTo>
                  <a:cubicBezTo>
                    <a:pt x="3001" y="13186"/>
                    <a:pt x="3001" y="13257"/>
                    <a:pt x="3025" y="13317"/>
                  </a:cubicBezTo>
                  <a:cubicBezTo>
                    <a:pt x="2930" y="13269"/>
                    <a:pt x="2894" y="13198"/>
                    <a:pt x="2894" y="13079"/>
                  </a:cubicBezTo>
                  <a:cubicBezTo>
                    <a:pt x="2930" y="13079"/>
                    <a:pt x="2965" y="13079"/>
                    <a:pt x="3001" y="13103"/>
                  </a:cubicBezTo>
                  <a:cubicBezTo>
                    <a:pt x="2977" y="13067"/>
                    <a:pt x="2977" y="13019"/>
                    <a:pt x="2977" y="12984"/>
                  </a:cubicBezTo>
                  <a:lnTo>
                    <a:pt x="2977" y="12984"/>
                  </a:lnTo>
                  <a:cubicBezTo>
                    <a:pt x="2989" y="12995"/>
                    <a:pt x="2989" y="13007"/>
                    <a:pt x="3001" y="13019"/>
                  </a:cubicBezTo>
                  <a:cubicBezTo>
                    <a:pt x="2990" y="12975"/>
                    <a:pt x="2958" y="12826"/>
                    <a:pt x="3012" y="12826"/>
                  </a:cubicBezTo>
                  <a:cubicBezTo>
                    <a:pt x="3013" y="12826"/>
                    <a:pt x="3015" y="12826"/>
                    <a:pt x="3016" y="12827"/>
                  </a:cubicBezTo>
                  <a:lnTo>
                    <a:pt x="3016" y="12827"/>
                  </a:lnTo>
                  <a:cubicBezTo>
                    <a:pt x="2918" y="12805"/>
                    <a:pt x="2729" y="12801"/>
                    <a:pt x="2775" y="12686"/>
                  </a:cubicBezTo>
                  <a:cubicBezTo>
                    <a:pt x="2775" y="12674"/>
                    <a:pt x="2775" y="12674"/>
                    <a:pt x="2775" y="12662"/>
                  </a:cubicBezTo>
                  <a:close/>
                  <a:moveTo>
                    <a:pt x="4370" y="16841"/>
                  </a:moveTo>
                  <a:lnTo>
                    <a:pt x="4370" y="16841"/>
                  </a:lnTo>
                  <a:cubicBezTo>
                    <a:pt x="4390" y="16857"/>
                    <a:pt x="4408" y="16871"/>
                    <a:pt x="4423" y="16882"/>
                  </a:cubicBezTo>
                  <a:lnTo>
                    <a:pt x="4423" y="16882"/>
                  </a:lnTo>
                  <a:cubicBezTo>
                    <a:pt x="4394" y="16866"/>
                    <a:pt x="4363" y="16848"/>
                    <a:pt x="4370" y="16841"/>
                  </a:cubicBezTo>
                  <a:close/>
                  <a:moveTo>
                    <a:pt x="4608" y="16912"/>
                  </a:moveTo>
                  <a:cubicBezTo>
                    <a:pt x="4608" y="16912"/>
                    <a:pt x="4608" y="16912"/>
                    <a:pt x="4608" y="16913"/>
                  </a:cubicBezTo>
                  <a:cubicBezTo>
                    <a:pt x="4608" y="16912"/>
                    <a:pt x="4608" y="16912"/>
                    <a:pt x="4608" y="16912"/>
                  </a:cubicBezTo>
                  <a:close/>
                  <a:moveTo>
                    <a:pt x="4446" y="16937"/>
                  </a:moveTo>
                  <a:cubicBezTo>
                    <a:pt x="4448" y="16938"/>
                    <a:pt x="4450" y="16939"/>
                    <a:pt x="4452" y="16940"/>
                  </a:cubicBezTo>
                  <a:lnTo>
                    <a:pt x="4452" y="16940"/>
                  </a:lnTo>
                  <a:cubicBezTo>
                    <a:pt x="4450" y="16939"/>
                    <a:pt x="4448" y="16938"/>
                    <a:pt x="4446" y="16937"/>
                  </a:cubicBezTo>
                  <a:close/>
                  <a:moveTo>
                    <a:pt x="4452" y="16940"/>
                  </a:moveTo>
                  <a:lnTo>
                    <a:pt x="4452" y="16940"/>
                  </a:lnTo>
                  <a:cubicBezTo>
                    <a:pt x="4462" y="16947"/>
                    <a:pt x="4471" y="16954"/>
                    <a:pt x="4477" y="16960"/>
                  </a:cubicBezTo>
                  <a:cubicBezTo>
                    <a:pt x="4482" y="16960"/>
                    <a:pt x="4469" y="16952"/>
                    <a:pt x="4452" y="16940"/>
                  </a:cubicBezTo>
                  <a:close/>
                  <a:moveTo>
                    <a:pt x="4465" y="17246"/>
                  </a:moveTo>
                  <a:cubicBezTo>
                    <a:pt x="4477" y="17246"/>
                    <a:pt x="4477" y="17246"/>
                    <a:pt x="4465" y="17258"/>
                  </a:cubicBezTo>
                  <a:cubicBezTo>
                    <a:pt x="4454" y="17258"/>
                    <a:pt x="4454" y="17246"/>
                    <a:pt x="4465" y="17246"/>
                  </a:cubicBezTo>
                  <a:close/>
                  <a:moveTo>
                    <a:pt x="4739" y="17448"/>
                  </a:moveTo>
                  <a:lnTo>
                    <a:pt x="4739" y="17448"/>
                  </a:lnTo>
                  <a:cubicBezTo>
                    <a:pt x="4725" y="17463"/>
                    <a:pt x="4714" y="17475"/>
                    <a:pt x="4706" y="17487"/>
                  </a:cubicBezTo>
                  <a:lnTo>
                    <a:pt x="4706" y="17487"/>
                  </a:lnTo>
                  <a:cubicBezTo>
                    <a:pt x="4718" y="17472"/>
                    <a:pt x="4728" y="17459"/>
                    <a:pt x="4739" y="17448"/>
                  </a:cubicBezTo>
                  <a:close/>
                  <a:moveTo>
                    <a:pt x="5477" y="17520"/>
                  </a:moveTo>
                  <a:cubicBezTo>
                    <a:pt x="5480" y="17523"/>
                    <a:pt x="5484" y="17525"/>
                    <a:pt x="5488" y="17527"/>
                  </a:cubicBezTo>
                  <a:lnTo>
                    <a:pt x="5488" y="17527"/>
                  </a:lnTo>
                  <a:cubicBezTo>
                    <a:pt x="5485" y="17524"/>
                    <a:pt x="5481" y="17522"/>
                    <a:pt x="5477" y="17520"/>
                  </a:cubicBezTo>
                  <a:close/>
                  <a:moveTo>
                    <a:pt x="4706" y="17487"/>
                  </a:moveTo>
                  <a:cubicBezTo>
                    <a:pt x="4692" y="17504"/>
                    <a:pt x="4676" y="17524"/>
                    <a:pt x="4656" y="17544"/>
                  </a:cubicBezTo>
                  <a:cubicBezTo>
                    <a:pt x="4668" y="17544"/>
                    <a:pt x="4680" y="17532"/>
                    <a:pt x="4680" y="17532"/>
                  </a:cubicBezTo>
                  <a:cubicBezTo>
                    <a:pt x="4687" y="17518"/>
                    <a:pt x="4694" y="17503"/>
                    <a:pt x="4706" y="17487"/>
                  </a:cubicBezTo>
                  <a:close/>
                  <a:moveTo>
                    <a:pt x="5561" y="17532"/>
                  </a:moveTo>
                  <a:cubicBezTo>
                    <a:pt x="5561" y="17546"/>
                    <a:pt x="5561" y="17556"/>
                    <a:pt x="5563" y="17559"/>
                  </a:cubicBezTo>
                  <a:lnTo>
                    <a:pt x="5563" y="17559"/>
                  </a:lnTo>
                  <a:cubicBezTo>
                    <a:pt x="5563" y="17552"/>
                    <a:pt x="5562" y="17543"/>
                    <a:pt x="5561" y="17532"/>
                  </a:cubicBezTo>
                  <a:close/>
                  <a:moveTo>
                    <a:pt x="4358" y="16841"/>
                  </a:moveTo>
                  <a:cubicBezTo>
                    <a:pt x="4358" y="16841"/>
                    <a:pt x="4443" y="16905"/>
                    <a:pt x="4463" y="16912"/>
                  </a:cubicBezTo>
                  <a:lnTo>
                    <a:pt x="4463" y="16912"/>
                  </a:lnTo>
                  <a:cubicBezTo>
                    <a:pt x="4487" y="16929"/>
                    <a:pt x="4499" y="16936"/>
                    <a:pt x="4504" y="16936"/>
                  </a:cubicBezTo>
                  <a:cubicBezTo>
                    <a:pt x="4516" y="16936"/>
                    <a:pt x="4468" y="16884"/>
                    <a:pt x="4447" y="16868"/>
                  </a:cubicBezTo>
                  <a:lnTo>
                    <a:pt x="4447" y="16868"/>
                  </a:lnTo>
                  <a:cubicBezTo>
                    <a:pt x="4479" y="16889"/>
                    <a:pt x="4490" y="16889"/>
                    <a:pt x="4513" y="16901"/>
                  </a:cubicBezTo>
                  <a:cubicBezTo>
                    <a:pt x="4513" y="16901"/>
                    <a:pt x="4513" y="16913"/>
                    <a:pt x="4525" y="16913"/>
                  </a:cubicBezTo>
                  <a:cubicBezTo>
                    <a:pt x="4531" y="16919"/>
                    <a:pt x="4534" y="16921"/>
                    <a:pt x="4535" y="16921"/>
                  </a:cubicBezTo>
                  <a:cubicBezTo>
                    <a:pt x="4537" y="16921"/>
                    <a:pt x="4537" y="16919"/>
                    <a:pt x="4537" y="16913"/>
                  </a:cubicBezTo>
                  <a:cubicBezTo>
                    <a:pt x="4541" y="16916"/>
                    <a:pt x="4545" y="16920"/>
                    <a:pt x="4549" y="16924"/>
                  </a:cubicBezTo>
                  <a:lnTo>
                    <a:pt x="4549" y="16924"/>
                  </a:lnTo>
                  <a:cubicBezTo>
                    <a:pt x="4525" y="16889"/>
                    <a:pt x="4525" y="16877"/>
                    <a:pt x="4549" y="16877"/>
                  </a:cubicBezTo>
                  <a:cubicBezTo>
                    <a:pt x="4549" y="16889"/>
                    <a:pt x="4549" y="16901"/>
                    <a:pt x="4549" y="16924"/>
                  </a:cubicBezTo>
                  <a:lnTo>
                    <a:pt x="4549" y="16924"/>
                  </a:lnTo>
                  <a:cubicBezTo>
                    <a:pt x="4558" y="16933"/>
                    <a:pt x="4568" y="16944"/>
                    <a:pt x="4584" y="16960"/>
                  </a:cubicBezTo>
                  <a:cubicBezTo>
                    <a:pt x="4573" y="16936"/>
                    <a:pt x="4561" y="16901"/>
                    <a:pt x="4549" y="16877"/>
                  </a:cubicBezTo>
                  <a:cubicBezTo>
                    <a:pt x="4572" y="16877"/>
                    <a:pt x="4606" y="16899"/>
                    <a:pt x="4608" y="16912"/>
                  </a:cubicBezTo>
                  <a:lnTo>
                    <a:pt x="4608" y="16912"/>
                  </a:lnTo>
                  <a:cubicBezTo>
                    <a:pt x="4607" y="16869"/>
                    <a:pt x="4836" y="16853"/>
                    <a:pt x="5098" y="16853"/>
                  </a:cubicBezTo>
                  <a:cubicBezTo>
                    <a:pt x="5408" y="16853"/>
                    <a:pt x="5764" y="16875"/>
                    <a:pt x="5835" y="16901"/>
                  </a:cubicBezTo>
                  <a:cubicBezTo>
                    <a:pt x="5823" y="16948"/>
                    <a:pt x="5799" y="16996"/>
                    <a:pt x="5763" y="17032"/>
                  </a:cubicBezTo>
                  <a:cubicBezTo>
                    <a:pt x="5811" y="17032"/>
                    <a:pt x="5811" y="17032"/>
                    <a:pt x="5775" y="17044"/>
                  </a:cubicBezTo>
                  <a:lnTo>
                    <a:pt x="5835" y="17044"/>
                  </a:lnTo>
                  <a:cubicBezTo>
                    <a:pt x="5811" y="17067"/>
                    <a:pt x="5775" y="17103"/>
                    <a:pt x="5739" y="17127"/>
                  </a:cubicBezTo>
                  <a:cubicBezTo>
                    <a:pt x="5739" y="17127"/>
                    <a:pt x="5775" y="17151"/>
                    <a:pt x="5775" y="17151"/>
                  </a:cubicBezTo>
                  <a:cubicBezTo>
                    <a:pt x="5757" y="17163"/>
                    <a:pt x="5745" y="17169"/>
                    <a:pt x="5736" y="17169"/>
                  </a:cubicBezTo>
                  <a:cubicBezTo>
                    <a:pt x="5727" y="17169"/>
                    <a:pt x="5722" y="17163"/>
                    <a:pt x="5716" y="17151"/>
                  </a:cubicBezTo>
                  <a:lnTo>
                    <a:pt x="5716" y="17151"/>
                  </a:lnTo>
                  <a:cubicBezTo>
                    <a:pt x="5680" y="17163"/>
                    <a:pt x="5751" y="17401"/>
                    <a:pt x="5716" y="17460"/>
                  </a:cubicBezTo>
                  <a:cubicBezTo>
                    <a:pt x="5692" y="17460"/>
                    <a:pt x="5680" y="17460"/>
                    <a:pt x="5656" y="17448"/>
                  </a:cubicBezTo>
                  <a:lnTo>
                    <a:pt x="5656" y="17448"/>
                  </a:lnTo>
                  <a:cubicBezTo>
                    <a:pt x="5668" y="17484"/>
                    <a:pt x="5692" y="17508"/>
                    <a:pt x="5716" y="17520"/>
                  </a:cubicBezTo>
                  <a:lnTo>
                    <a:pt x="5692" y="17520"/>
                  </a:lnTo>
                  <a:cubicBezTo>
                    <a:pt x="5685" y="17513"/>
                    <a:pt x="5680" y="17511"/>
                    <a:pt x="5675" y="17511"/>
                  </a:cubicBezTo>
                  <a:cubicBezTo>
                    <a:pt x="5658" y="17511"/>
                    <a:pt x="5652" y="17548"/>
                    <a:pt x="5632" y="17548"/>
                  </a:cubicBezTo>
                  <a:cubicBezTo>
                    <a:pt x="5629" y="17548"/>
                    <a:pt x="5625" y="17547"/>
                    <a:pt x="5620" y="17544"/>
                  </a:cubicBezTo>
                  <a:lnTo>
                    <a:pt x="5620" y="17544"/>
                  </a:lnTo>
                  <a:cubicBezTo>
                    <a:pt x="5622" y="17545"/>
                    <a:pt x="5727" y="17615"/>
                    <a:pt x="5692" y="17627"/>
                  </a:cubicBezTo>
                  <a:cubicBezTo>
                    <a:pt x="5692" y="17627"/>
                    <a:pt x="5585" y="17567"/>
                    <a:pt x="5608" y="17567"/>
                  </a:cubicBezTo>
                  <a:lnTo>
                    <a:pt x="5585" y="17567"/>
                  </a:lnTo>
                  <a:cubicBezTo>
                    <a:pt x="5585" y="17578"/>
                    <a:pt x="5602" y="17658"/>
                    <a:pt x="5585" y="17658"/>
                  </a:cubicBezTo>
                  <a:cubicBezTo>
                    <a:pt x="5582" y="17658"/>
                    <a:pt x="5578" y="17656"/>
                    <a:pt x="5573" y="17651"/>
                  </a:cubicBezTo>
                  <a:cubicBezTo>
                    <a:pt x="5573" y="17627"/>
                    <a:pt x="5573" y="17591"/>
                    <a:pt x="5573" y="17555"/>
                  </a:cubicBezTo>
                  <a:cubicBezTo>
                    <a:pt x="5570" y="17559"/>
                    <a:pt x="5567" y="17560"/>
                    <a:pt x="5565" y="17560"/>
                  </a:cubicBezTo>
                  <a:cubicBezTo>
                    <a:pt x="5565" y="17560"/>
                    <a:pt x="5564" y="17560"/>
                    <a:pt x="5563" y="17559"/>
                  </a:cubicBezTo>
                  <a:lnTo>
                    <a:pt x="5563" y="17559"/>
                  </a:lnTo>
                  <a:cubicBezTo>
                    <a:pt x="5565" y="17574"/>
                    <a:pt x="5564" y="17579"/>
                    <a:pt x="5562" y="17579"/>
                  </a:cubicBezTo>
                  <a:cubicBezTo>
                    <a:pt x="5559" y="17579"/>
                    <a:pt x="5554" y="17567"/>
                    <a:pt x="5548" y="17567"/>
                  </a:cubicBezTo>
                  <a:cubicBezTo>
                    <a:pt x="5544" y="17567"/>
                    <a:pt x="5540" y="17572"/>
                    <a:pt x="5537" y="17591"/>
                  </a:cubicBezTo>
                  <a:cubicBezTo>
                    <a:pt x="5537" y="17566"/>
                    <a:pt x="5537" y="17554"/>
                    <a:pt x="5535" y="17554"/>
                  </a:cubicBezTo>
                  <a:cubicBezTo>
                    <a:pt x="5534" y="17554"/>
                    <a:pt x="5531" y="17563"/>
                    <a:pt x="5525" y="17579"/>
                  </a:cubicBezTo>
                  <a:cubicBezTo>
                    <a:pt x="5525" y="17555"/>
                    <a:pt x="5525" y="17544"/>
                    <a:pt x="5537" y="17532"/>
                  </a:cubicBezTo>
                  <a:cubicBezTo>
                    <a:pt x="5519" y="17532"/>
                    <a:pt x="5501" y="17532"/>
                    <a:pt x="5488" y="17527"/>
                  </a:cubicBezTo>
                  <a:lnTo>
                    <a:pt x="5488" y="17527"/>
                  </a:lnTo>
                  <a:cubicBezTo>
                    <a:pt x="5505" y="17540"/>
                    <a:pt x="5511" y="17559"/>
                    <a:pt x="5501" y="17579"/>
                  </a:cubicBezTo>
                  <a:cubicBezTo>
                    <a:pt x="5494" y="17587"/>
                    <a:pt x="5488" y="17590"/>
                    <a:pt x="5483" y="17590"/>
                  </a:cubicBezTo>
                  <a:cubicBezTo>
                    <a:pt x="5457" y="17590"/>
                    <a:pt x="5458" y="17507"/>
                    <a:pt x="5424" y="17507"/>
                  </a:cubicBezTo>
                  <a:cubicBezTo>
                    <a:pt x="5422" y="17507"/>
                    <a:pt x="5420" y="17507"/>
                    <a:pt x="5418" y="17508"/>
                  </a:cubicBezTo>
                  <a:cubicBezTo>
                    <a:pt x="5430" y="17520"/>
                    <a:pt x="5442" y="17532"/>
                    <a:pt x="5430" y="17544"/>
                  </a:cubicBezTo>
                  <a:cubicBezTo>
                    <a:pt x="5423" y="17539"/>
                    <a:pt x="5416" y="17537"/>
                    <a:pt x="5410" y="17537"/>
                  </a:cubicBezTo>
                  <a:cubicBezTo>
                    <a:pt x="5373" y="17537"/>
                    <a:pt x="5356" y="17609"/>
                    <a:pt x="5319" y="17609"/>
                  </a:cubicBezTo>
                  <a:cubicBezTo>
                    <a:pt x="5313" y="17609"/>
                    <a:pt x="5306" y="17607"/>
                    <a:pt x="5299" y="17603"/>
                  </a:cubicBezTo>
                  <a:cubicBezTo>
                    <a:pt x="5287" y="17555"/>
                    <a:pt x="5311" y="17579"/>
                    <a:pt x="5299" y="17532"/>
                  </a:cubicBezTo>
                  <a:cubicBezTo>
                    <a:pt x="5258" y="17532"/>
                    <a:pt x="5234" y="17549"/>
                    <a:pt x="5229" y="17585"/>
                  </a:cubicBezTo>
                  <a:lnTo>
                    <a:pt x="5229" y="17585"/>
                  </a:lnTo>
                  <a:cubicBezTo>
                    <a:pt x="5226" y="17581"/>
                    <a:pt x="5221" y="17579"/>
                    <a:pt x="5216" y="17579"/>
                  </a:cubicBezTo>
                  <a:cubicBezTo>
                    <a:pt x="5227" y="17532"/>
                    <a:pt x="5216" y="17567"/>
                    <a:pt x="5239" y="17532"/>
                  </a:cubicBezTo>
                  <a:cubicBezTo>
                    <a:pt x="5234" y="17518"/>
                    <a:pt x="5228" y="17512"/>
                    <a:pt x="5223" y="17512"/>
                  </a:cubicBezTo>
                  <a:cubicBezTo>
                    <a:pt x="5204" y="17512"/>
                    <a:pt x="5186" y="17570"/>
                    <a:pt x="5168" y="17579"/>
                  </a:cubicBezTo>
                  <a:cubicBezTo>
                    <a:pt x="5168" y="17567"/>
                    <a:pt x="5108" y="17544"/>
                    <a:pt x="5168" y="17496"/>
                  </a:cubicBezTo>
                  <a:lnTo>
                    <a:pt x="5168" y="17496"/>
                  </a:lnTo>
                  <a:cubicBezTo>
                    <a:pt x="5136" y="17507"/>
                    <a:pt x="5099" y="17513"/>
                    <a:pt x="5061" y="17513"/>
                  </a:cubicBezTo>
                  <a:cubicBezTo>
                    <a:pt x="5016" y="17513"/>
                    <a:pt x="4969" y="17504"/>
                    <a:pt x="4930" y="17484"/>
                  </a:cubicBezTo>
                  <a:cubicBezTo>
                    <a:pt x="4930" y="17508"/>
                    <a:pt x="4918" y="17532"/>
                    <a:pt x="4906" y="17567"/>
                  </a:cubicBezTo>
                  <a:cubicBezTo>
                    <a:pt x="4882" y="17544"/>
                    <a:pt x="4882" y="17532"/>
                    <a:pt x="4882" y="17508"/>
                  </a:cubicBezTo>
                  <a:cubicBezTo>
                    <a:pt x="4882" y="17535"/>
                    <a:pt x="4869" y="17548"/>
                    <a:pt x="4847" y="17548"/>
                  </a:cubicBezTo>
                  <a:cubicBezTo>
                    <a:pt x="4840" y="17548"/>
                    <a:pt x="4832" y="17547"/>
                    <a:pt x="4823" y="17544"/>
                  </a:cubicBezTo>
                  <a:cubicBezTo>
                    <a:pt x="4823" y="17532"/>
                    <a:pt x="4870" y="17472"/>
                    <a:pt x="4846" y="17436"/>
                  </a:cubicBezTo>
                  <a:lnTo>
                    <a:pt x="4846" y="17436"/>
                  </a:lnTo>
                  <a:cubicBezTo>
                    <a:pt x="4846" y="17532"/>
                    <a:pt x="4775" y="17460"/>
                    <a:pt x="4763" y="17544"/>
                  </a:cubicBezTo>
                  <a:cubicBezTo>
                    <a:pt x="4751" y="17532"/>
                    <a:pt x="4751" y="17520"/>
                    <a:pt x="4763" y="17520"/>
                  </a:cubicBezTo>
                  <a:cubicBezTo>
                    <a:pt x="4759" y="17514"/>
                    <a:pt x="4756" y="17512"/>
                    <a:pt x="4753" y="17512"/>
                  </a:cubicBezTo>
                  <a:cubicBezTo>
                    <a:pt x="4736" y="17512"/>
                    <a:pt x="4727" y="17579"/>
                    <a:pt x="4727" y="17579"/>
                  </a:cubicBezTo>
                  <a:cubicBezTo>
                    <a:pt x="4717" y="17564"/>
                    <a:pt x="4716" y="17555"/>
                    <a:pt x="4712" y="17555"/>
                  </a:cubicBezTo>
                  <a:cubicBezTo>
                    <a:pt x="4708" y="17555"/>
                    <a:pt x="4701" y="17570"/>
                    <a:pt x="4668" y="17603"/>
                  </a:cubicBezTo>
                  <a:cubicBezTo>
                    <a:pt x="4674" y="17591"/>
                    <a:pt x="4677" y="17585"/>
                    <a:pt x="4675" y="17585"/>
                  </a:cubicBezTo>
                  <a:lnTo>
                    <a:pt x="4675" y="17585"/>
                  </a:lnTo>
                  <a:cubicBezTo>
                    <a:pt x="4674" y="17585"/>
                    <a:pt x="4668" y="17591"/>
                    <a:pt x="4656" y="17603"/>
                  </a:cubicBezTo>
                  <a:cubicBezTo>
                    <a:pt x="4656" y="17579"/>
                    <a:pt x="4668" y="17555"/>
                    <a:pt x="4668" y="17544"/>
                  </a:cubicBezTo>
                  <a:lnTo>
                    <a:pt x="4668" y="17544"/>
                  </a:lnTo>
                  <a:cubicBezTo>
                    <a:pt x="4658" y="17554"/>
                    <a:pt x="4654" y="17557"/>
                    <a:pt x="4653" y="17557"/>
                  </a:cubicBezTo>
                  <a:cubicBezTo>
                    <a:pt x="4652" y="17557"/>
                    <a:pt x="4656" y="17550"/>
                    <a:pt x="4656" y="17544"/>
                  </a:cubicBezTo>
                  <a:cubicBezTo>
                    <a:pt x="4664" y="17518"/>
                    <a:pt x="4697" y="17493"/>
                    <a:pt x="4685" y="17493"/>
                  </a:cubicBezTo>
                  <a:cubicBezTo>
                    <a:pt x="4681" y="17493"/>
                    <a:pt x="4668" y="17497"/>
                    <a:pt x="4644" y="17508"/>
                  </a:cubicBezTo>
                  <a:cubicBezTo>
                    <a:pt x="4644" y="17484"/>
                    <a:pt x="4632" y="17448"/>
                    <a:pt x="4632" y="17436"/>
                  </a:cubicBezTo>
                  <a:cubicBezTo>
                    <a:pt x="4614" y="17442"/>
                    <a:pt x="4602" y="17445"/>
                    <a:pt x="4598" y="17445"/>
                  </a:cubicBezTo>
                  <a:cubicBezTo>
                    <a:pt x="4593" y="17445"/>
                    <a:pt x="4596" y="17442"/>
                    <a:pt x="4608" y="17436"/>
                  </a:cubicBezTo>
                  <a:cubicBezTo>
                    <a:pt x="4549" y="17413"/>
                    <a:pt x="4501" y="17389"/>
                    <a:pt x="4596" y="17353"/>
                  </a:cubicBezTo>
                  <a:cubicBezTo>
                    <a:pt x="4513" y="17329"/>
                    <a:pt x="4525" y="17353"/>
                    <a:pt x="4525" y="17294"/>
                  </a:cubicBezTo>
                  <a:lnTo>
                    <a:pt x="4525" y="17294"/>
                  </a:lnTo>
                  <a:cubicBezTo>
                    <a:pt x="4508" y="17306"/>
                    <a:pt x="4484" y="17310"/>
                    <a:pt x="4458" y="17310"/>
                  </a:cubicBezTo>
                  <a:cubicBezTo>
                    <a:pt x="4423" y="17310"/>
                    <a:pt x="4386" y="17303"/>
                    <a:pt x="4363" y="17303"/>
                  </a:cubicBezTo>
                  <a:cubicBezTo>
                    <a:pt x="4356" y="17303"/>
                    <a:pt x="4350" y="17304"/>
                    <a:pt x="4346" y="17305"/>
                  </a:cubicBezTo>
                  <a:cubicBezTo>
                    <a:pt x="4346" y="17296"/>
                    <a:pt x="4409" y="17278"/>
                    <a:pt x="4433" y="17278"/>
                  </a:cubicBezTo>
                  <a:cubicBezTo>
                    <a:pt x="4438" y="17278"/>
                    <a:pt x="4442" y="17279"/>
                    <a:pt x="4442" y="17282"/>
                  </a:cubicBezTo>
                  <a:cubicBezTo>
                    <a:pt x="4418" y="17294"/>
                    <a:pt x="4412" y="17300"/>
                    <a:pt x="4422" y="17300"/>
                  </a:cubicBezTo>
                  <a:cubicBezTo>
                    <a:pt x="4433" y="17300"/>
                    <a:pt x="4459" y="17294"/>
                    <a:pt x="4501" y="17282"/>
                  </a:cubicBezTo>
                  <a:cubicBezTo>
                    <a:pt x="4477" y="17282"/>
                    <a:pt x="4513" y="17270"/>
                    <a:pt x="4537" y="17246"/>
                  </a:cubicBezTo>
                  <a:cubicBezTo>
                    <a:pt x="4513" y="17234"/>
                    <a:pt x="4525" y="17246"/>
                    <a:pt x="4537" y="17210"/>
                  </a:cubicBezTo>
                  <a:cubicBezTo>
                    <a:pt x="4477" y="17198"/>
                    <a:pt x="4418" y="17186"/>
                    <a:pt x="4370" y="17139"/>
                  </a:cubicBezTo>
                  <a:lnTo>
                    <a:pt x="4370" y="17139"/>
                  </a:lnTo>
                  <a:cubicBezTo>
                    <a:pt x="4525" y="17151"/>
                    <a:pt x="4430" y="17151"/>
                    <a:pt x="4537" y="17163"/>
                  </a:cubicBezTo>
                  <a:cubicBezTo>
                    <a:pt x="4501" y="17115"/>
                    <a:pt x="4465" y="17163"/>
                    <a:pt x="4513" y="17103"/>
                  </a:cubicBezTo>
                  <a:lnTo>
                    <a:pt x="4513" y="17103"/>
                  </a:lnTo>
                  <a:cubicBezTo>
                    <a:pt x="4504" y="17106"/>
                    <a:pt x="4496" y="17108"/>
                    <a:pt x="4488" y="17108"/>
                  </a:cubicBezTo>
                  <a:cubicBezTo>
                    <a:pt x="4466" y="17108"/>
                    <a:pt x="4451" y="17094"/>
                    <a:pt x="4442" y="17067"/>
                  </a:cubicBezTo>
                  <a:cubicBezTo>
                    <a:pt x="4497" y="17053"/>
                    <a:pt x="4502" y="17050"/>
                    <a:pt x="4491" y="17050"/>
                  </a:cubicBezTo>
                  <a:cubicBezTo>
                    <a:pt x="4481" y="17050"/>
                    <a:pt x="4461" y="17052"/>
                    <a:pt x="4447" y="17052"/>
                  </a:cubicBezTo>
                  <a:cubicBezTo>
                    <a:pt x="4434" y="17052"/>
                    <a:pt x="4427" y="17051"/>
                    <a:pt x="4442" y="17044"/>
                  </a:cubicBezTo>
                  <a:cubicBezTo>
                    <a:pt x="4430" y="17044"/>
                    <a:pt x="4501" y="16996"/>
                    <a:pt x="4382" y="16948"/>
                  </a:cubicBezTo>
                  <a:lnTo>
                    <a:pt x="4382" y="16948"/>
                  </a:lnTo>
                  <a:cubicBezTo>
                    <a:pt x="4418" y="16960"/>
                    <a:pt x="4442" y="16972"/>
                    <a:pt x="4477" y="16984"/>
                  </a:cubicBezTo>
                  <a:cubicBezTo>
                    <a:pt x="4477" y="16972"/>
                    <a:pt x="4287" y="16877"/>
                    <a:pt x="4275" y="16865"/>
                  </a:cubicBezTo>
                  <a:cubicBezTo>
                    <a:pt x="4304" y="16865"/>
                    <a:pt x="4393" y="16903"/>
                    <a:pt x="4446" y="16937"/>
                  </a:cubicBezTo>
                  <a:lnTo>
                    <a:pt x="4446" y="16937"/>
                  </a:lnTo>
                  <a:cubicBezTo>
                    <a:pt x="4418" y="16919"/>
                    <a:pt x="4382" y="16896"/>
                    <a:pt x="4382" y="16889"/>
                  </a:cubicBezTo>
                  <a:lnTo>
                    <a:pt x="4382" y="16889"/>
                  </a:lnTo>
                  <a:cubicBezTo>
                    <a:pt x="4406" y="16901"/>
                    <a:pt x="4442" y="16913"/>
                    <a:pt x="4465" y="16924"/>
                  </a:cubicBezTo>
                  <a:cubicBezTo>
                    <a:pt x="4430" y="16901"/>
                    <a:pt x="4394" y="16877"/>
                    <a:pt x="4358" y="16841"/>
                  </a:cubicBezTo>
                  <a:close/>
                  <a:moveTo>
                    <a:pt x="5747" y="17812"/>
                  </a:moveTo>
                  <a:cubicBezTo>
                    <a:pt x="5751" y="17812"/>
                    <a:pt x="5751" y="17821"/>
                    <a:pt x="5751" y="17829"/>
                  </a:cubicBezTo>
                  <a:lnTo>
                    <a:pt x="5739" y="17817"/>
                  </a:lnTo>
                  <a:cubicBezTo>
                    <a:pt x="5743" y="17814"/>
                    <a:pt x="5745" y="17812"/>
                    <a:pt x="5747" y="17812"/>
                  </a:cubicBezTo>
                  <a:close/>
                  <a:moveTo>
                    <a:pt x="5636" y="17850"/>
                  </a:moveTo>
                  <a:cubicBezTo>
                    <a:pt x="5635" y="17851"/>
                    <a:pt x="5633" y="17852"/>
                    <a:pt x="5632" y="17853"/>
                  </a:cubicBezTo>
                  <a:cubicBezTo>
                    <a:pt x="5634" y="17852"/>
                    <a:pt x="5635" y="17851"/>
                    <a:pt x="5636" y="17850"/>
                  </a:cubicBezTo>
                  <a:close/>
                  <a:moveTo>
                    <a:pt x="5167" y="1"/>
                  </a:moveTo>
                  <a:cubicBezTo>
                    <a:pt x="4867" y="1"/>
                    <a:pt x="4573" y="22"/>
                    <a:pt x="4287" y="65"/>
                  </a:cubicBezTo>
                  <a:lnTo>
                    <a:pt x="4311" y="65"/>
                  </a:lnTo>
                  <a:cubicBezTo>
                    <a:pt x="4215" y="65"/>
                    <a:pt x="4156" y="65"/>
                    <a:pt x="4096" y="77"/>
                  </a:cubicBezTo>
                  <a:lnTo>
                    <a:pt x="4239" y="77"/>
                  </a:lnTo>
                  <a:cubicBezTo>
                    <a:pt x="3266" y="237"/>
                    <a:pt x="2359" y="640"/>
                    <a:pt x="1581" y="1316"/>
                  </a:cubicBezTo>
                  <a:lnTo>
                    <a:pt x="1581" y="1316"/>
                  </a:lnTo>
                  <a:cubicBezTo>
                    <a:pt x="1582" y="1316"/>
                    <a:pt x="1583" y="1316"/>
                    <a:pt x="1584" y="1315"/>
                  </a:cubicBezTo>
                  <a:lnTo>
                    <a:pt x="1584" y="1315"/>
                  </a:lnTo>
                  <a:cubicBezTo>
                    <a:pt x="1583" y="1316"/>
                    <a:pt x="1582" y="1317"/>
                    <a:pt x="1581" y="1317"/>
                  </a:cubicBezTo>
                  <a:lnTo>
                    <a:pt x="1581" y="1317"/>
                  </a:lnTo>
                  <a:cubicBezTo>
                    <a:pt x="1550" y="1344"/>
                    <a:pt x="1519" y="1371"/>
                    <a:pt x="1489" y="1399"/>
                  </a:cubicBezTo>
                  <a:cubicBezTo>
                    <a:pt x="1506" y="1373"/>
                    <a:pt x="1529" y="1348"/>
                    <a:pt x="1554" y="1331"/>
                  </a:cubicBezTo>
                  <a:lnTo>
                    <a:pt x="1554" y="1331"/>
                  </a:lnTo>
                  <a:cubicBezTo>
                    <a:pt x="1225" y="1508"/>
                    <a:pt x="994" y="1929"/>
                    <a:pt x="763" y="2149"/>
                  </a:cubicBezTo>
                  <a:cubicBezTo>
                    <a:pt x="806" y="2116"/>
                    <a:pt x="825" y="2104"/>
                    <a:pt x="829" y="2104"/>
                  </a:cubicBezTo>
                  <a:lnTo>
                    <a:pt x="829" y="2104"/>
                  </a:lnTo>
                  <a:cubicBezTo>
                    <a:pt x="842" y="2104"/>
                    <a:pt x="674" y="2252"/>
                    <a:pt x="655" y="2280"/>
                  </a:cubicBezTo>
                  <a:cubicBezTo>
                    <a:pt x="608" y="2351"/>
                    <a:pt x="644" y="2363"/>
                    <a:pt x="572" y="2494"/>
                  </a:cubicBezTo>
                  <a:cubicBezTo>
                    <a:pt x="465" y="2649"/>
                    <a:pt x="358" y="2982"/>
                    <a:pt x="322" y="3066"/>
                  </a:cubicBezTo>
                  <a:cubicBezTo>
                    <a:pt x="269" y="3151"/>
                    <a:pt x="139" y="3560"/>
                    <a:pt x="104" y="3560"/>
                  </a:cubicBezTo>
                  <a:cubicBezTo>
                    <a:pt x="100" y="3560"/>
                    <a:pt x="97" y="3554"/>
                    <a:pt x="96" y="3542"/>
                  </a:cubicBezTo>
                  <a:cubicBezTo>
                    <a:pt x="84" y="4054"/>
                    <a:pt x="1" y="4506"/>
                    <a:pt x="24" y="5054"/>
                  </a:cubicBezTo>
                  <a:cubicBezTo>
                    <a:pt x="36" y="5340"/>
                    <a:pt x="60" y="5566"/>
                    <a:pt x="84" y="5816"/>
                  </a:cubicBezTo>
                  <a:cubicBezTo>
                    <a:pt x="83" y="5812"/>
                    <a:pt x="83" y="5811"/>
                    <a:pt x="82" y="5811"/>
                  </a:cubicBezTo>
                  <a:lnTo>
                    <a:pt x="82" y="5811"/>
                  </a:lnTo>
                  <a:cubicBezTo>
                    <a:pt x="81" y="5811"/>
                    <a:pt x="108" y="5956"/>
                    <a:pt x="96" y="5956"/>
                  </a:cubicBezTo>
                  <a:cubicBezTo>
                    <a:pt x="92" y="5956"/>
                    <a:pt x="85" y="5944"/>
                    <a:pt x="72" y="5911"/>
                  </a:cubicBezTo>
                  <a:lnTo>
                    <a:pt x="72" y="5911"/>
                  </a:lnTo>
                  <a:cubicBezTo>
                    <a:pt x="120" y="6090"/>
                    <a:pt x="120" y="6292"/>
                    <a:pt x="227" y="6435"/>
                  </a:cubicBezTo>
                  <a:cubicBezTo>
                    <a:pt x="215" y="6435"/>
                    <a:pt x="203" y="6435"/>
                    <a:pt x="179" y="6423"/>
                  </a:cubicBezTo>
                  <a:lnTo>
                    <a:pt x="179" y="6423"/>
                  </a:lnTo>
                  <a:cubicBezTo>
                    <a:pt x="203" y="6459"/>
                    <a:pt x="215" y="6483"/>
                    <a:pt x="227" y="6518"/>
                  </a:cubicBezTo>
                  <a:cubicBezTo>
                    <a:pt x="215" y="6518"/>
                    <a:pt x="203" y="6507"/>
                    <a:pt x="191" y="6507"/>
                  </a:cubicBezTo>
                  <a:lnTo>
                    <a:pt x="191" y="6507"/>
                  </a:lnTo>
                  <a:cubicBezTo>
                    <a:pt x="286" y="6733"/>
                    <a:pt x="453" y="6971"/>
                    <a:pt x="560" y="7209"/>
                  </a:cubicBezTo>
                  <a:cubicBezTo>
                    <a:pt x="572" y="7185"/>
                    <a:pt x="572" y="7173"/>
                    <a:pt x="584" y="7161"/>
                  </a:cubicBezTo>
                  <a:cubicBezTo>
                    <a:pt x="584" y="7161"/>
                    <a:pt x="620" y="7233"/>
                    <a:pt x="644" y="7280"/>
                  </a:cubicBezTo>
                  <a:lnTo>
                    <a:pt x="644" y="7280"/>
                  </a:lnTo>
                  <a:cubicBezTo>
                    <a:pt x="702" y="7363"/>
                    <a:pt x="959" y="7900"/>
                    <a:pt x="976" y="7900"/>
                  </a:cubicBezTo>
                  <a:cubicBezTo>
                    <a:pt x="977" y="7900"/>
                    <a:pt x="977" y="7900"/>
                    <a:pt x="977" y="7900"/>
                  </a:cubicBezTo>
                  <a:cubicBezTo>
                    <a:pt x="977" y="7899"/>
                    <a:pt x="977" y="7899"/>
                    <a:pt x="977" y="7899"/>
                  </a:cubicBezTo>
                  <a:cubicBezTo>
                    <a:pt x="990" y="7899"/>
                    <a:pt x="1120" y="8181"/>
                    <a:pt x="1097" y="8181"/>
                  </a:cubicBezTo>
                  <a:cubicBezTo>
                    <a:pt x="1091" y="8181"/>
                    <a:pt x="1072" y="8159"/>
                    <a:pt x="1036" y="8102"/>
                  </a:cubicBezTo>
                  <a:lnTo>
                    <a:pt x="1036" y="8102"/>
                  </a:lnTo>
                  <a:cubicBezTo>
                    <a:pt x="1072" y="8199"/>
                    <a:pt x="1147" y="8284"/>
                    <a:pt x="1198" y="8370"/>
                  </a:cubicBezTo>
                  <a:lnTo>
                    <a:pt x="1198" y="8370"/>
                  </a:lnTo>
                  <a:cubicBezTo>
                    <a:pt x="1192" y="8356"/>
                    <a:pt x="1186" y="8342"/>
                    <a:pt x="1179" y="8328"/>
                  </a:cubicBezTo>
                  <a:lnTo>
                    <a:pt x="1179" y="8328"/>
                  </a:lnTo>
                  <a:cubicBezTo>
                    <a:pt x="1358" y="8626"/>
                    <a:pt x="1548" y="8959"/>
                    <a:pt x="1703" y="9269"/>
                  </a:cubicBezTo>
                  <a:cubicBezTo>
                    <a:pt x="1679" y="9257"/>
                    <a:pt x="1667" y="9245"/>
                    <a:pt x="1656" y="9221"/>
                  </a:cubicBezTo>
                  <a:lnTo>
                    <a:pt x="1656" y="9221"/>
                  </a:lnTo>
                  <a:cubicBezTo>
                    <a:pt x="1739" y="9435"/>
                    <a:pt x="2037" y="9685"/>
                    <a:pt x="2025" y="10019"/>
                  </a:cubicBezTo>
                  <a:cubicBezTo>
                    <a:pt x="2027" y="10010"/>
                    <a:pt x="2029" y="10007"/>
                    <a:pt x="2031" y="10007"/>
                  </a:cubicBezTo>
                  <a:cubicBezTo>
                    <a:pt x="2057" y="10007"/>
                    <a:pt x="2097" y="10413"/>
                    <a:pt x="2108" y="10424"/>
                  </a:cubicBezTo>
                  <a:cubicBezTo>
                    <a:pt x="2108" y="10447"/>
                    <a:pt x="2119" y="10481"/>
                    <a:pt x="2120" y="10526"/>
                  </a:cubicBezTo>
                  <a:lnTo>
                    <a:pt x="2120" y="10526"/>
                  </a:lnTo>
                  <a:cubicBezTo>
                    <a:pt x="2120" y="10519"/>
                    <a:pt x="2118" y="10519"/>
                    <a:pt x="2108" y="10519"/>
                  </a:cubicBezTo>
                  <a:cubicBezTo>
                    <a:pt x="2120" y="10543"/>
                    <a:pt x="2120" y="10555"/>
                    <a:pt x="2132" y="10567"/>
                  </a:cubicBezTo>
                  <a:cubicBezTo>
                    <a:pt x="2142" y="10710"/>
                    <a:pt x="2152" y="10916"/>
                    <a:pt x="2147" y="10916"/>
                  </a:cubicBezTo>
                  <a:cubicBezTo>
                    <a:pt x="2147" y="10916"/>
                    <a:pt x="2145" y="10911"/>
                    <a:pt x="2144" y="10900"/>
                  </a:cubicBezTo>
                  <a:lnTo>
                    <a:pt x="2144" y="10900"/>
                  </a:lnTo>
                  <a:cubicBezTo>
                    <a:pt x="2132" y="10959"/>
                    <a:pt x="2179" y="11626"/>
                    <a:pt x="2156" y="11638"/>
                  </a:cubicBezTo>
                  <a:cubicBezTo>
                    <a:pt x="2203" y="11614"/>
                    <a:pt x="2168" y="11412"/>
                    <a:pt x="2168" y="11376"/>
                  </a:cubicBezTo>
                  <a:lnTo>
                    <a:pt x="2179" y="11376"/>
                  </a:lnTo>
                  <a:cubicBezTo>
                    <a:pt x="2215" y="11817"/>
                    <a:pt x="2048" y="12210"/>
                    <a:pt x="2477" y="12495"/>
                  </a:cubicBezTo>
                  <a:cubicBezTo>
                    <a:pt x="2441" y="12495"/>
                    <a:pt x="2453" y="12507"/>
                    <a:pt x="2489" y="12531"/>
                  </a:cubicBezTo>
                  <a:cubicBezTo>
                    <a:pt x="2465" y="12519"/>
                    <a:pt x="2453" y="12507"/>
                    <a:pt x="2429" y="12495"/>
                  </a:cubicBezTo>
                  <a:lnTo>
                    <a:pt x="2429" y="12495"/>
                  </a:lnTo>
                  <a:cubicBezTo>
                    <a:pt x="2441" y="12519"/>
                    <a:pt x="2715" y="12650"/>
                    <a:pt x="2644" y="12662"/>
                  </a:cubicBezTo>
                  <a:cubicBezTo>
                    <a:pt x="2645" y="12662"/>
                    <a:pt x="2646" y="12662"/>
                    <a:pt x="2647" y="12662"/>
                  </a:cubicBezTo>
                  <a:cubicBezTo>
                    <a:pt x="2726" y="12662"/>
                    <a:pt x="2691" y="13080"/>
                    <a:pt x="2691" y="13138"/>
                  </a:cubicBezTo>
                  <a:cubicBezTo>
                    <a:pt x="2683" y="13133"/>
                    <a:pt x="2676" y="13130"/>
                    <a:pt x="2671" y="13130"/>
                  </a:cubicBezTo>
                  <a:cubicBezTo>
                    <a:pt x="2621" y="13130"/>
                    <a:pt x="2735" y="13376"/>
                    <a:pt x="2691" y="13484"/>
                  </a:cubicBezTo>
                  <a:cubicBezTo>
                    <a:pt x="2703" y="13519"/>
                    <a:pt x="2691" y="13555"/>
                    <a:pt x="2668" y="13603"/>
                  </a:cubicBezTo>
                  <a:cubicBezTo>
                    <a:pt x="2671" y="13598"/>
                    <a:pt x="2673" y="13595"/>
                    <a:pt x="2676" y="13595"/>
                  </a:cubicBezTo>
                  <a:lnTo>
                    <a:pt x="2676" y="13595"/>
                  </a:lnTo>
                  <a:cubicBezTo>
                    <a:pt x="2706" y="13595"/>
                    <a:pt x="2653" y="14022"/>
                    <a:pt x="2775" y="14055"/>
                  </a:cubicBezTo>
                  <a:cubicBezTo>
                    <a:pt x="2679" y="14067"/>
                    <a:pt x="2775" y="14222"/>
                    <a:pt x="2775" y="14257"/>
                  </a:cubicBezTo>
                  <a:cubicBezTo>
                    <a:pt x="2768" y="14291"/>
                    <a:pt x="2758" y="14306"/>
                    <a:pt x="2743" y="14306"/>
                  </a:cubicBezTo>
                  <a:cubicBezTo>
                    <a:pt x="2732" y="14306"/>
                    <a:pt x="2719" y="14297"/>
                    <a:pt x="2703" y="14281"/>
                  </a:cubicBezTo>
                  <a:lnTo>
                    <a:pt x="2703" y="14281"/>
                  </a:lnTo>
                  <a:cubicBezTo>
                    <a:pt x="2799" y="14496"/>
                    <a:pt x="2727" y="14603"/>
                    <a:pt x="2727" y="14865"/>
                  </a:cubicBezTo>
                  <a:cubicBezTo>
                    <a:pt x="2727" y="15008"/>
                    <a:pt x="2632" y="15472"/>
                    <a:pt x="2703" y="15579"/>
                  </a:cubicBezTo>
                  <a:cubicBezTo>
                    <a:pt x="2690" y="15586"/>
                    <a:pt x="2676" y="15593"/>
                    <a:pt x="2664" y="15593"/>
                  </a:cubicBezTo>
                  <a:cubicBezTo>
                    <a:pt x="2656" y="15593"/>
                    <a:pt x="2649" y="15589"/>
                    <a:pt x="2644" y="15579"/>
                  </a:cubicBezTo>
                  <a:lnTo>
                    <a:pt x="2644" y="15579"/>
                  </a:lnTo>
                  <a:cubicBezTo>
                    <a:pt x="2644" y="15615"/>
                    <a:pt x="2763" y="15805"/>
                    <a:pt x="2787" y="15829"/>
                  </a:cubicBezTo>
                  <a:cubicBezTo>
                    <a:pt x="2776" y="15850"/>
                    <a:pt x="2768" y="15859"/>
                    <a:pt x="2761" y="15859"/>
                  </a:cubicBezTo>
                  <a:cubicBezTo>
                    <a:pt x="2752" y="15859"/>
                    <a:pt x="2746" y="15844"/>
                    <a:pt x="2739" y="15817"/>
                  </a:cubicBezTo>
                  <a:lnTo>
                    <a:pt x="2739" y="15817"/>
                  </a:lnTo>
                  <a:cubicBezTo>
                    <a:pt x="2739" y="16008"/>
                    <a:pt x="2810" y="16151"/>
                    <a:pt x="2894" y="16329"/>
                  </a:cubicBezTo>
                  <a:cubicBezTo>
                    <a:pt x="2930" y="16341"/>
                    <a:pt x="3060" y="16520"/>
                    <a:pt x="3132" y="16615"/>
                  </a:cubicBezTo>
                  <a:cubicBezTo>
                    <a:pt x="3185" y="16615"/>
                    <a:pt x="3307" y="16702"/>
                    <a:pt x="3322" y="16702"/>
                  </a:cubicBezTo>
                  <a:cubicBezTo>
                    <a:pt x="3323" y="16702"/>
                    <a:pt x="3323" y="16701"/>
                    <a:pt x="3323" y="16700"/>
                  </a:cubicBezTo>
                  <a:lnTo>
                    <a:pt x="3323" y="16700"/>
                  </a:lnTo>
                  <a:cubicBezTo>
                    <a:pt x="3340" y="16720"/>
                    <a:pt x="3550" y="16877"/>
                    <a:pt x="3441" y="16877"/>
                  </a:cubicBezTo>
                  <a:cubicBezTo>
                    <a:pt x="3438" y="16877"/>
                    <a:pt x="3434" y="16877"/>
                    <a:pt x="3430" y="16877"/>
                  </a:cubicBezTo>
                  <a:lnTo>
                    <a:pt x="3430" y="16877"/>
                  </a:lnTo>
                  <a:cubicBezTo>
                    <a:pt x="3474" y="16904"/>
                    <a:pt x="3495" y="16914"/>
                    <a:pt x="3505" y="16914"/>
                  </a:cubicBezTo>
                  <a:cubicBezTo>
                    <a:pt x="3528" y="16914"/>
                    <a:pt x="3493" y="16864"/>
                    <a:pt x="3557" y="16864"/>
                  </a:cubicBezTo>
                  <a:cubicBezTo>
                    <a:pt x="3561" y="16864"/>
                    <a:pt x="3567" y="16864"/>
                    <a:pt x="3572" y="16865"/>
                  </a:cubicBezTo>
                  <a:cubicBezTo>
                    <a:pt x="3609" y="16919"/>
                    <a:pt x="3657" y="16938"/>
                    <a:pt x="3711" y="16938"/>
                  </a:cubicBezTo>
                  <a:cubicBezTo>
                    <a:pt x="3824" y="16938"/>
                    <a:pt x="3965" y="16859"/>
                    <a:pt x="4091" y="16859"/>
                  </a:cubicBezTo>
                  <a:cubicBezTo>
                    <a:pt x="4144" y="16859"/>
                    <a:pt x="4194" y="16873"/>
                    <a:pt x="4239" y="16913"/>
                  </a:cubicBezTo>
                  <a:cubicBezTo>
                    <a:pt x="4239" y="16913"/>
                    <a:pt x="4193" y="17199"/>
                    <a:pt x="4248" y="17199"/>
                  </a:cubicBezTo>
                  <a:cubicBezTo>
                    <a:pt x="4249" y="17199"/>
                    <a:pt x="4250" y="17199"/>
                    <a:pt x="4251" y="17198"/>
                  </a:cubicBezTo>
                  <a:lnTo>
                    <a:pt x="4251" y="17198"/>
                  </a:lnTo>
                  <a:cubicBezTo>
                    <a:pt x="4227" y="17210"/>
                    <a:pt x="4168" y="17270"/>
                    <a:pt x="4251" y="17282"/>
                  </a:cubicBezTo>
                  <a:cubicBezTo>
                    <a:pt x="4226" y="17290"/>
                    <a:pt x="4212" y="17298"/>
                    <a:pt x="4203" y="17298"/>
                  </a:cubicBezTo>
                  <a:cubicBezTo>
                    <a:pt x="4199" y="17298"/>
                    <a:pt x="4195" y="17297"/>
                    <a:pt x="4192" y="17294"/>
                  </a:cubicBezTo>
                  <a:lnTo>
                    <a:pt x="4192" y="17294"/>
                  </a:lnTo>
                  <a:cubicBezTo>
                    <a:pt x="4192" y="17317"/>
                    <a:pt x="4334" y="17329"/>
                    <a:pt x="4334" y="17329"/>
                  </a:cubicBezTo>
                  <a:cubicBezTo>
                    <a:pt x="4239" y="17401"/>
                    <a:pt x="4430" y="17460"/>
                    <a:pt x="4382" y="17579"/>
                  </a:cubicBezTo>
                  <a:cubicBezTo>
                    <a:pt x="4396" y="17565"/>
                    <a:pt x="4406" y="17560"/>
                    <a:pt x="4416" y="17560"/>
                  </a:cubicBezTo>
                  <a:cubicBezTo>
                    <a:pt x="4424" y="17560"/>
                    <a:pt x="4432" y="17562"/>
                    <a:pt x="4442" y="17567"/>
                  </a:cubicBezTo>
                  <a:cubicBezTo>
                    <a:pt x="4442" y="17579"/>
                    <a:pt x="4442" y="17748"/>
                    <a:pt x="4382" y="17748"/>
                  </a:cubicBezTo>
                  <a:cubicBezTo>
                    <a:pt x="4378" y="17748"/>
                    <a:pt x="4374" y="17747"/>
                    <a:pt x="4370" y="17746"/>
                  </a:cubicBezTo>
                  <a:lnTo>
                    <a:pt x="4370" y="17746"/>
                  </a:lnTo>
                  <a:cubicBezTo>
                    <a:pt x="4374" y="17770"/>
                    <a:pt x="4379" y="17778"/>
                    <a:pt x="4386" y="17778"/>
                  </a:cubicBezTo>
                  <a:cubicBezTo>
                    <a:pt x="4399" y="17778"/>
                    <a:pt x="4418" y="17742"/>
                    <a:pt x="4434" y="17742"/>
                  </a:cubicBezTo>
                  <a:cubicBezTo>
                    <a:pt x="4437" y="17742"/>
                    <a:pt x="4439" y="17744"/>
                    <a:pt x="4442" y="17746"/>
                  </a:cubicBezTo>
                  <a:cubicBezTo>
                    <a:pt x="4418" y="17770"/>
                    <a:pt x="4406" y="17794"/>
                    <a:pt x="4418" y="17817"/>
                  </a:cubicBezTo>
                  <a:cubicBezTo>
                    <a:pt x="4411" y="17817"/>
                    <a:pt x="4591" y="17833"/>
                    <a:pt x="4755" y="17833"/>
                  </a:cubicBezTo>
                  <a:cubicBezTo>
                    <a:pt x="4878" y="17833"/>
                    <a:pt x="4993" y="17824"/>
                    <a:pt x="5013" y="17794"/>
                  </a:cubicBezTo>
                  <a:cubicBezTo>
                    <a:pt x="5047" y="17827"/>
                    <a:pt x="5119" y="17847"/>
                    <a:pt x="5182" y="17847"/>
                  </a:cubicBezTo>
                  <a:cubicBezTo>
                    <a:pt x="5253" y="17847"/>
                    <a:pt x="5312" y="17821"/>
                    <a:pt x="5287" y="17758"/>
                  </a:cubicBezTo>
                  <a:lnTo>
                    <a:pt x="5287" y="17758"/>
                  </a:lnTo>
                  <a:cubicBezTo>
                    <a:pt x="5358" y="17806"/>
                    <a:pt x="5549" y="17865"/>
                    <a:pt x="5608" y="17865"/>
                  </a:cubicBezTo>
                  <a:cubicBezTo>
                    <a:pt x="5597" y="17853"/>
                    <a:pt x="5597" y="17829"/>
                    <a:pt x="5585" y="17817"/>
                  </a:cubicBezTo>
                  <a:cubicBezTo>
                    <a:pt x="5582" y="17813"/>
                    <a:pt x="5584" y="17811"/>
                    <a:pt x="5587" y="17811"/>
                  </a:cubicBezTo>
                  <a:cubicBezTo>
                    <a:pt x="5600" y="17811"/>
                    <a:pt x="5642" y="17838"/>
                    <a:pt x="5636" y="17850"/>
                  </a:cubicBezTo>
                  <a:lnTo>
                    <a:pt x="5636" y="17850"/>
                  </a:lnTo>
                  <a:cubicBezTo>
                    <a:pt x="5646" y="17841"/>
                    <a:pt x="5656" y="17839"/>
                    <a:pt x="5656" y="17817"/>
                  </a:cubicBezTo>
                  <a:cubicBezTo>
                    <a:pt x="5680" y="17829"/>
                    <a:pt x="5680" y="17853"/>
                    <a:pt x="5668" y="17877"/>
                  </a:cubicBezTo>
                  <a:cubicBezTo>
                    <a:pt x="5704" y="17865"/>
                    <a:pt x="5739" y="17841"/>
                    <a:pt x="5799" y="17806"/>
                  </a:cubicBezTo>
                  <a:cubicBezTo>
                    <a:pt x="5775" y="17782"/>
                    <a:pt x="5787" y="17758"/>
                    <a:pt x="5751" y="17734"/>
                  </a:cubicBezTo>
                  <a:lnTo>
                    <a:pt x="5751" y="17734"/>
                  </a:lnTo>
                  <a:cubicBezTo>
                    <a:pt x="5768" y="17745"/>
                    <a:pt x="5782" y="17750"/>
                    <a:pt x="5795" y="17750"/>
                  </a:cubicBezTo>
                  <a:cubicBezTo>
                    <a:pt x="5875" y="17750"/>
                    <a:pt x="5879" y="17551"/>
                    <a:pt x="5860" y="17511"/>
                  </a:cubicBezTo>
                  <a:lnTo>
                    <a:pt x="5860" y="17511"/>
                  </a:lnTo>
                  <a:cubicBezTo>
                    <a:pt x="5868" y="17512"/>
                    <a:pt x="5877" y="17513"/>
                    <a:pt x="5885" y="17513"/>
                  </a:cubicBezTo>
                  <a:cubicBezTo>
                    <a:pt x="5919" y="17513"/>
                    <a:pt x="5951" y="17501"/>
                    <a:pt x="5978" y="17484"/>
                  </a:cubicBezTo>
                  <a:cubicBezTo>
                    <a:pt x="5966" y="17460"/>
                    <a:pt x="5942" y="17436"/>
                    <a:pt x="5918" y="17425"/>
                  </a:cubicBezTo>
                  <a:cubicBezTo>
                    <a:pt x="5954" y="17377"/>
                    <a:pt x="6061" y="17353"/>
                    <a:pt x="5978" y="17258"/>
                  </a:cubicBezTo>
                  <a:cubicBezTo>
                    <a:pt x="6001" y="17258"/>
                    <a:pt x="6025" y="17258"/>
                    <a:pt x="6049" y="17246"/>
                  </a:cubicBezTo>
                  <a:cubicBezTo>
                    <a:pt x="6013" y="17115"/>
                    <a:pt x="6049" y="16865"/>
                    <a:pt x="6287" y="16829"/>
                  </a:cubicBezTo>
                  <a:cubicBezTo>
                    <a:pt x="6108" y="16817"/>
                    <a:pt x="6323" y="16782"/>
                    <a:pt x="6251" y="16758"/>
                  </a:cubicBezTo>
                  <a:cubicBezTo>
                    <a:pt x="6261" y="16755"/>
                    <a:pt x="6270" y="16753"/>
                    <a:pt x="6280" y="16753"/>
                  </a:cubicBezTo>
                  <a:cubicBezTo>
                    <a:pt x="6305" y="16753"/>
                    <a:pt x="6329" y="16764"/>
                    <a:pt x="6347" y="16782"/>
                  </a:cubicBezTo>
                  <a:cubicBezTo>
                    <a:pt x="6340" y="16796"/>
                    <a:pt x="6333" y="16801"/>
                    <a:pt x="6326" y="16801"/>
                  </a:cubicBezTo>
                  <a:cubicBezTo>
                    <a:pt x="6321" y="16801"/>
                    <a:pt x="6316" y="16798"/>
                    <a:pt x="6311" y="16793"/>
                  </a:cubicBezTo>
                  <a:lnTo>
                    <a:pt x="6311" y="16793"/>
                  </a:lnTo>
                  <a:cubicBezTo>
                    <a:pt x="6296" y="16847"/>
                    <a:pt x="6459" y="16856"/>
                    <a:pt x="6574" y="16856"/>
                  </a:cubicBezTo>
                  <a:cubicBezTo>
                    <a:pt x="6639" y="16856"/>
                    <a:pt x="6689" y="16853"/>
                    <a:pt x="6680" y="16853"/>
                  </a:cubicBezTo>
                  <a:cubicBezTo>
                    <a:pt x="6918" y="16817"/>
                    <a:pt x="7168" y="16698"/>
                    <a:pt x="7323" y="16508"/>
                  </a:cubicBezTo>
                  <a:cubicBezTo>
                    <a:pt x="7299" y="16508"/>
                    <a:pt x="7275" y="16496"/>
                    <a:pt x="7263" y="16496"/>
                  </a:cubicBezTo>
                  <a:cubicBezTo>
                    <a:pt x="7251" y="16496"/>
                    <a:pt x="7335" y="16424"/>
                    <a:pt x="7359" y="16424"/>
                  </a:cubicBezTo>
                  <a:cubicBezTo>
                    <a:pt x="7380" y="16370"/>
                    <a:pt x="7412" y="16316"/>
                    <a:pt x="7417" y="16316"/>
                  </a:cubicBezTo>
                  <a:cubicBezTo>
                    <a:pt x="7418" y="16316"/>
                    <a:pt x="7418" y="16316"/>
                    <a:pt x="7418" y="16317"/>
                  </a:cubicBezTo>
                  <a:cubicBezTo>
                    <a:pt x="7418" y="16341"/>
                    <a:pt x="7418" y="16365"/>
                    <a:pt x="7418" y="16389"/>
                  </a:cubicBezTo>
                  <a:cubicBezTo>
                    <a:pt x="7430" y="16377"/>
                    <a:pt x="7442" y="16353"/>
                    <a:pt x="7454" y="16329"/>
                  </a:cubicBezTo>
                  <a:cubicBezTo>
                    <a:pt x="7454" y="16331"/>
                    <a:pt x="7454" y="16332"/>
                    <a:pt x="7454" y="16332"/>
                  </a:cubicBezTo>
                  <a:cubicBezTo>
                    <a:pt x="7460" y="16332"/>
                    <a:pt x="7519" y="16038"/>
                    <a:pt x="7554" y="16000"/>
                  </a:cubicBezTo>
                  <a:lnTo>
                    <a:pt x="7554" y="16000"/>
                  </a:lnTo>
                  <a:cubicBezTo>
                    <a:pt x="7535" y="16012"/>
                    <a:pt x="7523" y="16033"/>
                    <a:pt x="7502" y="16043"/>
                  </a:cubicBezTo>
                  <a:cubicBezTo>
                    <a:pt x="7502" y="15853"/>
                    <a:pt x="7502" y="15508"/>
                    <a:pt x="7513" y="15246"/>
                  </a:cubicBezTo>
                  <a:lnTo>
                    <a:pt x="7513" y="15246"/>
                  </a:lnTo>
                  <a:cubicBezTo>
                    <a:pt x="7511" y="15252"/>
                    <a:pt x="7509" y="15255"/>
                    <a:pt x="7507" y="15255"/>
                  </a:cubicBezTo>
                  <a:cubicBezTo>
                    <a:pt x="7489" y="15255"/>
                    <a:pt x="7539" y="14872"/>
                    <a:pt x="7508" y="14872"/>
                  </a:cubicBezTo>
                  <a:lnTo>
                    <a:pt x="7508" y="14872"/>
                  </a:lnTo>
                  <a:cubicBezTo>
                    <a:pt x="7506" y="14872"/>
                    <a:pt x="7504" y="14873"/>
                    <a:pt x="7502" y="14877"/>
                  </a:cubicBezTo>
                  <a:cubicBezTo>
                    <a:pt x="7513" y="14758"/>
                    <a:pt x="7513" y="14305"/>
                    <a:pt x="7549" y="14246"/>
                  </a:cubicBezTo>
                  <a:cubicBezTo>
                    <a:pt x="7597" y="14174"/>
                    <a:pt x="7525" y="14138"/>
                    <a:pt x="7525" y="14103"/>
                  </a:cubicBezTo>
                  <a:cubicBezTo>
                    <a:pt x="7585" y="13734"/>
                    <a:pt x="7478" y="13353"/>
                    <a:pt x="7585" y="12984"/>
                  </a:cubicBezTo>
                  <a:lnTo>
                    <a:pt x="7585" y="12984"/>
                  </a:lnTo>
                  <a:cubicBezTo>
                    <a:pt x="7579" y="12994"/>
                    <a:pt x="7576" y="12998"/>
                    <a:pt x="7573" y="12998"/>
                  </a:cubicBezTo>
                  <a:cubicBezTo>
                    <a:pt x="7564" y="12998"/>
                    <a:pt x="7561" y="12967"/>
                    <a:pt x="7533" y="12967"/>
                  </a:cubicBezTo>
                  <a:cubicBezTo>
                    <a:pt x="7528" y="12967"/>
                    <a:pt x="7521" y="12969"/>
                    <a:pt x="7513" y="12972"/>
                  </a:cubicBezTo>
                  <a:cubicBezTo>
                    <a:pt x="7513" y="12876"/>
                    <a:pt x="7537" y="12817"/>
                    <a:pt x="7537" y="12722"/>
                  </a:cubicBezTo>
                  <a:cubicBezTo>
                    <a:pt x="7621" y="12698"/>
                    <a:pt x="7954" y="12579"/>
                    <a:pt x="7990" y="12472"/>
                  </a:cubicBezTo>
                  <a:lnTo>
                    <a:pt x="7966" y="12472"/>
                  </a:lnTo>
                  <a:cubicBezTo>
                    <a:pt x="8085" y="12341"/>
                    <a:pt x="8144" y="11638"/>
                    <a:pt x="8144" y="11626"/>
                  </a:cubicBezTo>
                  <a:cubicBezTo>
                    <a:pt x="8160" y="11763"/>
                    <a:pt x="8164" y="11812"/>
                    <a:pt x="8166" y="11812"/>
                  </a:cubicBezTo>
                  <a:cubicBezTo>
                    <a:pt x="8168" y="11812"/>
                    <a:pt x="8167" y="11735"/>
                    <a:pt x="8180" y="11662"/>
                  </a:cubicBezTo>
                  <a:cubicBezTo>
                    <a:pt x="8180" y="11686"/>
                    <a:pt x="8180" y="11710"/>
                    <a:pt x="8192" y="11733"/>
                  </a:cubicBezTo>
                  <a:cubicBezTo>
                    <a:pt x="8192" y="11614"/>
                    <a:pt x="8192" y="11471"/>
                    <a:pt x="8192" y="11412"/>
                  </a:cubicBezTo>
                  <a:cubicBezTo>
                    <a:pt x="8192" y="11364"/>
                    <a:pt x="8180" y="11150"/>
                    <a:pt x="8168" y="11150"/>
                  </a:cubicBezTo>
                  <a:cubicBezTo>
                    <a:pt x="8192" y="10995"/>
                    <a:pt x="8073" y="10852"/>
                    <a:pt x="8133" y="10686"/>
                  </a:cubicBezTo>
                  <a:lnTo>
                    <a:pt x="8133" y="10686"/>
                  </a:lnTo>
                  <a:cubicBezTo>
                    <a:pt x="8133" y="10687"/>
                    <a:pt x="8133" y="10688"/>
                    <a:pt x="8133" y="10688"/>
                  </a:cubicBezTo>
                  <a:cubicBezTo>
                    <a:pt x="8135" y="10688"/>
                    <a:pt x="8156" y="10529"/>
                    <a:pt x="8156" y="10495"/>
                  </a:cubicBezTo>
                  <a:cubicBezTo>
                    <a:pt x="8179" y="10361"/>
                    <a:pt x="8149" y="10186"/>
                    <a:pt x="8184" y="10066"/>
                  </a:cubicBezTo>
                  <a:lnTo>
                    <a:pt x="8184" y="10066"/>
                  </a:lnTo>
                  <a:cubicBezTo>
                    <a:pt x="8185" y="10070"/>
                    <a:pt x="8188" y="10074"/>
                    <a:pt x="8192" y="10078"/>
                  </a:cubicBezTo>
                  <a:cubicBezTo>
                    <a:pt x="8204" y="10019"/>
                    <a:pt x="8204" y="9983"/>
                    <a:pt x="8228" y="9912"/>
                  </a:cubicBezTo>
                  <a:lnTo>
                    <a:pt x="8228" y="9912"/>
                  </a:lnTo>
                  <a:cubicBezTo>
                    <a:pt x="8240" y="9971"/>
                    <a:pt x="8228" y="10043"/>
                    <a:pt x="8216" y="10102"/>
                  </a:cubicBezTo>
                  <a:cubicBezTo>
                    <a:pt x="8311" y="10007"/>
                    <a:pt x="8299" y="9805"/>
                    <a:pt x="8371" y="9685"/>
                  </a:cubicBezTo>
                  <a:lnTo>
                    <a:pt x="8371" y="9685"/>
                  </a:lnTo>
                  <a:cubicBezTo>
                    <a:pt x="8359" y="9733"/>
                    <a:pt x="8347" y="9781"/>
                    <a:pt x="8335" y="9828"/>
                  </a:cubicBezTo>
                  <a:cubicBezTo>
                    <a:pt x="8406" y="9733"/>
                    <a:pt x="8478" y="9626"/>
                    <a:pt x="8537" y="9519"/>
                  </a:cubicBezTo>
                  <a:lnTo>
                    <a:pt x="8537" y="9519"/>
                  </a:lnTo>
                  <a:cubicBezTo>
                    <a:pt x="8490" y="9555"/>
                    <a:pt x="8430" y="9674"/>
                    <a:pt x="8371" y="9674"/>
                  </a:cubicBezTo>
                  <a:cubicBezTo>
                    <a:pt x="8299" y="9674"/>
                    <a:pt x="8871" y="8923"/>
                    <a:pt x="8871" y="8888"/>
                  </a:cubicBezTo>
                  <a:lnTo>
                    <a:pt x="8871" y="8888"/>
                  </a:lnTo>
                  <a:cubicBezTo>
                    <a:pt x="8871" y="8888"/>
                    <a:pt x="8825" y="8918"/>
                    <a:pt x="8807" y="8918"/>
                  </a:cubicBezTo>
                  <a:cubicBezTo>
                    <a:pt x="8802" y="8918"/>
                    <a:pt x="8799" y="8916"/>
                    <a:pt x="8799" y="8912"/>
                  </a:cubicBezTo>
                  <a:cubicBezTo>
                    <a:pt x="8799" y="8864"/>
                    <a:pt x="9061" y="8423"/>
                    <a:pt x="9097" y="8316"/>
                  </a:cubicBezTo>
                  <a:cubicBezTo>
                    <a:pt x="9097" y="8316"/>
                    <a:pt x="9097" y="8328"/>
                    <a:pt x="9109" y="8328"/>
                  </a:cubicBezTo>
                  <a:cubicBezTo>
                    <a:pt x="9156" y="8114"/>
                    <a:pt x="9287" y="7650"/>
                    <a:pt x="9478" y="7626"/>
                  </a:cubicBezTo>
                  <a:cubicBezTo>
                    <a:pt x="9752" y="6923"/>
                    <a:pt x="10026" y="6435"/>
                    <a:pt x="10228" y="5733"/>
                  </a:cubicBezTo>
                  <a:lnTo>
                    <a:pt x="10228" y="5733"/>
                  </a:lnTo>
                  <a:cubicBezTo>
                    <a:pt x="10213" y="5770"/>
                    <a:pt x="10205" y="5784"/>
                    <a:pt x="10203" y="5784"/>
                  </a:cubicBezTo>
                  <a:cubicBezTo>
                    <a:pt x="10194" y="5784"/>
                    <a:pt x="10232" y="5641"/>
                    <a:pt x="10240" y="5614"/>
                  </a:cubicBezTo>
                  <a:lnTo>
                    <a:pt x="10216" y="5614"/>
                  </a:lnTo>
                  <a:cubicBezTo>
                    <a:pt x="10204" y="5614"/>
                    <a:pt x="10228" y="5435"/>
                    <a:pt x="10228" y="5268"/>
                  </a:cubicBezTo>
                  <a:cubicBezTo>
                    <a:pt x="10228" y="5256"/>
                    <a:pt x="10228" y="5256"/>
                    <a:pt x="10228" y="5244"/>
                  </a:cubicBezTo>
                  <a:cubicBezTo>
                    <a:pt x="10228" y="5244"/>
                    <a:pt x="10228" y="5256"/>
                    <a:pt x="10240" y="5256"/>
                  </a:cubicBezTo>
                  <a:cubicBezTo>
                    <a:pt x="10240" y="5125"/>
                    <a:pt x="10252" y="4994"/>
                    <a:pt x="10228" y="4947"/>
                  </a:cubicBezTo>
                  <a:cubicBezTo>
                    <a:pt x="10240" y="4899"/>
                    <a:pt x="10252" y="4840"/>
                    <a:pt x="10252" y="4816"/>
                  </a:cubicBezTo>
                  <a:cubicBezTo>
                    <a:pt x="10252" y="4816"/>
                    <a:pt x="10252" y="4828"/>
                    <a:pt x="10252" y="4840"/>
                  </a:cubicBezTo>
                  <a:cubicBezTo>
                    <a:pt x="10252" y="4685"/>
                    <a:pt x="10311" y="4054"/>
                    <a:pt x="10157" y="3970"/>
                  </a:cubicBezTo>
                  <a:lnTo>
                    <a:pt x="10157" y="3970"/>
                  </a:lnTo>
                  <a:cubicBezTo>
                    <a:pt x="10157" y="3971"/>
                    <a:pt x="10180" y="3982"/>
                    <a:pt x="10192" y="3982"/>
                  </a:cubicBezTo>
                  <a:cubicBezTo>
                    <a:pt x="10204" y="3994"/>
                    <a:pt x="10228" y="3994"/>
                    <a:pt x="10252" y="4018"/>
                  </a:cubicBezTo>
                  <a:cubicBezTo>
                    <a:pt x="10169" y="3851"/>
                    <a:pt x="10061" y="3709"/>
                    <a:pt x="9954" y="3566"/>
                  </a:cubicBezTo>
                  <a:lnTo>
                    <a:pt x="9954" y="3566"/>
                  </a:lnTo>
                  <a:cubicBezTo>
                    <a:pt x="9968" y="3573"/>
                    <a:pt x="9981" y="3576"/>
                    <a:pt x="9993" y="3576"/>
                  </a:cubicBezTo>
                  <a:cubicBezTo>
                    <a:pt x="10045" y="3576"/>
                    <a:pt x="10076" y="3517"/>
                    <a:pt x="10108" y="3517"/>
                  </a:cubicBezTo>
                  <a:cubicBezTo>
                    <a:pt x="10130" y="3517"/>
                    <a:pt x="10151" y="3542"/>
                    <a:pt x="10180" y="3625"/>
                  </a:cubicBezTo>
                  <a:cubicBezTo>
                    <a:pt x="10180" y="3530"/>
                    <a:pt x="10157" y="3435"/>
                    <a:pt x="10109" y="3339"/>
                  </a:cubicBezTo>
                  <a:cubicBezTo>
                    <a:pt x="10102" y="3303"/>
                    <a:pt x="10046" y="3167"/>
                    <a:pt x="9967" y="3033"/>
                  </a:cubicBezTo>
                  <a:lnTo>
                    <a:pt x="9967" y="3033"/>
                  </a:lnTo>
                  <a:cubicBezTo>
                    <a:pt x="9970" y="3049"/>
                    <a:pt x="9970" y="3072"/>
                    <a:pt x="9966" y="3101"/>
                  </a:cubicBezTo>
                  <a:cubicBezTo>
                    <a:pt x="9918" y="3089"/>
                    <a:pt x="9895" y="3054"/>
                    <a:pt x="9895" y="3018"/>
                  </a:cubicBezTo>
                  <a:cubicBezTo>
                    <a:pt x="9912" y="3008"/>
                    <a:pt x="9926" y="3002"/>
                    <a:pt x="9938" y="3002"/>
                  </a:cubicBezTo>
                  <a:cubicBezTo>
                    <a:pt x="9942" y="3002"/>
                    <a:pt x="9946" y="3003"/>
                    <a:pt x="9950" y="3005"/>
                  </a:cubicBezTo>
                  <a:lnTo>
                    <a:pt x="9950" y="3005"/>
                  </a:lnTo>
                  <a:cubicBezTo>
                    <a:pt x="9904" y="2931"/>
                    <a:pt x="9851" y="2861"/>
                    <a:pt x="9795" y="2811"/>
                  </a:cubicBezTo>
                  <a:lnTo>
                    <a:pt x="9795" y="2811"/>
                  </a:lnTo>
                  <a:cubicBezTo>
                    <a:pt x="9796" y="2811"/>
                    <a:pt x="9796" y="2811"/>
                    <a:pt x="9797" y="2811"/>
                  </a:cubicBezTo>
                  <a:cubicBezTo>
                    <a:pt x="9822" y="2811"/>
                    <a:pt x="9746" y="2524"/>
                    <a:pt x="9680" y="2458"/>
                  </a:cubicBezTo>
                  <a:lnTo>
                    <a:pt x="9680" y="2458"/>
                  </a:lnTo>
                  <a:cubicBezTo>
                    <a:pt x="9704" y="2494"/>
                    <a:pt x="9716" y="2530"/>
                    <a:pt x="9728" y="2566"/>
                  </a:cubicBezTo>
                  <a:cubicBezTo>
                    <a:pt x="9621" y="2387"/>
                    <a:pt x="9430" y="2316"/>
                    <a:pt x="9311" y="2149"/>
                  </a:cubicBezTo>
                  <a:lnTo>
                    <a:pt x="9311" y="2149"/>
                  </a:lnTo>
                  <a:cubicBezTo>
                    <a:pt x="9327" y="2157"/>
                    <a:pt x="9339" y="2160"/>
                    <a:pt x="9349" y="2160"/>
                  </a:cubicBezTo>
                  <a:cubicBezTo>
                    <a:pt x="9399" y="2160"/>
                    <a:pt x="9379" y="2070"/>
                    <a:pt x="9359" y="2030"/>
                  </a:cubicBezTo>
                  <a:cubicBezTo>
                    <a:pt x="9228" y="1982"/>
                    <a:pt x="9097" y="1946"/>
                    <a:pt x="8966" y="1875"/>
                  </a:cubicBezTo>
                  <a:cubicBezTo>
                    <a:pt x="8847" y="1815"/>
                    <a:pt x="8740" y="1708"/>
                    <a:pt x="8633" y="1625"/>
                  </a:cubicBezTo>
                  <a:lnTo>
                    <a:pt x="8633" y="1625"/>
                  </a:lnTo>
                  <a:cubicBezTo>
                    <a:pt x="8716" y="1637"/>
                    <a:pt x="9049" y="1744"/>
                    <a:pt x="9002" y="1827"/>
                  </a:cubicBezTo>
                  <a:cubicBezTo>
                    <a:pt x="9026" y="1839"/>
                    <a:pt x="9049" y="1851"/>
                    <a:pt x="9073" y="1863"/>
                  </a:cubicBezTo>
                  <a:cubicBezTo>
                    <a:pt x="9073" y="1839"/>
                    <a:pt x="9014" y="1780"/>
                    <a:pt x="9002" y="1768"/>
                  </a:cubicBezTo>
                  <a:lnTo>
                    <a:pt x="9002" y="1768"/>
                  </a:lnTo>
                  <a:cubicBezTo>
                    <a:pt x="9020" y="1777"/>
                    <a:pt x="9217" y="1900"/>
                    <a:pt x="9233" y="1900"/>
                  </a:cubicBezTo>
                  <a:cubicBezTo>
                    <a:pt x="9238" y="1900"/>
                    <a:pt x="9227" y="1890"/>
                    <a:pt x="9192" y="1863"/>
                  </a:cubicBezTo>
                  <a:lnTo>
                    <a:pt x="9192" y="1863"/>
                  </a:lnTo>
                  <a:cubicBezTo>
                    <a:pt x="9231" y="1886"/>
                    <a:pt x="9252" y="1895"/>
                    <a:pt x="9262" y="1895"/>
                  </a:cubicBezTo>
                  <a:cubicBezTo>
                    <a:pt x="9297" y="1895"/>
                    <a:pt x="9175" y="1772"/>
                    <a:pt x="9156" y="1744"/>
                  </a:cubicBezTo>
                  <a:cubicBezTo>
                    <a:pt x="9154" y="1740"/>
                    <a:pt x="9153" y="1738"/>
                    <a:pt x="9155" y="1738"/>
                  </a:cubicBezTo>
                  <a:lnTo>
                    <a:pt x="9155" y="1738"/>
                  </a:lnTo>
                  <a:cubicBezTo>
                    <a:pt x="9164" y="1738"/>
                    <a:pt x="9266" y="1830"/>
                    <a:pt x="9275" y="1830"/>
                  </a:cubicBezTo>
                  <a:cubicBezTo>
                    <a:pt x="9276" y="1830"/>
                    <a:pt x="9276" y="1829"/>
                    <a:pt x="9276" y="1827"/>
                  </a:cubicBezTo>
                  <a:cubicBezTo>
                    <a:pt x="9133" y="1637"/>
                    <a:pt x="8990" y="1565"/>
                    <a:pt x="8823" y="1387"/>
                  </a:cubicBezTo>
                  <a:lnTo>
                    <a:pt x="8823" y="1387"/>
                  </a:lnTo>
                  <a:cubicBezTo>
                    <a:pt x="8799" y="1387"/>
                    <a:pt x="8859" y="1458"/>
                    <a:pt x="8859" y="1458"/>
                  </a:cubicBezTo>
                  <a:cubicBezTo>
                    <a:pt x="8823" y="1423"/>
                    <a:pt x="8787" y="1411"/>
                    <a:pt x="8740" y="1411"/>
                  </a:cubicBezTo>
                  <a:cubicBezTo>
                    <a:pt x="8859" y="1482"/>
                    <a:pt x="8978" y="1577"/>
                    <a:pt x="9085" y="1661"/>
                  </a:cubicBezTo>
                  <a:cubicBezTo>
                    <a:pt x="9084" y="1663"/>
                    <a:pt x="9082" y="1664"/>
                    <a:pt x="9079" y="1664"/>
                  </a:cubicBezTo>
                  <a:cubicBezTo>
                    <a:pt x="9070" y="1664"/>
                    <a:pt x="9057" y="1655"/>
                    <a:pt x="9046" y="1646"/>
                  </a:cubicBezTo>
                  <a:lnTo>
                    <a:pt x="9046" y="1646"/>
                  </a:lnTo>
                  <a:cubicBezTo>
                    <a:pt x="9053" y="1652"/>
                    <a:pt x="9061" y="1661"/>
                    <a:pt x="9073" y="1673"/>
                  </a:cubicBezTo>
                  <a:cubicBezTo>
                    <a:pt x="9063" y="1674"/>
                    <a:pt x="9055" y="1674"/>
                    <a:pt x="9047" y="1674"/>
                  </a:cubicBezTo>
                  <a:cubicBezTo>
                    <a:pt x="8986" y="1674"/>
                    <a:pt x="8996" y="1643"/>
                    <a:pt x="9013" y="1643"/>
                  </a:cubicBezTo>
                  <a:cubicBezTo>
                    <a:pt x="9017" y="1643"/>
                    <a:pt x="9021" y="1645"/>
                    <a:pt x="9026" y="1649"/>
                  </a:cubicBezTo>
                  <a:cubicBezTo>
                    <a:pt x="8990" y="1613"/>
                    <a:pt x="8954" y="1589"/>
                    <a:pt x="8906" y="1554"/>
                  </a:cubicBezTo>
                  <a:lnTo>
                    <a:pt x="8906" y="1554"/>
                  </a:lnTo>
                  <a:cubicBezTo>
                    <a:pt x="8942" y="1589"/>
                    <a:pt x="8966" y="1625"/>
                    <a:pt x="9002" y="1649"/>
                  </a:cubicBezTo>
                  <a:cubicBezTo>
                    <a:pt x="8918" y="1625"/>
                    <a:pt x="8585" y="1387"/>
                    <a:pt x="8621" y="1363"/>
                  </a:cubicBezTo>
                  <a:cubicBezTo>
                    <a:pt x="8656" y="1363"/>
                    <a:pt x="8692" y="1363"/>
                    <a:pt x="8716" y="1351"/>
                  </a:cubicBezTo>
                  <a:cubicBezTo>
                    <a:pt x="8645" y="1339"/>
                    <a:pt x="8525" y="1256"/>
                    <a:pt x="8490" y="1196"/>
                  </a:cubicBezTo>
                  <a:lnTo>
                    <a:pt x="8490" y="1196"/>
                  </a:lnTo>
                  <a:cubicBezTo>
                    <a:pt x="8525" y="1208"/>
                    <a:pt x="8561" y="1220"/>
                    <a:pt x="8597" y="1244"/>
                  </a:cubicBezTo>
                  <a:cubicBezTo>
                    <a:pt x="8565" y="1218"/>
                    <a:pt x="8550" y="1207"/>
                    <a:pt x="8551" y="1207"/>
                  </a:cubicBezTo>
                  <a:lnTo>
                    <a:pt x="8551" y="1207"/>
                  </a:lnTo>
                  <a:cubicBezTo>
                    <a:pt x="8551" y="1207"/>
                    <a:pt x="8563" y="1215"/>
                    <a:pt x="8585" y="1232"/>
                  </a:cubicBezTo>
                  <a:cubicBezTo>
                    <a:pt x="8561" y="1196"/>
                    <a:pt x="8406" y="1113"/>
                    <a:pt x="8383" y="1089"/>
                  </a:cubicBezTo>
                  <a:lnTo>
                    <a:pt x="8383" y="1089"/>
                  </a:lnTo>
                  <a:cubicBezTo>
                    <a:pt x="8388" y="1099"/>
                    <a:pt x="8393" y="1109"/>
                    <a:pt x="8399" y="1117"/>
                  </a:cubicBezTo>
                  <a:lnTo>
                    <a:pt x="8399" y="1117"/>
                  </a:lnTo>
                  <a:cubicBezTo>
                    <a:pt x="8322" y="1076"/>
                    <a:pt x="8254" y="1009"/>
                    <a:pt x="8204" y="958"/>
                  </a:cubicBezTo>
                  <a:lnTo>
                    <a:pt x="8204" y="958"/>
                  </a:lnTo>
                  <a:cubicBezTo>
                    <a:pt x="8228" y="970"/>
                    <a:pt x="8264" y="994"/>
                    <a:pt x="8287" y="1006"/>
                  </a:cubicBezTo>
                  <a:cubicBezTo>
                    <a:pt x="8252" y="982"/>
                    <a:pt x="8204" y="946"/>
                    <a:pt x="8180" y="934"/>
                  </a:cubicBezTo>
                  <a:cubicBezTo>
                    <a:pt x="8133" y="899"/>
                    <a:pt x="8097" y="875"/>
                    <a:pt x="8061" y="875"/>
                  </a:cubicBezTo>
                  <a:cubicBezTo>
                    <a:pt x="8013" y="863"/>
                    <a:pt x="7978" y="863"/>
                    <a:pt x="7930" y="851"/>
                  </a:cubicBezTo>
                  <a:lnTo>
                    <a:pt x="7930" y="851"/>
                  </a:lnTo>
                  <a:cubicBezTo>
                    <a:pt x="7894" y="863"/>
                    <a:pt x="8073" y="946"/>
                    <a:pt x="8097" y="958"/>
                  </a:cubicBezTo>
                  <a:cubicBezTo>
                    <a:pt x="8088" y="1070"/>
                    <a:pt x="8056" y="1111"/>
                    <a:pt x="8013" y="1111"/>
                  </a:cubicBezTo>
                  <a:cubicBezTo>
                    <a:pt x="7942" y="1111"/>
                    <a:pt x="7842" y="996"/>
                    <a:pt x="7775" y="899"/>
                  </a:cubicBezTo>
                  <a:lnTo>
                    <a:pt x="7775" y="899"/>
                  </a:lnTo>
                  <a:cubicBezTo>
                    <a:pt x="7780" y="904"/>
                    <a:pt x="7785" y="907"/>
                    <a:pt x="7789" y="907"/>
                  </a:cubicBezTo>
                  <a:cubicBezTo>
                    <a:pt x="7795" y="907"/>
                    <a:pt x="7799" y="901"/>
                    <a:pt x="7799" y="887"/>
                  </a:cubicBezTo>
                  <a:cubicBezTo>
                    <a:pt x="7763" y="863"/>
                    <a:pt x="7740" y="851"/>
                    <a:pt x="7728" y="851"/>
                  </a:cubicBezTo>
                  <a:cubicBezTo>
                    <a:pt x="7704" y="815"/>
                    <a:pt x="7692" y="803"/>
                    <a:pt x="7692" y="803"/>
                  </a:cubicBezTo>
                  <a:cubicBezTo>
                    <a:pt x="7704" y="792"/>
                    <a:pt x="7859" y="803"/>
                    <a:pt x="7811" y="756"/>
                  </a:cubicBezTo>
                  <a:lnTo>
                    <a:pt x="7811" y="756"/>
                  </a:lnTo>
                  <a:cubicBezTo>
                    <a:pt x="7810" y="757"/>
                    <a:pt x="7807" y="758"/>
                    <a:pt x="7804" y="758"/>
                  </a:cubicBezTo>
                  <a:cubicBezTo>
                    <a:pt x="7751" y="758"/>
                    <a:pt x="7451" y="577"/>
                    <a:pt x="7406" y="565"/>
                  </a:cubicBezTo>
                  <a:lnTo>
                    <a:pt x="7406" y="565"/>
                  </a:lnTo>
                  <a:cubicBezTo>
                    <a:pt x="7454" y="589"/>
                    <a:pt x="7490" y="625"/>
                    <a:pt x="7525" y="649"/>
                  </a:cubicBezTo>
                  <a:cubicBezTo>
                    <a:pt x="7478" y="637"/>
                    <a:pt x="7061" y="494"/>
                    <a:pt x="6692" y="375"/>
                  </a:cubicBezTo>
                  <a:lnTo>
                    <a:pt x="6775" y="375"/>
                  </a:lnTo>
                  <a:cubicBezTo>
                    <a:pt x="6728" y="351"/>
                    <a:pt x="6692" y="327"/>
                    <a:pt x="6644" y="303"/>
                  </a:cubicBezTo>
                  <a:lnTo>
                    <a:pt x="6644" y="303"/>
                  </a:lnTo>
                  <a:cubicBezTo>
                    <a:pt x="6811" y="327"/>
                    <a:pt x="6978" y="327"/>
                    <a:pt x="7121" y="411"/>
                  </a:cubicBezTo>
                  <a:cubicBezTo>
                    <a:pt x="7037" y="303"/>
                    <a:pt x="6716" y="280"/>
                    <a:pt x="6704" y="280"/>
                  </a:cubicBezTo>
                  <a:cubicBezTo>
                    <a:pt x="6609" y="184"/>
                    <a:pt x="6466" y="172"/>
                    <a:pt x="6359" y="101"/>
                  </a:cubicBezTo>
                  <a:cubicBezTo>
                    <a:pt x="6359" y="122"/>
                    <a:pt x="6341" y="127"/>
                    <a:pt x="6320" y="127"/>
                  </a:cubicBezTo>
                  <a:cubicBezTo>
                    <a:pt x="6306" y="127"/>
                    <a:pt x="6289" y="125"/>
                    <a:pt x="6275" y="125"/>
                  </a:cubicBezTo>
                  <a:cubicBezTo>
                    <a:pt x="6275" y="125"/>
                    <a:pt x="6287" y="137"/>
                    <a:pt x="6299" y="149"/>
                  </a:cubicBezTo>
                  <a:cubicBezTo>
                    <a:pt x="6288" y="151"/>
                    <a:pt x="6275" y="152"/>
                    <a:pt x="6261" y="152"/>
                  </a:cubicBezTo>
                  <a:cubicBezTo>
                    <a:pt x="6170" y="152"/>
                    <a:pt x="6017" y="105"/>
                    <a:pt x="5929" y="105"/>
                  </a:cubicBezTo>
                  <a:cubicBezTo>
                    <a:pt x="5910" y="105"/>
                    <a:pt x="5894" y="107"/>
                    <a:pt x="5882" y="113"/>
                  </a:cubicBezTo>
                  <a:cubicBezTo>
                    <a:pt x="5930" y="89"/>
                    <a:pt x="5549" y="30"/>
                    <a:pt x="5775" y="30"/>
                  </a:cubicBezTo>
                  <a:cubicBezTo>
                    <a:pt x="5570" y="10"/>
                    <a:pt x="5367" y="1"/>
                    <a:pt x="5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3107;p34">
              <a:extLst>
                <a:ext uri="{FF2B5EF4-FFF2-40B4-BE49-F238E27FC236}">
                  <a16:creationId xmlns:a16="http://schemas.microsoft.com/office/drawing/2014/main" id="{A37D9C06-A99F-4020-9C89-125A9F3B8BB3}"/>
                </a:ext>
              </a:extLst>
            </p:cNvPr>
            <p:cNvSpPr/>
            <p:nvPr/>
          </p:nvSpPr>
          <p:spPr>
            <a:xfrm>
              <a:off x="6306125" y="2583775"/>
              <a:ext cx="325" cy="25"/>
            </a:xfrm>
            <a:custGeom>
              <a:avLst/>
              <a:gdLst/>
              <a:ahLst/>
              <a:cxnLst/>
              <a:rect l="l" t="t" r="r" b="b"/>
              <a:pathLst>
                <a:path w="13" h="1" extrusionOk="0">
                  <a:moveTo>
                    <a:pt x="1" y="1"/>
                  </a:moveTo>
                  <a:cubicBezTo>
                    <a:pt x="1" y="1"/>
                    <a:pt x="1" y="1"/>
                    <a:pt x="13" y="1"/>
                  </a:cubicBez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3108;p34">
              <a:extLst>
                <a:ext uri="{FF2B5EF4-FFF2-40B4-BE49-F238E27FC236}">
                  <a16:creationId xmlns:a16="http://schemas.microsoft.com/office/drawing/2014/main" id="{7FCAFBDF-0CE4-4035-9065-1D17FDC1033E}"/>
                </a:ext>
              </a:extLst>
            </p:cNvPr>
            <p:cNvSpPr/>
            <p:nvPr/>
          </p:nvSpPr>
          <p:spPr>
            <a:xfrm>
              <a:off x="6360300" y="2759700"/>
              <a:ext cx="1225" cy="625"/>
            </a:xfrm>
            <a:custGeom>
              <a:avLst/>
              <a:gdLst/>
              <a:ahLst/>
              <a:cxnLst/>
              <a:rect l="l" t="t" r="r" b="b"/>
              <a:pathLst>
                <a:path w="49" h="25" extrusionOk="0">
                  <a:moveTo>
                    <a:pt x="48" y="0"/>
                  </a:moveTo>
                  <a:cubicBezTo>
                    <a:pt x="48" y="0"/>
                    <a:pt x="36" y="0"/>
                    <a:pt x="1" y="24"/>
                  </a:cubicBezTo>
                  <a:cubicBezTo>
                    <a:pt x="13" y="24"/>
                    <a:pt x="36" y="12"/>
                    <a:pt x="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3109;p34">
              <a:extLst>
                <a:ext uri="{FF2B5EF4-FFF2-40B4-BE49-F238E27FC236}">
                  <a16:creationId xmlns:a16="http://schemas.microsoft.com/office/drawing/2014/main" id="{5D7175CF-9FEB-45CC-8238-1F185E15D0AF}"/>
                </a:ext>
              </a:extLst>
            </p:cNvPr>
            <p:cNvSpPr/>
            <p:nvPr/>
          </p:nvSpPr>
          <p:spPr>
            <a:xfrm>
              <a:off x="6293025" y="2763575"/>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3110;p34">
              <a:extLst>
                <a:ext uri="{FF2B5EF4-FFF2-40B4-BE49-F238E27FC236}">
                  <a16:creationId xmlns:a16="http://schemas.microsoft.com/office/drawing/2014/main" id="{0C286BB2-AC50-4CA3-9D32-553FE59487FC}"/>
                </a:ext>
              </a:extLst>
            </p:cNvPr>
            <p:cNvSpPr/>
            <p:nvPr/>
          </p:nvSpPr>
          <p:spPr>
            <a:xfrm>
              <a:off x="6288700" y="2743325"/>
              <a:ext cx="200" cy="500"/>
            </a:xfrm>
            <a:custGeom>
              <a:avLst/>
              <a:gdLst/>
              <a:ahLst/>
              <a:cxnLst/>
              <a:rect l="l" t="t" r="r" b="b"/>
              <a:pathLst>
                <a:path w="8" h="20" extrusionOk="0">
                  <a:moveTo>
                    <a:pt x="7" y="0"/>
                  </a:moveTo>
                  <a:cubicBezTo>
                    <a:pt x="0" y="8"/>
                    <a:pt x="2" y="19"/>
                    <a:pt x="4" y="19"/>
                  </a:cubicBezTo>
                  <a:cubicBezTo>
                    <a:pt x="5" y="19"/>
                    <a:pt x="7" y="14"/>
                    <a:pt x="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3111;p34">
              <a:extLst>
                <a:ext uri="{FF2B5EF4-FFF2-40B4-BE49-F238E27FC236}">
                  <a16:creationId xmlns:a16="http://schemas.microsoft.com/office/drawing/2014/main" id="{1DC81B56-CED9-49C9-AF06-0E7D6B1FDEC3}"/>
                </a:ext>
              </a:extLst>
            </p:cNvPr>
            <p:cNvSpPr/>
            <p:nvPr/>
          </p:nvSpPr>
          <p:spPr>
            <a:xfrm>
              <a:off x="6301375" y="2587200"/>
              <a:ext cx="1800" cy="2550"/>
            </a:xfrm>
            <a:custGeom>
              <a:avLst/>
              <a:gdLst/>
              <a:ahLst/>
              <a:cxnLst/>
              <a:rect l="l" t="t" r="r" b="b"/>
              <a:pathLst>
                <a:path w="72" h="102" extrusionOk="0">
                  <a:moveTo>
                    <a:pt x="6" y="44"/>
                  </a:moveTo>
                  <a:cubicBezTo>
                    <a:pt x="3" y="45"/>
                    <a:pt x="0" y="48"/>
                    <a:pt x="0" y="54"/>
                  </a:cubicBezTo>
                  <a:cubicBezTo>
                    <a:pt x="2" y="51"/>
                    <a:pt x="4" y="48"/>
                    <a:pt x="6" y="44"/>
                  </a:cubicBezTo>
                  <a:close/>
                  <a:moveTo>
                    <a:pt x="57" y="0"/>
                  </a:moveTo>
                  <a:cubicBezTo>
                    <a:pt x="39" y="0"/>
                    <a:pt x="18" y="25"/>
                    <a:pt x="6" y="44"/>
                  </a:cubicBezTo>
                  <a:lnTo>
                    <a:pt x="6" y="44"/>
                  </a:lnTo>
                  <a:cubicBezTo>
                    <a:pt x="9" y="42"/>
                    <a:pt x="12" y="42"/>
                    <a:pt x="12" y="42"/>
                  </a:cubicBezTo>
                  <a:cubicBezTo>
                    <a:pt x="24" y="54"/>
                    <a:pt x="24" y="78"/>
                    <a:pt x="24" y="102"/>
                  </a:cubicBezTo>
                  <a:cubicBezTo>
                    <a:pt x="24" y="66"/>
                    <a:pt x="48" y="30"/>
                    <a:pt x="72" y="7"/>
                  </a:cubicBezTo>
                  <a:cubicBezTo>
                    <a:pt x="67" y="2"/>
                    <a:pt x="62"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3112;p34">
              <a:extLst>
                <a:ext uri="{FF2B5EF4-FFF2-40B4-BE49-F238E27FC236}">
                  <a16:creationId xmlns:a16="http://schemas.microsoft.com/office/drawing/2014/main" id="{1B894DE0-619F-4BB6-9F2A-8BBE6754C953}"/>
                </a:ext>
              </a:extLst>
            </p:cNvPr>
            <p:cNvSpPr/>
            <p:nvPr/>
          </p:nvSpPr>
          <p:spPr>
            <a:xfrm>
              <a:off x="6309400" y="2742425"/>
              <a:ext cx="325" cy="325"/>
            </a:xfrm>
            <a:custGeom>
              <a:avLst/>
              <a:gdLst/>
              <a:ahLst/>
              <a:cxnLst/>
              <a:rect l="l" t="t" r="r" b="b"/>
              <a:pathLst>
                <a:path w="13" h="13" extrusionOk="0">
                  <a:moveTo>
                    <a:pt x="13" y="1"/>
                  </a:moveTo>
                  <a:cubicBezTo>
                    <a:pt x="1" y="1"/>
                    <a:pt x="1" y="1"/>
                    <a:pt x="1" y="13"/>
                  </a:cubicBezTo>
                  <a:cubicBezTo>
                    <a:pt x="13" y="1"/>
                    <a:pt x="13"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3113;p34">
              <a:extLst>
                <a:ext uri="{FF2B5EF4-FFF2-40B4-BE49-F238E27FC236}">
                  <a16:creationId xmlns:a16="http://schemas.microsoft.com/office/drawing/2014/main" id="{FA3AC5D6-52FD-4DA0-ADCB-35DF9FF0055F}"/>
                </a:ext>
              </a:extLst>
            </p:cNvPr>
            <p:cNvSpPr/>
            <p:nvPr/>
          </p:nvSpPr>
          <p:spPr>
            <a:xfrm>
              <a:off x="6285900" y="2737675"/>
              <a:ext cx="25" cy="325"/>
            </a:xfrm>
            <a:custGeom>
              <a:avLst/>
              <a:gdLst/>
              <a:ahLst/>
              <a:cxnLst/>
              <a:rect l="l" t="t" r="r" b="b"/>
              <a:pathLst>
                <a:path w="1" h="13" extrusionOk="0">
                  <a:moveTo>
                    <a:pt x="0" y="12"/>
                  </a:moveTo>
                  <a:cubicBezTo>
                    <a:pt x="0" y="12"/>
                    <a:pt x="0" y="12"/>
                    <a:pt x="0" y="12"/>
                  </a:cubicBezTo>
                  <a:lnTo>
                    <a:pt x="0" y="0"/>
                  </a:lnTo>
                  <a:cubicBezTo>
                    <a:pt x="0" y="12"/>
                    <a:pt x="0" y="12"/>
                    <a:pt x="0"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3114;p34">
              <a:extLst>
                <a:ext uri="{FF2B5EF4-FFF2-40B4-BE49-F238E27FC236}">
                  <a16:creationId xmlns:a16="http://schemas.microsoft.com/office/drawing/2014/main" id="{9D0FFB13-9950-4A0B-B5B6-613CCF9405CA}"/>
                </a:ext>
              </a:extLst>
            </p:cNvPr>
            <p:cNvSpPr/>
            <p:nvPr/>
          </p:nvSpPr>
          <p:spPr>
            <a:xfrm>
              <a:off x="6356425" y="2721300"/>
              <a:ext cx="800" cy="1100"/>
            </a:xfrm>
            <a:custGeom>
              <a:avLst/>
              <a:gdLst/>
              <a:ahLst/>
              <a:cxnLst/>
              <a:rect l="l" t="t" r="r" b="b"/>
              <a:pathLst>
                <a:path w="32" h="44" extrusionOk="0">
                  <a:moveTo>
                    <a:pt x="13" y="0"/>
                  </a:moveTo>
                  <a:cubicBezTo>
                    <a:pt x="13" y="24"/>
                    <a:pt x="1" y="36"/>
                    <a:pt x="1" y="36"/>
                  </a:cubicBezTo>
                  <a:cubicBezTo>
                    <a:pt x="1" y="42"/>
                    <a:pt x="3" y="44"/>
                    <a:pt x="6" y="44"/>
                  </a:cubicBezTo>
                  <a:cubicBezTo>
                    <a:pt x="14" y="44"/>
                    <a:pt x="31" y="19"/>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3115;p34">
              <a:extLst>
                <a:ext uri="{FF2B5EF4-FFF2-40B4-BE49-F238E27FC236}">
                  <a16:creationId xmlns:a16="http://schemas.microsoft.com/office/drawing/2014/main" id="{55AB4046-A1D4-4357-8232-FCCFE1689E11}"/>
                </a:ext>
              </a:extLst>
            </p:cNvPr>
            <p:cNvSpPr/>
            <p:nvPr/>
          </p:nvSpPr>
          <p:spPr>
            <a:xfrm>
              <a:off x="6367900" y="2756450"/>
              <a:ext cx="325" cy="600"/>
            </a:xfrm>
            <a:custGeom>
              <a:avLst/>
              <a:gdLst/>
              <a:ahLst/>
              <a:cxnLst/>
              <a:rect l="l" t="t" r="r" b="b"/>
              <a:pathLst>
                <a:path w="13" h="24" extrusionOk="0">
                  <a:moveTo>
                    <a:pt x="5" y="1"/>
                  </a:moveTo>
                  <a:lnTo>
                    <a:pt x="5" y="1"/>
                  </a:lnTo>
                  <a:cubicBezTo>
                    <a:pt x="3" y="1"/>
                    <a:pt x="1" y="7"/>
                    <a:pt x="6" y="23"/>
                  </a:cubicBezTo>
                  <a:cubicBezTo>
                    <a:pt x="13" y="10"/>
                    <a:pt x="9" y="1"/>
                    <a:pt x="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3116;p34">
              <a:extLst>
                <a:ext uri="{FF2B5EF4-FFF2-40B4-BE49-F238E27FC236}">
                  <a16:creationId xmlns:a16="http://schemas.microsoft.com/office/drawing/2014/main" id="{EA8BE163-B77D-4D69-8ED4-8E50F40FAEAD}"/>
                </a:ext>
              </a:extLst>
            </p:cNvPr>
            <p:cNvSpPr/>
            <p:nvPr/>
          </p:nvSpPr>
          <p:spPr>
            <a:xfrm>
              <a:off x="6248975" y="2378025"/>
              <a:ext cx="775" cy="175"/>
            </a:xfrm>
            <a:custGeom>
              <a:avLst/>
              <a:gdLst/>
              <a:ahLst/>
              <a:cxnLst/>
              <a:rect l="l" t="t" r="r" b="b"/>
              <a:pathLst>
                <a:path w="31" h="7" extrusionOk="0">
                  <a:moveTo>
                    <a:pt x="21" y="0"/>
                  </a:moveTo>
                  <a:cubicBezTo>
                    <a:pt x="17" y="0"/>
                    <a:pt x="11" y="1"/>
                    <a:pt x="1" y="4"/>
                  </a:cubicBezTo>
                  <a:cubicBezTo>
                    <a:pt x="3" y="6"/>
                    <a:pt x="7" y="7"/>
                    <a:pt x="11" y="7"/>
                  </a:cubicBezTo>
                  <a:cubicBezTo>
                    <a:pt x="20" y="7"/>
                    <a:pt x="31" y="0"/>
                    <a:pt x="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3117;p34">
              <a:extLst>
                <a:ext uri="{FF2B5EF4-FFF2-40B4-BE49-F238E27FC236}">
                  <a16:creationId xmlns:a16="http://schemas.microsoft.com/office/drawing/2014/main" id="{A7918E7F-0076-4D72-9651-8FB16E485981}"/>
                </a:ext>
              </a:extLst>
            </p:cNvPr>
            <p:cNvSpPr/>
            <p:nvPr/>
          </p:nvSpPr>
          <p:spPr>
            <a:xfrm>
              <a:off x="6383225" y="2366200"/>
              <a:ext cx="1800" cy="1500"/>
            </a:xfrm>
            <a:custGeom>
              <a:avLst/>
              <a:gdLst/>
              <a:ahLst/>
              <a:cxnLst/>
              <a:rect l="l" t="t" r="r" b="b"/>
              <a:pathLst>
                <a:path w="72" h="60" extrusionOk="0">
                  <a:moveTo>
                    <a:pt x="1" y="0"/>
                  </a:moveTo>
                  <a:lnTo>
                    <a:pt x="1" y="0"/>
                  </a:lnTo>
                  <a:cubicBezTo>
                    <a:pt x="36" y="24"/>
                    <a:pt x="60" y="48"/>
                    <a:pt x="60" y="60"/>
                  </a:cubicBezTo>
                  <a:cubicBezTo>
                    <a:pt x="72" y="48"/>
                    <a:pt x="60" y="3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3118;p34">
              <a:extLst>
                <a:ext uri="{FF2B5EF4-FFF2-40B4-BE49-F238E27FC236}">
                  <a16:creationId xmlns:a16="http://schemas.microsoft.com/office/drawing/2014/main" id="{2479BEBD-D4BD-41C1-BEA1-65FB3F507A33}"/>
                </a:ext>
              </a:extLst>
            </p:cNvPr>
            <p:cNvSpPr/>
            <p:nvPr/>
          </p:nvSpPr>
          <p:spPr>
            <a:xfrm>
              <a:off x="6279000" y="2363225"/>
              <a:ext cx="4225" cy="1525"/>
            </a:xfrm>
            <a:custGeom>
              <a:avLst/>
              <a:gdLst/>
              <a:ahLst/>
              <a:cxnLst/>
              <a:rect l="l" t="t" r="r" b="b"/>
              <a:pathLst>
                <a:path w="169" h="61" extrusionOk="0">
                  <a:moveTo>
                    <a:pt x="169" y="0"/>
                  </a:moveTo>
                  <a:cubicBezTo>
                    <a:pt x="27" y="48"/>
                    <a:pt x="0" y="60"/>
                    <a:pt x="10" y="60"/>
                  </a:cubicBezTo>
                  <a:cubicBezTo>
                    <a:pt x="18" y="60"/>
                    <a:pt x="46" y="53"/>
                    <a:pt x="62" y="48"/>
                  </a:cubicBezTo>
                  <a:cubicBezTo>
                    <a:pt x="98" y="36"/>
                    <a:pt x="133" y="12"/>
                    <a:pt x="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3119;p34">
              <a:extLst>
                <a:ext uri="{FF2B5EF4-FFF2-40B4-BE49-F238E27FC236}">
                  <a16:creationId xmlns:a16="http://schemas.microsoft.com/office/drawing/2014/main" id="{3B5CEC78-367F-4CED-903E-78F4092AE5A0}"/>
                </a:ext>
              </a:extLst>
            </p:cNvPr>
            <p:cNvSpPr/>
            <p:nvPr/>
          </p:nvSpPr>
          <p:spPr>
            <a:xfrm>
              <a:off x="6280225" y="2364175"/>
              <a:ext cx="550" cy="250"/>
            </a:xfrm>
            <a:custGeom>
              <a:avLst/>
              <a:gdLst/>
              <a:ahLst/>
              <a:cxnLst/>
              <a:rect l="l" t="t" r="r" b="b"/>
              <a:pathLst>
                <a:path w="22" h="10" extrusionOk="0">
                  <a:moveTo>
                    <a:pt x="20" y="1"/>
                  </a:moveTo>
                  <a:cubicBezTo>
                    <a:pt x="19" y="1"/>
                    <a:pt x="13" y="4"/>
                    <a:pt x="1" y="10"/>
                  </a:cubicBezTo>
                  <a:lnTo>
                    <a:pt x="13" y="10"/>
                  </a:lnTo>
                  <a:cubicBezTo>
                    <a:pt x="19" y="4"/>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3120;p34">
              <a:extLst>
                <a:ext uri="{FF2B5EF4-FFF2-40B4-BE49-F238E27FC236}">
                  <a16:creationId xmlns:a16="http://schemas.microsoft.com/office/drawing/2014/main" id="{C96F4E0A-107B-484B-B64B-8D4E478828BA}"/>
                </a:ext>
              </a:extLst>
            </p:cNvPr>
            <p:cNvSpPr/>
            <p:nvPr/>
          </p:nvSpPr>
          <p:spPr>
            <a:xfrm>
              <a:off x="6251075" y="2370325"/>
              <a:ext cx="2750" cy="1550"/>
            </a:xfrm>
            <a:custGeom>
              <a:avLst/>
              <a:gdLst/>
              <a:ahLst/>
              <a:cxnLst/>
              <a:rect l="l" t="t" r="r" b="b"/>
              <a:pathLst>
                <a:path w="110" h="62" extrusionOk="0">
                  <a:moveTo>
                    <a:pt x="88" y="0"/>
                  </a:moveTo>
                  <a:cubicBezTo>
                    <a:pt x="87" y="0"/>
                    <a:pt x="80" y="4"/>
                    <a:pt x="60" y="14"/>
                  </a:cubicBezTo>
                  <a:cubicBezTo>
                    <a:pt x="12" y="26"/>
                    <a:pt x="0" y="38"/>
                    <a:pt x="24" y="61"/>
                  </a:cubicBezTo>
                  <a:cubicBezTo>
                    <a:pt x="88" y="25"/>
                    <a:pt x="110" y="10"/>
                    <a:pt x="95" y="10"/>
                  </a:cubicBezTo>
                  <a:cubicBezTo>
                    <a:pt x="91" y="10"/>
                    <a:pt x="83" y="11"/>
                    <a:pt x="72" y="14"/>
                  </a:cubicBezTo>
                  <a:cubicBezTo>
                    <a:pt x="78" y="7"/>
                    <a:pt x="89" y="0"/>
                    <a:pt x="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3121;p34">
              <a:extLst>
                <a:ext uri="{FF2B5EF4-FFF2-40B4-BE49-F238E27FC236}">
                  <a16:creationId xmlns:a16="http://schemas.microsoft.com/office/drawing/2014/main" id="{96EE5413-2B5F-4EA6-A4F0-695E250C6B6F}"/>
                </a:ext>
              </a:extLst>
            </p:cNvPr>
            <p:cNvSpPr/>
            <p:nvPr/>
          </p:nvSpPr>
          <p:spPr>
            <a:xfrm>
              <a:off x="6272200" y="2362500"/>
              <a:ext cx="4500" cy="1425"/>
            </a:xfrm>
            <a:custGeom>
              <a:avLst/>
              <a:gdLst/>
              <a:ahLst/>
              <a:cxnLst/>
              <a:rect l="l" t="t" r="r" b="b"/>
              <a:pathLst>
                <a:path w="180" h="57" extrusionOk="0">
                  <a:moveTo>
                    <a:pt x="167" y="0"/>
                  </a:moveTo>
                  <a:cubicBezTo>
                    <a:pt x="159" y="0"/>
                    <a:pt x="151" y="5"/>
                    <a:pt x="143" y="5"/>
                  </a:cubicBezTo>
                  <a:cubicBezTo>
                    <a:pt x="96" y="5"/>
                    <a:pt x="36" y="17"/>
                    <a:pt x="1" y="53"/>
                  </a:cubicBezTo>
                  <a:cubicBezTo>
                    <a:pt x="13" y="55"/>
                    <a:pt x="24" y="56"/>
                    <a:pt x="35" y="56"/>
                  </a:cubicBezTo>
                  <a:cubicBezTo>
                    <a:pt x="82" y="56"/>
                    <a:pt x="111" y="35"/>
                    <a:pt x="179" y="5"/>
                  </a:cubicBezTo>
                  <a:cubicBezTo>
                    <a:pt x="175" y="1"/>
                    <a:pt x="171" y="0"/>
                    <a:pt x="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3122;p34">
              <a:extLst>
                <a:ext uri="{FF2B5EF4-FFF2-40B4-BE49-F238E27FC236}">
                  <a16:creationId xmlns:a16="http://schemas.microsoft.com/office/drawing/2014/main" id="{BBD4B5C5-6B86-4819-87A8-B286692944DA}"/>
                </a:ext>
              </a:extLst>
            </p:cNvPr>
            <p:cNvSpPr/>
            <p:nvPr/>
          </p:nvSpPr>
          <p:spPr>
            <a:xfrm>
              <a:off x="6269725" y="2364100"/>
              <a:ext cx="1900" cy="875"/>
            </a:xfrm>
            <a:custGeom>
              <a:avLst/>
              <a:gdLst/>
              <a:ahLst/>
              <a:cxnLst/>
              <a:rect l="l" t="t" r="r" b="b"/>
              <a:pathLst>
                <a:path w="76" h="35" extrusionOk="0">
                  <a:moveTo>
                    <a:pt x="76" y="1"/>
                  </a:moveTo>
                  <a:lnTo>
                    <a:pt x="76" y="1"/>
                  </a:lnTo>
                  <a:cubicBezTo>
                    <a:pt x="52" y="13"/>
                    <a:pt x="28" y="25"/>
                    <a:pt x="4" y="25"/>
                  </a:cubicBezTo>
                  <a:cubicBezTo>
                    <a:pt x="1" y="32"/>
                    <a:pt x="1" y="35"/>
                    <a:pt x="5" y="35"/>
                  </a:cubicBezTo>
                  <a:cubicBezTo>
                    <a:pt x="14" y="35"/>
                    <a:pt x="42" y="18"/>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3123;p34">
              <a:extLst>
                <a:ext uri="{FF2B5EF4-FFF2-40B4-BE49-F238E27FC236}">
                  <a16:creationId xmlns:a16="http://schemas.microsoft.com/office/drawing/2014/main" id="{7A03E930-B0BA-4E61-A8BC-CE53C6DFABB6}"/>
                </a:ext>
              </a:extLst>
            </p:cNvPr>
            <p:cNvSpPr/>
            <p:nvPr/>
          </p:nvSpPr>
          <p:spPr>
            <a:xfrm>
              <a:off x="6297950" y="2358650"/>
              <a:ext cx="4150" cy="1275"/>
            </a:xfrm>
            <a:custGeom>
              <a:avLst/>
              <a:gdLst/>
              <a:ahLst/>
              <a:cxnLst/>
              <a:rect l="l" t="t" r="r" b="b"/>
              <a:pathLst>
                <a:path w="166" h="51" extrusionOk="0">
                  <a:moveTo>
                    <a:pt x="131" y="1"/>
                  </a:moveTo>
                  <a:cubicBezTo>
                    <a:pt x="121" y="1"/>
                    <a:pt x="97" y="5"/>
                    <a:pt x="54" y="17"/>
                  </a:cubicBezTo>
                  <a:cubicBezTo>
                    <a:pt x="13" y="17"/>
                    <a:pt x="25" y="43"/>
                    <a:pt x="14" y="43"/>
                  </a:cubicBezTo>
                  <a:cubicBezTo>
                    <a:pt x="12" y="43"/>
                    <a:pt x="10" y="42"/>
                    <a:pt x="6" y="40"/>
                  </a:cubicBezTo>
                  <a:lnTo>
                    <a:pt x="6" y="40"/>
                  </a:lnTo>
                  <a:cubicBezTo>
                    <a:pt x="1" y="48"/>
                    <a:pt x="4" y="51"/>
                    <a:pt x="12" y="51"/>
                  </a:cubicBezTo>
                  <a:cubicBezTo>
                    <a:pt x="46" y="51"/>
                    <a:pt x="166" y="1"/>
                    <a:pt x="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3124;p34">
              <a:extLst>
                <a:ext uri="{FF2B5EF4-FFF2-40B4-BE49-F238E27FC236}">
                  <a16:creationId xmlns:a16="http://schemas.microsoft.com/office/drawing/2014/main" id="{BFF5ECC8-E07F-4C04-99A6-302A4EDADD8B}"/>
                </a:ext>
              </a:extLst>
            </p:cNvPr>
            <p:cNvSpPr/>
            <p:nvPr/>
          </p:nvSpPr>
          <p:spPr>
            <a:xfrm>
              <a:off x="6273975" y="2360250"/>
              <a:ext cx="2125" cy="1125"/>
            </a:xfrm>
            <a:custGeom>
              <a:avLst/>
              <a:gdLst/>
              <a:ahLst/>
              <a:cxnLst/>
              <a:rect l="l" t="t" r="r" b="b"/>
              <a:pathLst>
                <a:path w="85" h="45" extrusionOk="0">
                  <a:moveTo>
                    <a:pt x="84" y="0"/>
                  </a:moveTo>
                  <a:cubicBezTo>
                    <a:pt x="60" y="12"/>
                    <a:pt x="25" y="24"/>
                    <a:pt x="1" y="24"/>
                  </a:cubicBezTo>
                  <a:cubicBezTo>
                    <a:pt x="16" y="39"/>
                    <a:pt x="26" y="44"/>
                    <a:pt x="34" y="44"/>
                  </a:cubicBezTo>
                  <a:cubicBezTo>
                    <a:pt x="52" y="44"/>
                    <a:pt x="60" y="17"/>
                    <a:pt x="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3125;p34">
              <a:extLst>
                <a:ext uri="{FF2B5EF4-FFF2-40B4-BE49-F238E27FC236}">
                  <a16:creationId xmlns:a16="http://schemas.microsoft.com/office/drawing/2014/main" id="{DB6F41CE-793C-4BF7-B349-F14837B71746}"/>
                </a:ext>
              </a:extLst>
            </p:cNvPr>
            <p:cNvSpPr/>
            <p:nvPr/>
          </p:nvSpPr>
          <p:spPr>
            <a:xfrm>
              <a:off x="6284100" y="2357550"/>
              <a:ext cx="3000" cy="925"/>
            </a:xfrm>
            <a:custGeom>
              <a:avLst/>
              <a:gdLst/>
              <a:ahLst/>
              <a:cxnLst/>
              <a:rect l="l" t="t" r="r" b="b"/>
              <a:pathLst>
                <a:path w="120" h="37" extrusionOk="0">
                  <a:moveTo>
                    <a:pt x="120" y="1"/>
                  </a:moveTo>
                  <a:lnTo>
                    <a:pt x="120" y="1"/>
                  </a:lnTo>
                  <a:cubicBezTo>
                    <a:pt x="72" y="13"/>
                    <a:pt x="25" y="25"/>
                    <a:pt x="1" y="37"/>
                  </a:cubicBezTo>
                  <a:cubicBezTo>
                    <a:pt x="25" y="37"/>
                    <a:pt x="84" y="25"/>
                    <a:pt x="1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3126;p34">
              <a:extLst>
                <a:ext uri="{FF2B5EF4-FFF2-40B4-BE49-F238E27FC236}">
                  <a16:creationId xmlns:a16="http://schemas.microsoft.com/office/drawing/2014/main" id="{8E10A01B-F6BC-4C5D-A41E-D6B7E5862422}"/>
                </a:ext>
              </a:extLst>
            </p:cNvPr>
            <p:cNvSpPr/>
            <p:nvPr/>
          </p:nvSpPr>
          <p:spPr>
            <a:xfrm>
              <a:off x="6320125" y="2351900"/>
              <a:ext cx="1075" cy="475"/>
            </a:xfrm>
            <a:custGeom>
              <a:avLst/>
              <a:gdLst/>
              <a:ahLst/>
              <a:cxnLst/>
              <a:rect l="l" t="t" r="r" b="b"/>
              <a:pathLst>
                <a:path w="43" h="19" extrusionOk="0">
                  <a:moveTo>
                    <a:pt x="0" y="1"/>
                  </a:moveTo>
                  <a:lnTo>
                    <a:pt x="0" y="1"/>
                  </a:lnTo>
                  <a:cubicBezTo>
                    <a:pt x="12" y="13"/>
                    <a:pt x="30" y="19"/>
                    <a:pt x="36" y="19"/>
                  </a:cubicBezTo>
                  <a:cubicBezTo>
                    <a:pt x="42" y="19"/>
                    <a:pt x="36" y="13"/>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3127;p34">
              <a:extLst>
                <a:ext uri="{FF2B5EF4-FFF2-40B4-BE49-F238E27FC236}">
                  <a16:creationId xmlns:a16="http://schemas.microsoft.com/office/drawing/2014/main" id="{9AB7AD6D-4DCE-4F57-8061-6FC289F218CF}"/>
                </a:ext>
              </a:extLst>
            </p:cNvPr>
            <p:cNvSpPr/>
            <p:nvPr/>
          </p:nvSpPr>
          <p:spPr>
            <a:xfrm>
              <a:off x="6318625" y="2351300"/>
              <a:ext cx="1825" cy="625"/>
            </a:xfrm>
            <a:custGeom>
              <a:avLst/>
              <a:gdLst/>
              <a:ahLst/>
              <a:cxnLst/>
              <a:rect l="l" t="t" r="r" b="b"/>
              <a:pathLst>
                <a:path w="73" h="25" extrusionOk="0">
                  <a:moveTo>
                    <a:pt x="72" y="1"/>
                  </a:moveTo>
                  <a:cubicBezTo>
                    <a:pt x="49" y="1"/>
                    <a:pt x="25" y="13"/>
                    <a:pt x="1" y="13"/>
                  </a:cubicBezTo>
                  <a:cubicBezTo>
                    <a:pt x="25" y="25"/>
                    <a:pt x="49" y="25"/>
                    <a:pt x="60" y="25"/>
                  </a:cubicBezTo>
                  <a:cubicBezTo>
                    <a:pt x="49" y="25"/>
                    <a:pt x="49" y="13"/>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3128;p34">
              <a:extLst>
                <a:ext uri="{FF2B5EF4-FFF2-40B4-BE49-F238E27FC236}">
                  <a16:creationId xmlns:a16="http://schemas.microsoft.com/office/drawing/2014/main" id="{33D0B228-BB43-4599-9850-37D6D8DB5BF5}"/>
                </a:ext>
              </a:extLst>
            </p:cNvPr>
            <p:cNvSpPr/>
            <p:nvPr/>
          </p:nvSpPr>
          <p:spPr>
            <a:xfrm>
              <a:off x="6386075" y="2371550"/>
              <a:ext cx="150" cy="1425"/>
            </a:xfrm>
            <a:custGeom>
              <a:avLst/>
              <a:gdLst/>
              <a:ahLst/>
              <a:cxnLst/>
              <a:rect l="l" t="t" r="r" b="b"/>
              <a:pathLst>
                <a:path w="6" h="57" extrusionOk="0">
                  <a:moveTo>
                    <a:pt x="6" y="1"/>
                  </a:moveTo>
                  <a:cubicBezTo>
                    <a:pt x="1" y="42"/>
                    <a:pt x="0" y="56"/>
                    <a:pt x="0" y="56"/>
                  </a:cubicBezTo>
                  <a:cubicBezTo>
                    <a:pt x="1" y="56"/>
                    <a:pt x="6" y="8"/>
                    <a:pt x="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3129;p34">
              <a:extLst>
                <a:ext uri="{FF2B5EF4-FFF2-40B4-BE49-F238E27FC236}">
                  <a16:creationId xmlns:a16="http://schemas.microsoft.com/office/drawing/2014/main" id="{4226A463-5031-46E2-842D-A5365FE76290}"/>
                </a:ext>
              </a:extLst>
            </p:cNvPr>
            <p:cNvSpPr/>
            <p:nvPr/>
          </p:nvSpPr>
          <p:spPr>
            <a:xfrm>
              <a:off x="6425800" y="2401025"/>
              <a:ext cx="4725" cy="5250"/>
            </a:xfrm>
            <a:custGeom>
              <a:avLst/>
              <a:gdLst/>
              <a:ahLst/>
              <a:cxnLst/>
              <a:rect l="l" t="t" r="r" b="b"/>
              <a:pathLst>
                <a:path w="189" h="210" extrusionOk="0">
                  <a:moveTo>
                    <a:pt x="0" y="0"/>
                  </a:moveTo>
                  <a:lnTo>
                    <a:pt x="0" y="0"/>
                  </a:lnTo>
                  <a:cubicBezTo>
                    <a:pt x="1" y="1"/>
                    <a:pt x="1" y="1"/>
                    <a:pt x="1" y="2"/>
                  </a:cubicBezTo>
                  <a:lnTo>
                    <a:pt x="1" y="2"/>
                  </a:lnTo>
                  <a:cubicBezTo>
                    <a:pt x="1" y="1"/>
                    <a:pt x="0" y="1"/>
                    <a:pt x="0" y="0"/>
                  </a:cubicBezTo>
                  <a:close/>
                  <a:moveTo>
                    <a:pt x="1" y="2"/>
                  </a:moveTo>
                  <a:cubicBezTo>
                    <a:pt x="16" y="24"/>
                    <a:pt x="87" y="204"/>
                    <a:pt x="135" y="204"/>
                  </a:cubicBezTo>
                  <a:cubicBezTo>
                    <a:pt x="142" y="204"/>
                    <a:pt x="149" y="200"/>
                    <a:pt x="155" y="191"/>
                  </a:cubicBezTo>
                  <a:cubicBezTo>
                    <a:pt x="169" y="204"/>
                    <a:pt x="177" y="209"/>
                    <a:pt x="179" y="209"/>
                  </a:cubicBezTo>
                  <a:cubicBezTo>
                    <a:pt x="189" y="209"/>
                    <a:pt x="35" y="45"/>
                    <a:pt x="1"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3130;p34">
              <a:extLst>
                <a:ext uri="{FF2B5EF4-FFF2-40B4-BE49-F238E27FC236}">
                  <a16:creationId xmlns:a16="http://schemas.microsoft.com/office/drawing/2014/main" id="{DF21377B-653A-4E6B-BBA3-A6FF6737B594}"/>
                </a:ext>
              </a:extLst>
            </p:cNvPr>
            <p:cNvSpPr/>
            <p:nvPr/>
          </p:nvSpPr>
          <p:spPr>
            <a:xfrm>
              <a:off x="6429375" y="2405775"/>
              <a:ext cx="300" cy="375"/>
            </a:xfrm>
            <a:custGeom>
              <a:avLst/>
              <a:gdLst/>
              <a:ahLst/>
              <a:cxnLst/>
              <a:rect l="l" t="t" r="r" b="b"/>
              <a:pathLst>
                <a:path w="12" h="15" extrusionOk="0">
                  <a:moveTo>
                    <a:pt x="12" y="1"/>
                  </a:moveTo>
                  <a:lnTo>
                    <a:pt x="12" y="1"/>
                  </a:lnTo>
                  <a:cubicBezTo>
                    <a:pt x="2" y="11"/>
                    <a:pt x="0" y="15"/>
                    <a:pt x="2" y="15"/>
                  </a:cubicBezTo>
                  <a:cubicBezTo>
                    <a:pt x="4" y="15"/>
                    <a:pt x="12" y="8"/>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3131;p34">
              <a:extLst>
                <a:ext uri="{FF2B5EF4-FFF2-40B4-BE49-F238E27FC236}">
                  <a16:creationId xmlns:a16="http://schemas.microsoft.com/office/drawing/2014/main" id="{DAC919F9-644A-471D-B1AA-812481200803}"/>
                </a:ext>
              </a:extLst>
            </p:cNvPr>
            <p:cNvSpPr/>
            <p:nvPr/>
          </p:nvSpPr>
          <p:spPr>
            <a:xfrm>
              <a:off x="6425500" y="2402500"/>
              <a:ext cx="1200" cy="1225"/>
            </a:xfrm>
            <a:custGeom>
              <a:avLst/>
              <a:gdLst/>
              <a:ahLst/>
              <a:cxnLst/>
              <a:rect l="l" t="t" r="r" b="b"/>
              <a:pathLst>
                <a:path w="48" h="49" extrusionOk="0">
                  <a:moveTo>
                    <a:pt x="48" y="48"/>
                  </a:moveTo>
                  <a:cubicBezTo>
                    <a:pt x="36" y="37"/>
                    <a:pt x="24" y="25"/>
                    <a:pt x="0" y="1"/>
                  </a:cubicBezTo>
                  <a:cubicBezTo>
                    <a:pt x="24" y="25"/>
                    <a:pt x="36" y="37"/>
                    <a:pt x="48" y="4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3132;p34">
              <a:extLst>
                <a:ext uri="{FF2B5EF4-FFF2-40B4-BE49-F238E27FC236}">
                  <a16:creationId xmlns:a16="http://schemas.microsoft.com/office/drawing/2014/main" id="{B8B43E42-68DC-4B56-9FDF-F97B38CC3576}"/>
                </a:ext>
              </a:extLst>
            </p:cNvPr>
            <p:cNvSpPr/>
            <p:nvPr/>
          </p:nvSpPr>
          <p:spPr>
            <a:xfrm>
              <a:off x="6197200" y="2473050"/>
              <a:ext cx="600" cy="3000"/>
            </a:xfrm>
            <a:custGeom>
              <a:avLst/>
              <a:gdLst/>
              <a:ahLst/>
              <a:cxnLst/>
              <a:rect l="l" t="t" r="r" b="b"/>
              <a:pathLst>
                <a:path w="24" h="120" extrusionOk="0">
                  <a:moveTo>
                    <a:pt x="24" y="1"/>
                  </a:moveTo>
                  <a:cubicBezTo>
                    <a:pt x="0" y="48"/>
                    <a:pt x="12" y="72"/>
                    <a:pt x="12" y="120"/>
                  </a:cubicBezTo>
                  <a:cubicBezTo>
                    <a:pt x="12" y="84"/>
                    <a:pt x="24" y="36"/>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3133;p34">
              <a:extLst>
                <a:ext uri="{FF2B5EF4-FFF2-40B4-BE49-F238E27FC236}">
                  <a16:creationId xmlns:a16="http://schemas.microsoft.com/office/drawing/2014/main" id="{26DCCA6F-D5A0-4377-BBA5-03AE81A761E3}"/>
                </a:ext>
              </a:extLst>
            </p:cNvPr>
            <p:cNvSpPr/>
            <p:nvPr/>
          </p:nvSpPr>
          <p:spPr>
            <a:xfrm>
              <a:off x="6402575" y="2582900"/>
              <a:ext cx="1500" cy="2100"/>
            </a:xfrm>
            <a:custGeom>
              <a:avLst/>
              <a:gdLst/>
              <a:ahLst/>
              <a:cxnLst/>
              <a:rect l="l" t="t" r="r" b="b"/>
              <a:pathLst>
                <a:path w="60" h="84" extrusionOk="0">
                  <a:moveTo>
                    <a:pt x="60" y="0"/>
                  </a:moveTo>
                  <a:lnTo>
                    <a:pt x="60" y="0"/>
                  </a:lnTo>
                  <a:cubicBezTo>
                    <a:pt x="44" y="24"/>
                    <a:pt x="34" y="42"/>
                    <a:pt x="22" y="58"/>
                  </a:cubicBezTo>
                  <a:lnTo>
                    <a:pt x="22" y="58"/>
                  </a:lnTo>
                  <a:cubicBezTo>
                    <a:pt x="41" y="39"/>
                    <a:pt x="60" y="26"/>
                    <a:pt x="60" y="0"/>
                  </a:cubicBezTo>
                  <a:close/>
                  <a:moveTo>
                    <a:pt x="22" y="58"/>
                  </a:moveTo>
                  <a:cubicBezTo>
                    <a:pt x="14" y="66"/>
                    <a:pt x="7" y="74"/>
                    <a:pt x="0" y="83"/>
                  </a:cubicBezTo>
                  <a:cubicBezTo>
                    <a:pt x="9" y="75"/>
                    <a:pt x="15" y="67"/>
                    <a:pt x="22" y="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3134;p34">
              <a:extLst>
                <a:ext uri="{FF2B5EF4-FFF2-40B4-BE49-F238E27FC236}">
                  <a16:creationId xmlns:a16="http://schemas.microsoft.com/office/drawing/2014/main" id="{67481D27-F08C-4F14-9625-3087364D73F7}"/>
                </a:ext>
              </a:extLst>
            </p:cNvPr>
            <p:cNvSpPr/>
            <p:nvPr/>
          </p:nvSpPr>
          <p:spPr>
            <a:xfrm>
              <a:off x="6393075" y="2620000"/>
              <a:ext cx="1325" cy="200"/>
            </a:xfrm>
            <a:custGeom>
              <a:avLst/>
              <a:gdLst/>
              <a:ahLst/>
              <a:cxnLst/>
              <a:rect l="l" t="t" r="r" b="b"/>
              <a:pathLst>
                <a:path w="53" h="8" extrusionOk="0">
                  <a:moveTo>
                    <a:pt x="46" y="1"/>
                  </a:moveTo>
                  <a:cubicBezTo>
                    <a:pt x="34" y="1"/>
                    <a:pt x="0" y="8"/>
                    <a:pt x="12" y="8"/>
                  </a:cubicBezTo>
                  <a:cubicBezTo>
                    <a:pt x="16" y="8"/>
                    <a:pt x="27" y="7"/>
                    <a:pt x="47" y="4"/>
                  </a:cubicBezTo>
                  <a:cubicBezTo>
                    <a:pt x="52" y="2"/>
                    <a:pt x="51"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3135;p34">
              <a:extLst>
                <a:ext uri="{FF2B5EF4-FFF2-40B4-BE49-F238E27FC236}">
                  <a16:creationId xmlns:a16="http://schemas.microsoft.com/office/drawing/2014/main" id="{7465018D-2E49-4813-8B77-14CB95C5B502}"/>
                </a:ext>
              </a:extLst>
            </p:cNvPr>
            <p:cNvSpPr/>
            <p:nvPr/>
          </p:nvSpPr>
          <p:spPr>
            <a:xfrm>
              <a:off x="6391275" y="2652825"/>
              <a:ext cx="3000" cy="4800"/>
            </a:xfrm>
            <a:custGeom>
              <a:avLst/>
              <a:gdLst/>
              <a:ahLst/>
              <a:cxnLst/>
              <a:rect l="l" t="t" r="r" b="b"/>
              <a:pathLst>
                <a:path w="120" h="192" extrusionOk="0">
                  <a:moveTo>
                    <a:pt x="119" y="1"/>
                  </a:moveTo>
                  <a:lnTo>
                    <a:pt x="119" y="1"/>
                  </a:lnTo>
                  <a:cubicBezTo>
                    <a:pt x="83" y="132"/>
                    <a:pt x="0" y="180"/>
                    <a:pt x="60" y="191"/>
                  </a:cubicBezTo>
                  <a:cubicBezTo>
                    <a:pt x="83" y="132"/>
                    <a:pt x="107" y="72"/>
                    <a:pt x="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3136;p34">
              <a:extLst>
                <a:ext uri="{FF2B5EF4-FFF2-40B4-BE49-F238E27FC236}">
                  <a16:creationId xmlns:a16="http://schemas.microsoft.com/office/drawing/2014/main" id="{C337941F-ABAA-4CF8-BD5B-BBED8FB2FD2D}"/>
                </a:ext>
              </a:extLst>
            </p:cNvPr>
            <p:cNvSpPr/>
            <p:nvPr/>
          </p:nvSpPr>
          <p:spPr>
            <a:xfrm>
              <a:off x="6402300" y="2490325"/>
              <a:ext cx="900" cy="325"/>
            </a:xfrm>
            <a:custGeom>
              <a:avLst/>
              <a:gdLst/>
              <a:ahLst/>
              <a:cxnLst/>
              <a:rect l="l" t="t" r="r" b="b"/>
              <a:pathLst>
                <a:path w="36" h="13" extrusionOk="0">
                  <a:moveTo>
                    <a:pt x="11" y="0"/>
                  </a:moveTo>
                  <a:cubicBezTo>
                    <a:pt x="8" y="0"/>
                    <a:pt x="9" y="0"/>
                    <a:pt x="11" y="0"/>
                  </a:cubicBezTo>
                  <a:lnTo>
                    <a:pt x="11" y="0"/>
                  </a:lnTo>
                  <a:cubicBezTo>
                    <a:pt x="11" y="0"/>
                    <a:pt x="11" y="0"/>
                    <a:pt x="11" y="0"/>
                  </a:cubicBezTo>
                  <a:close/>
                  <a:moveTo>
                    <a:pt x="11" y="0"/>
                  </a:moveTo>
                  <a:cubicBezTo>
                    <a:pt x="0" y="12"/>
                    <a:pt x="35" y="12"/>
                    <a:pt x="35" y="12"/>
                  </a:cubicBezTo>
                  <a:cubicBezTo>
                    <a:pt x="35" y="4"/>
                    <a:pt x="17" y="1"/>
                    <a:pt x="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3137;p34">
              <a:extLst>
                <a:ext uri="{FF2B5EF4-FFF2-40B4-BE49-F238E27FC236}">
                  <a16:creationId xmlns:a16="http://schemas.microsoft.com/office/drawing/2014/main" id="{9024C5E0-6229-462D-8827-9D286AA84047}"/>
                </a:ext>
              </a:extLst>
            </p:cNvPr>
            <p:cNvSpPr/>
            <p:nvPr/>
          </p:nvSpPr>
          <p:spPr>
            <a:xfrm>
              <a:off x="6401075" y="2486750"/>
              <a:ext cx="625" cy="625"/>
            </a:xfrm>
            <a:custGeom>
              <a:avLst/>
              <a:gdLst/>
              <a:ahLst/>
              <a:cxnLst/>
              <a:rect l="l" t="t" r="r" b="b"/>
              <a:pathLst>
                <a:path w="25" h="25" extrusionOk="0">
                  <a:moveTo>
                    <a:pt x="1" y="0"/>
                  </a:moveTo>
                  <a:lnTo>
                    <a:pt x="13" y="24"/>
                  </a:lnTo>
                  <a:lnTo>
                    <a:pt x="25" y="24"/>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3138;p34">
              <a:extLst>
                <a:ext uri="{FF2B5EF4-FFF2-40B4-BE49-F238E27FC236}">
                  <a16:creationId xmlns:a16="http://schemas.microsoft.com/office/drawing/2014/main" id="{F21A021E-08B6-4E39-B4F6-4AF2CEE7EA07}"/>
                </a:ext>
              </a:extLst>
            </p:cNvPr>
            <p:cNvSpPr/>
            <p:nvPr/>
          </p:nvSpPr>
          <p:spPr>
            <a:xfrm>
              <a:off x="6400800" y="2484650"/>
              <a:ext cx="1200" cy="1825"/>
            </a:xfrm>
            <a:custGeom>
              <a:avLst/>
              <a:gdLst/>
              <a:ahLst/>
              <a:cxnLst/>
              <a:rect l="l" t="t" r="r" b="b"/>
              <a:pathLst>
                <a:path w="48" h="73" extrusionOk="0">
                  <a:moveTo>
                    <a:pt x="48" y="1"/>
                  </a:moveTo>
                  <a:cubicBezTo>
                    <a:pt x="0" y="1"/>
                    <a:pt x="48" y="49"/>
                    <a:pt x="24" y="60"/>
                  </a:cubicBezTo>
                  <a:lnTo>
                    <a:pt x="12" y="60"/>
                  </a:lnTo>
                  <a:lnTo>
                    <a:pt x="48" y="72"/>
                  </a:lnTo>
                  <a:cubicBezTo>
                    <a:pt x="48" y="49"/>
                    <a:pt x="36" y="13"/>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3139;p34">
              <a:extLst>
                <a:ext uri="{FF2B5EF4-FFF2-40B4-BE49-F238E27FC236}">
                  <a16:creationId xmlns:a16="http://schemas.microsoft.com/office/drawing/2014/main" id="{4EEB10C9-340F-4808-AEF7-634E660AC5FD}"/>
                </a:ext>
              </a:extLst>
            </p:cNvPr>
            <p:cNvSpPr/>
            <p:nvPr/>
          </p:nvSpPr>
          <p:spPr>
            <a:xfrm>
              <a:off x="6404575" y="2484000"/>
              <a:ext cx="400" cy="400"/>
            </a:xfrm>
            <a:custGeom>
              <a:avLst/>
              <a:gdLst/>
              <a:ahLst/>
              <a:cxnLst/>
              <a:rect l="l" t="t" r="r" b="b"/>
              <a:pathLst>
                <a:path w="16" h="16" extrusionOk="0">
                  <a:moveTo>
                    <a:pt x="1" y="0"/>
                  </a:moveTo>
                  <a:lnTo>
                    <a:pt x="1" y="0"/>
                  </a:lnTo>
                  <a:cubicBezTo>
                    <a:pt x="1" y="0"/>
                    <a:pt x="4" y="3"/>
                    <a:pt x="4" y="15"/>
                  </a:cubicBezTo>
                  <a:lnTo>
                    <a:pt x="16" y="15"/>
                  </a:lnTo>
                  <a:cubicBezTo>
                    <a:pt x="16" y="15"/>
                    <a:pt x="16" y="3"/>
                    <a:pt x="16" y="3"/>
                  </a:cubicBezTo>
                  <a:cubicBezTo>
                    <a:pt x="4" y="3"/>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3140;p34">
              <a:extLst>
                <a:ext uri="{FF2B5EF4-FFF2-40B4-BE49-F238E27FC236}">
                  <a16:creationId xmlns:a16="http://schemas.microsoft.com/office/drawing/2014/main" id="{6AAA9EEF-C0F0-4DA9-81F2-FCA0480D817A}"/>
                </a:ext>
              </a:extLst>
            </p:cNvPr>
            <p:cNvSpPr/>
            <p:nvPr/>
          </p:nvSpPr>
          <p:spPr>
            <a:xfrm>
              <a:off x="6404950" y="2484375"/>
              <a:ext cx="225" cy="150"/>
            </a:xfrm>
            <a:custGeom>
              <a:avLst/>
              <a:gdLst/>
              <a:ahLst/>
              <a:cxnLst/>
              <a:rect l="l" t="t" r="r" b="b"/>
              <a:pathLst>
                <a:path w="9" h="6" extrusionOk="0">
                  <a:moveTo>
                    <a:pt x="1" y="0"/>
                  </a:moveTo>
                  <a:cubicBezTo>
                    <a:pt x="1" y="4"/>
                    <a:pt x="2" y="5"/>
                    <a:pt x="3" y="5"/>
                  </a:cubicBezTo>
                  <a:cubicBezTo>
                    <a:pt x="6" y="5"/>
                    <a:pt x="9"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3141;p34">
              <a:extLst>
                <a:ext uri="{FF2B5EF4-FFF2-40B4-BE49-F238E27FC236}">
                  <a16:creationId xmlns:a16="http://schemas.microsoft.com/office/drawing/2014/main" id="{E3505830-5A80-4027-89E0-B4BD66FFB52C}"/>
                </a:ext>
              </a:extLst>
            </p:cNvPr>
            <p:cNvSpPr/>
            <p:nvPr/>
          </p:nvSpPr>
          <p:spPr>
            <a:xfrm>
              <a:off x="6404950" y="2482975"/>
              <a:ext cx="925" cy="525"/>
            </a:xfrm>
            <a:custGeom>
              <a:avLst/>
              <a:gdLst/>
              <a:ahLst/>
              <a:cxnLst/>
              <a:rect l="l" t="t" r="r" b="b"/>
              <a:pathLst>
                <a:path w="37" h="21" extrusionOk="0">
                  <a:moveTo>
                    <a:pt x="24" y="1"/>
                  </a:moveTo>
                  <a:cubicBezTo>
                    <a:pt x="18" y="1"/>
                    <a:pt x="11" y="3"/>
                    <a:pt x="1" y="8"/>
                  </a:cubicBezTo>
                  <a:lnTo>
                    <a:pt x="13" y="20"/>
                  </a:lnTo>
                  <a:cubicBezTo>
                    <a:pt x="21" y="20"/>
                    <a:pt x="28" y="15"/>
                    <a:pt x="33" y="15"/>
                  </a:cubicBezTo>
                  <a:cubicBezTo>
                    <a:pt x="35" y="15"/>
                    <a:pt x="36" y="16"/>
                    <a:pt x="36" y="20"/>
                  </a:cubicBezTo>
                  <a:cubicBezTo>
                    <a:pt x="36" y="6"/>
                    <a:pt x="32" y="1"/>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3142;p34">
              <a:extLst>
                <a:ext uri="{FF2B5EF4-FFF2-40B4-BE49-F238E27FC236}">
                  <a16:creationId xmlns:a16="http://schemas.microsoft.com/office/drawing/2014/main" id="{4E125C19-8501-473F-AC1B-BA43B500308D}"/>
                </a:ext>
              </a:extLst>
            </p:cNvPr>
            <p:cNvSpPr/>
            <p:nvPr/>
          </p:nvSpPr>
          <p:spPr>
            <a:xfrm>
              <a:off x="6404050" y="2482575"/>
              <a:ext cx="325" cy="25"/>
            </a:xfrm>
            <a:custGeom>
              <a:avLst/>
              <a:gdLst/>
              <a:ahLst/>
              <a:cxnLst/>
              <a:rect l="l" t="t" r="r" b="b"/>
              <a:pathLst>
                <a:path w="13" h="1" extrusionOk="0">
                  <a:moveTo>
                    <a:pt x="1" y="1"/>
                  </a:moveTo>
                  <a:lnTo>
                    <a:pt x="13" y="1"/>
                  </a:lnTo>
                  <a:cubicBezTo>
                    <a:pt x="13" y="1"/>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3143;p34">
              <a:extLst>
                <a:ext uri="{FF2B5EF4-FFF2-40B4-BE49-F238E27FC236}">
                  <a16:creationId xmlns:a16="http://schemas.microsoft.com/office/drawing/2014/main" id="{3ADB2B53-FE7C-4EEB-8BF8-EBFA9791D04A}"/>
                </a:ext>
              </a:extLst>
            </p:cNvPr>
            <p:cNvSpPr/>
            <p:nvPr/>
          </p:nvSpPr>
          <p:spPr>
            <a:xfrm>
              <a:off x="6403475" y="2482575"/>
              <a:ext cx="1200" cy="625"/>
            </a:xfrm>
            <a:custGeom>
              <a:avLst/>
              <a:gdLst/>
              <a:ahLst/>
              <a:cxnLst/>
              <a:rect l="l" t="t" r="r" b="b"/>
              <a:pathLst>
                <a:path w="48" h="25" extrusionOk="0">
                  <a:moveTo>
                    <a:pt x="36" y="1"/>
                  </a:moveTo>
                  <a:cubicBezTo>
                    <a:pt x="24" y="1"/>
                    <a:pt x="0" y="1"/>
                    <a:pt x="36" y="13"/>
                  </a:cubicBezTo>
                  <a:cubicBezTo>
                    <a:pt x="24" y="13"/>
                    <a:pt x="36" y="13"/>
                    <a:pt x="48" y="24"/>
                  </a:cubicBezTo>
                  <a:lnTo>
                    <a:pt x="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3144;p34">
              <a:extLst>
                <a:ext uri="{FF2B5EF4-FFF2-40B4-BE49-F238E27FC236}">
                  <a16:creationId xmlns:a16="http://schemas.microsoft.com/office/drawing/2014/main" id="{E5449607-815E-459C-8CE4-EA8FCCDCBBF1}"/>
                </a:ext>
              </a:extLst>
            </p:cNvPr>
            <p:cNvSpPr/>
            <p:nvPr/>
          </p:nvSpPr>
          <p:spPr>
            <a:xfrm>
              <a:off x="6403475" y="2483175"/>
              <a:ext cx="900" cy="725"/>
            </a:xfrm>
            <a:custGeom>
              <a:avLst/>
              <a:gdLst/>
              <a:ahLst/>
              <a:cxnLst/>
              <a:rect l="l" t="t" r="r" b="b"/>
              <a:pathLst>
                <a:path w="36" h="29" extrusionOk="0">
                  <a:moveTo>
                    <a:pt x="0" y="0"/>
                  </a:moveTo>
                  <a:cubicBezTo>
                    <a:pt x="0" y="20"/>
                    <a:pt x="11" y="29"/>
                    <a:pt x="21" y="29"/>
                  </a:cubicBezTo>
                  <a:cubicBezTo>
                    <a:pt x="29" y="29"/>
                    <a:pt x="36" y="23"/>
                    <a:pt x="36" y="12"/>
                  </a:cubicBezTo>
                  <a:lnTo>
                    <a:pt x="36" y="12"/>
                  </a:lnTo>
                  <a:cubicBezTo>
                    <a:pt x="30" y="12"/>
                    <a:pt x="24" y="15"/>
                    <a:pt x="18" y="15"/>
                  </a:cubicBezTo>
                  <a:cubicBezTo>
                    <a:pt x="12" y="15"/>
                    <a:pt x="6" y="1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3145;p34">
              <a:extLst>
                <a:ext uri="{FF2B5EF4-FFF2-40B4-BE49-F238E27FC236}">
                  <a16:creationId xmlns:a16="http://schemas.microsoft.com/office/drawing/2014/main" id="{7F799DB7-5EA0-4363-BACB-80747CD0FFE9}"/>
                </a:ext>
              </a:extLst>
            </p:cNvPr>
            <p:cNvSpPr/>
            <p:nvPr/>
          </p:nvSpPr>
          <p:spPr>
            <a:xfrm>
              <a:off x="6400200" y="2484375"/>
              <a:ext cx="900" cy="600"/>
            </a:xfrm>
            <a:custGeom>
              <a:avLst/>
              <a:gdLst/>
              <a:ahLst/>
              <a:cxnLst/>
              <a:rect l="l" t="t" r="r" b="b"/>
              <a:pathLst>
                <a:path w="36" h="24" extrusionOk="0">
                  <a:moveTo>
                    <a:pt x="0" y="0"/>
                  </a:moveTo>
                  <a:lnTo>
                    <a:pt x="24" y="24"/>
                  </a:lnTo>
                  <a:cubicBezTo>
                    <a:pt x="12" y="12"/>
                    <a:pt x="3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3146;p34">
              <a:extLst>
                <a:ext uri="{FF2B5EF4-FFF2-40B4-BE49-F238E27FC236}">
                  <a16:creationId xmlns:a16="http://schemas.microsoft.com/office/drawing/2014/main" id="{AA04F2B8-4D7F-484F-A762-DFFAFFCEDE83}"/>
                </a:ext>
              </a:extLst>
            </p:cNvPr>
            <p:cNvSpPr/>
            <p:nvPr/>
          </p:nvSpPr>
          <p:spPr>
            <a:xfrm>
              <a:off x="6404950" y="2480800"/>
              <a:ext cx="1225" cy="325"/>
            </a:xfrm>
            <a:custGeom>
              <a:avLst/>
              <a:gdLst/>
              <a:ahLst/>
              <a:cxnLst/>
              <a:rect l="l" t="t" r="r" b="b"/>
              <a:pathLst>
                <a:path w="49" h="13" extrusionOk="0">
                  <a:moveTo>
                    <a:pt x="1" y="0"/>
                  </a:moveTo>
                  <a:lnTo>
                    <a:pt x="13" y="12"/>
                  </a:lnTo>
                  <a:cubicBezTo>
                    <a:pt x="21" y="12"/>
                    <a:pt x="23" y="7"/>
                    <a:pt x="31" y="7"/>
                  </a:cubicBezTo>
                  <a:cubicBezTo>
                    <a:pt x="35" y="7"/>
                    <a:pt x="40" y="8"/>
                    <a:pt x="48" y="12"/>
                  </a:cubicBezTo>
                  <a:cubicBezTo>
                    <a:pt x="42" y="6"/>
                    <a:pt x="33" y="6"/>
                    <a:pt x="25" y="6"/>
                  </a:cubicBezTo>
                  <a:cubicBezTo>
                    <a:pt x="16" y="6"/>
                    <a:pt x="7" y="6"/>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3147;p34">
              <a:extLst>
                <a:ext uri="{FF2B5EF4-FFF2-40B4-BE49-F238E27FC236}">
                  <a16:creationId xmlns:a16="http://schemas.microsoft.com/office/drawing/2014/main" id="{68C7C706-A09C-4EC6-BECC-1B61C87E69B8}"/>
                </a:ext>
              </a:extLst>
            </p:cNvPr>
            <p:cNvSpPr/>
            <p:nvPr/>
          </p:nvSpPr>
          <p:spPr>
            <a:xfrm>
              <a:off x="6404350" y="2480500"/>
              <a:ext cx="625" cy="325"/>
            </a:xfrm>
            <a:custGeom>
              <a:avLst/>
              <a:gdLst/>
              <a:ahLst/>
              <a:cxnLst/>
              <a:rect l="l" t="t" r="r" b="b"/>
              <a:pathLst>
                <a:path w="25" h="13" extrusionOk="0">
                  <a:moveTo>
                    <a:pt x="13" y="0"/>
                  </a:moveTo>
                  <a:cubicBezTo>
                    <a:pt x="1" y="12"/>
                    <a:pt x="13" y="12"/>
                    <a:pt x="25" y="12"/>
                  </a:cubicBezTo>
                  <a:lnTo>
                    <a:pt x="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3148;p34">
              <a:extLst>
                <a:ext uri="{FF2B5EF4-FFF2-40B4-BE49-F238E27FC236}">
                  <a16:creationId xmlns:a16="http://schemas.microsoft.com/office/drawing/2014/main" id="{AA8B5023-413A-4626-970D-70779D1936EF}"/>
                </a:ext>
              </a:extLst>
            </p:cNvPr>
            <p:cNvSpPr/>
            <p:nvPr/>
          </p:nvSpPr>
          <p:spPr>
            <a:xfrm>
              <a:off x="6402575" y="2481975"/>
              <a:ext cx="925" cy="925"/>
            </a:xfrm>
            <a:custGeom>
              <a:avLst/>
              <a:gdLst/>
              <a:ahLst/>
              <a:cxnLst/>
              <a:rect l="l" t="t" r="r" b="b"/>
              <a:pathLst>
                <a:path w="37" h="37" extrusionOk="0">
                  <a:moveTo>
                    <a:pt x="36" y="37"/>
                  </a:moveTo>
                  <a:lnTo>
                    <a:pt x="0" y="1"/>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3149;p34">
              <a:extLst>
                <a:ext uri="{FF2B5EF4-FFF2-40B4-BE49-F238E27FC236}">
                  <a16:creationId xmlns:a16="http://schemas.microsoft.com/office/drawing/2014/main" id="{0B405B78-3BD2-4D1F-8E39-ADD3119762CA}"/>
                </a:ext>
              </a:extLst>
            </p:cNvPr>
            <p:cNvSpPr/>
            <p:nvPr/>
          </p:nvSpPr>
          <p:spPr>
            <a:xfrm>
              <a:off x="6406150" y="2479300"/>
              <a:ext cx="925" cy="625"/>
            </a:xfrm>
            <a:custGeom>
              <a:avLst/>
              <a:gdLst/>
              <a:ahLst/>
              <a:cxnLst/>
              <a:rect l="l" t="t" r="r" b="b"/>
              <a:pathLst>
                <a:path w="37" h="25" extrusionOk="0">
                  <a:moveTo>
                    <a:pt x="0" y="1"/>
                  </a:moveTo>
                  <a:lnTo>
                    <a:pt x="12" y="13"/>
                  </a:lnTo>
                  <a:lnTo>
                    <a:pt x="36" y="24"/>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3150;p34">
              <a:extLst>
                <a:ext uri="{FF2B5EF4-FFF2-40B4-BE49-F238E27FC236}">
                  <a16:creationId xmlns:a16="http://schemas.microsoft.com/office/drawing/2014/main" id="{CFE7C3A1-F4CF-4895-99BF-6452FD4983A0}"/>
                </a:ext>
              </a:extLst>
            </p:cNvPr>
            <p:cNvSpPr/>
            <p:nvPr/>
          </p:nvSpPr>
          <p:spPr>
            <a:xfrm>
              <a:off x="6406450" y="2477825"/>
              <a:ext cx="1200" cy="900"/>
            </a:xfrm>
            <a:custGeom>
              <a:avLst/>
              <a:gdLst/>
              <a:ahLst/>
              <a:cxnLst/>
              <a:rect l="l" t="t" r="r" b="b"/>
              <a:pathLst>
                <a:path w="48" h="36" extrusionOk="0">
                  <a:moveTo>
                    <a:pt x="24" y="0"/>
                  </a:moveTo>
                  <a:cubicBezTo>
                    <a:pt x="24" y="12"/>
                    <a:pt x="24" y="24"/>
                    <a:pt x="0" y="24"/>
                  </a:cubicBezTo>
                  <a:cubicBezTo>
                    <a:pt x="12" y="30"/>
                    <a:pt x="24" y="30"/>
                    <a:pt x="33" y="30"/>
                  </a:cubicBezTo>
                  <a:cubicBezTo>
                    <a:pt x="42" y="30"/>
                    <a:pt x="48" y="30"/>
                    <a:pt x="48" y="36"/>
                  </a:cubicBezTo>
                  <a:cubicBezTo>
                    <a:pt x="48" y="24"/>
                    <a:pt x="36" y="12"/>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3151;p34">
              <a:extLst>
                <a:ext uri="{FF2B5EF4-FFF2-40B4-BE49-F238E27FC236}">
                  <a16:creationId xmlns:a16="http://schemas.microsoft.com/office/drawing/2014/main" id="{C78778A9-5D4A-44ED-8EAA-BDE2F329E355}"/>
                </a:ext>
              </a:extLst>
            </p:cNvPr>
            <p:cNvSpPr/>
            <p:nvPr/>
          </p:nvSpPr>
          <p:spPr>
            <a:xfrm>
              <a:off x="6404950" y="2479600"/>
              <a:ext cx="925" cy="325"/>
            </a:xfrm>
            <a:custGeom>
              <a:avLst/>
              <a:gdLst/>
              <a:ahLst/>
              <a:cxnLst/>
              <a:rect l="l" t="t" r="r" b="b"/>
              <a:pathLst>
                <a:path w="37" h="13" extrusionOk="0">
                  <a:moveTo>
                    <a:pt x="1" y="1"/>
                  </a:moveTo>
                  <a:lnTo>
                    <a:pt x="1" y="12"/>
                  </a:lnTo>
                  <a:cubicBezTo>
                    <a:pt x="1" y="12"/>
                    <a:pt x="25" y="12"/>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3152;p34">
              <a:extLst>
                <a:ext uri="{FF2B5EF4-FFF2-40B4-BE49-F238E27FC236}">
                  <a16:creationId xmlns:a16="http://schemas.microsoft.com/office/drawing/2014/main" id="{5A700A27-EC03-4839-A1A9-4203C11A2943}"/>
                </a:ext>
              </a:extLst>
            </p:cNvPr>
            <p:cNvSpPr/>
            <p:nvPr/>
          </p:nvSpPr>
          <p:spPr>
            <a:xfrm>
              <a:off x="6404950" y="2479300"/>
              <a:ext cx="25" cy="325"/>
            </a:xfrm>
            <a:custGeom>
              <a:avLst/>
              <a:gdLst/>
              <a:ahLst/>
              <a:cxnLst/>
              <a:rect l="l" t="t" r="r" b="b"/>
              <a:pathLst>
                <a:path w="1" h="13" extrusionOk="0">
                  <a:moveTo>
                    <a:pt x="1" y="13"/>
                  </a:moveTo>
                  <a:lnTo>
                    <a:pt x="1" y="13"/>
                  </a:lnTo>
                  <a:cubicBezTo>
                    <a:pt x="1" y="13"/>
                    <a:pt x="1" y="1"/>
                    <a:pt x="1" y="1"/>
                  </a:cubicBezTo>
                  <a:cubicBezTo>
                    <a:pt x="1" y="1"/>
                    <a:pt x="1" y="1"/>
                    <a:pt x="1"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3153;p34">
              <a:extLst>
                <a:ext uri="{FF2B5EF4-FFF2-40B4-BE49-F238E27FC236}">
                  <a16:creationId xmlns:a16="http://schemas.microsoft.com/office/drawing/2014/main" id="{4F0BC554-3844-45F3-8F20-E116448080CB}"/>
                </a:ext>
              </a:extLst>
            </p:cNvPr>
            <p:cNvSpPr/>
            <p:nvPr/>
          </p:nvSpPr>
          <p:spPr>
            <a:xfrm>
              <a:off x="6402275" y="2480700"/>
              <a:ext cx="1225" cy="700"/>
            </a:xfrm>
            <a:custGeom>
              <a:avLst/>
              <a:gdLst/>
              <a:ahLst/>
              <a:cxnLst/>
              <a:rect l="l" t="t" r="r" b="b"/>
              <a:pathLst>
                <a:path w="49" h="28" extrusionOk="0">
                  <a:moveTo>
                    <a:pt x="13" y="1"/>
                  </a:moveTo>
                  <a:cubicBezTo>
                    <a:pt x="9" y="1"/>
                    <a:pt x="5" y="2"/>
                    <a:pt x="1" y="4"/>
                  </a:cubicBezTo>
                  <a:cubicBezTo>
                    <a:pt x="10" y="13"/>
                    <a:pt x="26" y="9"/>
                    <a:pt x="38" y="16"/>
                  </a:cubicBezTo>
                  <a:lnTo>
                    <a:pt x="38" y="16"/>
                  </a:lnTo>
                  <a:cubicBezTo>
                    <a:pt x="31" y="8"/>
                    <a:pt x="23" y="1"/>
                    <a:pt x="13" y="1"/>
                  </a:cubicBezTo>
                  <a:close/>
                  <a:moveTo>
                    <a:pt x="38" y="16"/>
                  </a:moveTo>
                  <a:lnTo>
                    <a:pt x="38" y="16"/>
                  </a:lnTo>
                  <a:cubicBezTo>
                    <a:pt x="41" y="20"/>
                    <a:pt x="45" y="25"/>
                    <a:pt x="48" y="28"/>
                  </a:cubicBezTo>
                  <a:cubicBezTo>
                    <a:pt x="45" y="22"/>
                    <a:pt x="42" y="19"/>
                    <a:pt x="38" y="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3154;p34">
              <a:extLst>
                <a:ext uri="{FF2B5EF4-FFF2-40B4-BE49-F238E27FC236}">
                  <a16:creationId xmlns:a16="http://schemas.microsoft.com/office/drawing/2014/main" id="{F45304E9-296E-4BF0-8308-B1A613B8FD43}"/>
                </a:ext>
              </a:extLst>
            </p:cNvPr>
            <p:cNvSpPr/>
            <p:nvPr/>
          </p:nvSpPr>
          <p:spPr>
            <a:xfrm>
              <a:off x="6403775" y="2479900"/>
              <a:ext cx="600" cy="625"/>
            </a:xfrm>
            <a:custGeom>
              <a:avLst/>
              <a:gdLst/>
              <a:ahLst/>
              <a:cxnLst/>
              <a:rect l="l" t="t" r="r" b="b"/>
              <a:pathLst>
                <a:path w="24" h="25" extrusionOk="0">
                  <a:moveTo>
                    <a:pt x="0" y="0"/>
                  </a:moveTo>
                  <a:lnTo>
                    <a:pt x="0" y="12"/>
                  </a:lnTo>
                  <a:cubicBezTo>
                    <a:pt x="0" y="12"/>
                    <a:pt x="12" y="12"/>
                    <a:pt x="24" y="24"/>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3155;p34">
              <a:extLst>
                <a:ext uri="{FF2B5EF4-FFF2-40B4-BE49-F238E27FC236}">
                  <a16:creationId xmlns:a16="http://schemas.microsoft.com/office/drawing/2014/main" id="{CF444F61-D87C-470F-87B3-E7EC73101AF7}"/>
                </a:ext>
              </a:extLst>
            </p:cNvPr>
            <p:cNvSpPr/>
            <p:nvPr/>
          </p:nvSpPr>
          <p:spPr>
            <a:xfrm>
              <a:off x="6403775" y="2479600"/>
              <a:ext cx="300" cy="325"/>
            </a:xfrm>
            <a:custGeom>
              <a:avLst/>
              <a:gdLst/>
              <a:ahLst/>
              <a:cxnLst/>
              <a:rect l="l" t="t" r="r" b="b"/>
              <a:pathLst>
                <a:path w="12" h="13" extrusionOk="0">
                  <a:moveTo>
                    <a:pt x="0" y="1"/>
                  </a:moveTo>
                  <a:lnTo>
                    <a:pt x="0" y="12"/>
                  </a:lnTo>
                  <a:lnTo>
                    <a:pt x="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3156;p34">
              <a:extLst>
                <a:ext uri="{FF2B5EF4-FFF2-40B4-BE49-F238E27FC236}">
                  <a16:creationId xmlns:a16="http://schemas.microsoft.com/office/drawing/2014/main" id="{A8925D10-65DA-4DE1-B2AF-DD31E5ED80A2}"/>
                </a:ext>
              </a:extLst>
            </p:cNvPr>
            <p:cNvSpPr/>
            <p:nvPr/>
          </p:nvSpPr>
          <p:spPr>
            <a:xfrm>
              <a:off x="6404950" y="2477225"/>
              <a:ext cx="625" cy="850"/>
            </a:xfrm>
            <a:custGeom>
              <a:avLst/>
              <a:gdLst/>
              <a:ahLst/>
              <a:cxnLst/>
              <a:rect l="l" t="t" r="r" b="b"/>
              <a:pathLst>
                <a:path w="25" h="34" extrusionOk="0">
                  <a:moveTo>
                    <a:pt x="13" y="0"/>
                  </a:moveTo>
                  <a:cubicBezTo>
                    <a:pt x="13" y="12"/>
                    <a:pt x="1" y="24"/>
                    <a:pt x="1" y="24"/>
                  </a:cubicBezTo>
                  <a:cubicBezTo>
                    <a:pt x="7" y="30"/>
                    <a:pt x="13" y="33"/>
                    <a:pt x="17" y="33"/>
                  </a:cubicBezTo>
                  <a:cubicBezTo>
                    <a:pt x="22" y="33"/>
                    <a:pt x="25" y="30"/>
                    <a:pt x="25" y="24"/>
                  </a:cubicBezTo>
                  <a:cubicBezTo>
                    <a:pt x="13" y="12"/>
                    <a:pt x="13" y="12"/>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3157;p34">
              <a:extLst>
                <a:ext uri="{FF2B5EF4-FFF2-40B4-BE49-F238E27FC236}">
                  <a16:creationId xmlns:a16="http://schemas.microsoft.com/office/drawing/2014/main" id="{71FF1283-31C5-4D6D-BD40-7B902BBA0C45}"/>
                </a:ext>
              </a:extLst>
            </p:cNvPr>
            <p:cNvSpPr/>
            <p:nvPr/>
          </p:nvSpPr>
          <p:spPr>
            <a:xfrm>
              <a:off x="6405550" y="2475125"/>
              <a:ext cx="325" cy="25"/>
            </a:xfrm>
            <a:custGeom>
              <a:avLst/>
              <a:gdLst/>
              <a:ahLst/>
              <a:cxnLst/>
              <a:rect l="l" t="t" r="r" b="b"/>
              <a:pathLst>
                <a:path w="13" h="1" extrusionOk="0">
                  <a:moveTo>
                    <a:pt x="12" y="1"/>
                  </a:moveTo>
                  <a:lnTo>
                    <a:pt x="1" y="1"/>
                  </a:lnTo>
                  <a:lnTo>
                    <a:pt x="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3158;p34">
              <a:extLst>
                <a:ext uri="{FF2B5EF4-FFF2-40B4-BE49-F238E27FC236}">
                  <a16:creationId xmlns:a16="http://schemas.microsoft.com/office/drawing/2014/main" id="{68621569-D4D7-412E-9128-29065C411518}"/>
                </a:ext>
              </a:extLst>
            </p:cNvPr>
            <p:cNvSpPr/>
            <p:nvPr/>
          </p:nvSpPr>
          <p:spPr>
            <a:xfrm>
              <a:off x="6404650" y="2477825"/>
              <a:ext cx="325" cy="600"/>
            </a:xfrm>
            <a:custGeom>
              <a:avLst/>
              <a:gdLst/>
              <a:ahLst/>
              <a:cxnLst/>
              <a:rect l="l" t="t" r="r" b="b"/>
              <a:pathLst>
                <a:path w="13" h="24" extrusionOk="0">
                  <a:moveTo>
                    <a:pt x="1" y="0"/>
                  </a:moveTo>
                  <a:cubicBezTo>
                    <a:pt x="1" y="12"/>
                    <a:pt x="1" y="12"/>
                    <a:pt x="13" y="24"/>
                  </a:cubicBezTo>
                  <a:cubicBezTo>
                    <a:pt x="13" y="12"/>
                    <a:pt x="13" y="12"/>
                    <a:pt x="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3159;p34">
              <a:extLst>
                <a:ext uri="{FF2B5EF4-FFF2-40B4-BE49-F238E27FC236}">
                  <a16:creationId xmlns:a16="http://schemas.microsoft.com/office/drawing/2014/main" id="{D0230E06-AE81-4468-8C29-45686BE83614}"/>
                </a:ext>
              </a:extLst>
            </p:cNvPr>
            <p:cNvSpPr/>
            <p:nvPr/>
          </p:nvSpPr>
          <p:spPr>
            <a:xfrm>
              <a:off x="6405850" y="2476625"/>
              <a:ext cx="625" cy="325"/>
            </a:xfrm>
            <a:custGeom>
              <a:avLst/>
              <a:gdLst/>
              <a:ahLst/>
              <a:cxnLst/>
              <a:rect l="l" t="t" r="r" b="b"/>
              <a:pathLst>
                <a:path w="25" h="13" extrusionOk="0">
                  <a:moveTo>
                    <a:pt x="12" y="0"/>
                  </a:moveTo>
                  <a:cubicBezTo>
                    <a:pt x="12" y="0"/>
                    <a:pt x="0" y="12"/>
                    <a:pt x="0" y="12"/>
                  </a:cubicBezTo>
                  <a:cubicBezTo>
                    <a:pt x="12" y="12"/>
                    <a:pt x="24"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3160;p34">
              <a:extLst>
                <a:ext uri="{FF2B5EF4-FFF2-40B4-BE49-F238E27FC236}">
                  <a16:creationId xmlns:a16="http://schemas.microsoft.com/office/drawing/2014/main" id="{401FE846-9E2E-472C-B428-7F7A3C33B252}"/>
                </a:ext>
              </a:extLst>
            </p:cNvPr>
            <p:cNvSpPr/>
            <p:nvPr/>
          </p:nvSpPr>
          <p:spPr>
            <a:xfrm>
              <a:off x="6405550" y="2478700"/>
              <a:ext cx="25" cy="25"/>
            </a:xfrm>
            <a:custGeom>
              <a:avLst/>
              <a:gdLst/>
              <a:ahLst/>
              <a:cxnLst/>
              <a:rect l="l" t="t" r="r" b="b"/>
              <a:pathLst>
                <a:path w="1" h="1" extrusionOk="0">
                  <a:moveTo>
                    <a:pt x="1" y="1"/>
                  </a:moveTo>
                  <a:lnTo>
                    <a:pt x="1" y="1"/>
                  </a:lnTo>
                  <a:cubicBezTo>
                    <a:pt x="1"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3161;p34">
              <a:extLst>
                <a:ext uri="{FF2B5EF4-FFF2-40B4-BE49-F238E27FC236}">
                  <a16:creationId xmlns:a16="http://schemas.microsoft.com/office/drawing/2014/main" id="{F22982FD-ACB0-4457-A109-D3A06FDAED1D}"/>
                </a:ext>
              </a:extLst>
            </p:cNvPr>
            <p:cNvSpPr/>
            <p:nvPr/>
          </p:nvSpPr>
          <p:spPr>
            <a:xfrm>
              <a:off x="6404950" y="2478400"/>
              <a:ext cx="625" cy="325"/>
            </a:xfrm>
            <a:custGeom>
              <a:avLst/>
              <a:gdLst/>
              <a:ahLst/>
              <a:cxnLst/>
              <a:rect l="l" t="t" r="r" b="b"/>
              <a:pathLst>
                <a:path w="25" h="13" extrusionOk="0">
                  <a:moveTo>
                    <a:pt x="1" y="1"/>
                  </a:moveTo>
                  <a:cubicBezTo>
                    <a:pt x="1" y="1"/>
                    <a:pt x="1" y="13"/>
                    <a:pt x="13" y="13"/>
                  </a:cubicBezTo>
                  <a:lnTo>
                    <a:pt x="25" y="13"/>
                  </a:lnTo>
                  <a:cubicBezTo>
                    <a:pt x="13" y="13"/>
                    <a:pt x="13"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3162;p34">
              <a:extLst>
                <a:ext uri="{FF2B5EF4-FFF2-40B4-BE49-F238E27FC236}">
                  <a16:creationId xmlns:a16="http://schemas.microsoft.com/office/drawing/2014/main" id="{0163BB62-DDE3-4777-A9A2-377F4E89AE29}"/>
                </a:ext>
              </a:extLst>
            </p:cNvPr>
            <p:cNvSpPr/>
            <p:nvPr/>
          </p:nvSpPr>
          <p:spPr>
            <a:xfrm>
              <a:off x="6400800" y="2473350"/>
              <a:ext cx="4775" cy="1800"/>
            </a:xfrm>
            <a:custGeom>
              <a:avLst/>
              <a:gdLst/>
              <a:ahLst/>
              <a:cxnLst/>
              <a:rect l="l" t="t" r="r" b="b"/>
              <a:pathLst>
                <a:path w="191" h="72" extrusionOk="0">
                  <a:moveTo>
                    <a:pt x="12" y="1"/>
                  </a:moveTo>
                  <a:lnTo>
                    <a:pt x="36" y="12"/>
                  </a:lnTo>
                  <a:lnTo>
                    <a:pt x="0" y="12"/>
                  </a:lnTo>
                  <a:cubicBezTo>
                    <a:pt x="36" y="12"/>
                    <a:pt x="60" y="36"/>
                    <a:pt x="24" y="48"/>
                  </a:cubicBezTo>
                  <a:cubicBezTo>
                    <a:pt x="48" y="72"/>
                    <a:pt x="143" y="72"/>
                    <a:pt x="191" y="72"/>
                  </a:cubicBezTo>
                  <a:cubicBezTo>
                    <a:pt x="179" y="72"/>
                    <a:pt x="167" y="60"/>
                    <a:pt x="155" y="48"/>
                  </a:cubicBezTo>
                  <a:cubicBezTo>
                    <a:pt x="145" y="48"/>
                    <a:pt x="120" y="63"/>
                    <a:pt x="99" y="63"/>
                  </a:cubicBezTo>
                  <a:cubicBezTo>
                    <a:pt x="93" y="63"/>
                    <a:pt x="88" y="62"/>
                    <a:pt x="83" y="60"/>
                  </a:cubicBezTo>
                  <a:cubicBezTo>
                    <a:pt x="71" y="36"/>
                    <a:pt x="95" y="36"/>
                    <a:pt x="119" y="36"/>
                  </a:cubicBezTo>
                  <a:cubicBezTo>
                    <a:pt x="83" y="36"/>
                    <a:pt x="71" y="1"/>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3163;p34">
              <a:extLst>
                <a:ext uri="{FF2B5EF4-FFF2-40B4-BE49-F238E27FC236}">
                  <a16:creationId xmlns:a16="http://schemas.microsoft.com/office/drawing/2014/main" id="{F40C4B1D-71FA-49FF-863B-49562BEA94DB}"/>
                </a:ext>
              </a:extLst>
            </p:cNvPr>
            <p:cNvSpPr/>
            <p:nvPr/>
          </p:nvSpPr>
          <p:spPr>
            <a:xfrm>
              <a:off x="6405550" y="2475125"/>
              <a:ext cx="925" cy="925"/>
            </a:xfrm>
            <a:custGeom>
              <a:avLst/>
              <a:gdLst/>
              <a:ahLst/>
              <a:cxnLst/>
              <a:rect l="l" t="t" r="r" b="b"/>
              <a:pathLst>
                <a:path w="37" h="37" extrusionOk="0">
                  <a:moveTo>
                    <a:pt x="12" y="1"/>
                  </a:moveTo>
                  <a:lnTo>
                    <a:pt x="3" y="30"/>
                  </a:lnTo>
                  <a:lnTo>
                    <a:pt x="3" y="30"/>
                  </a:lnTo>
                  <a:cubicBezTo>
                    <a:pt x="7" y="25"/>
                    <a:pt x="18" y="25"/>
                    <a:pt x="36" y="25"/>
                  </a:cubicBezTo>
                  <a:cubicBezTo>
                    <a:pt x="24" y="1"/>
                    <a:pt x="12" y="1"/>
                    <a:pt x="12" y="1"/>
                  </a:cubicBezTo>
                  <a:close/>
                  <a:moveTo>
                    <a:pt x="3" y="30"/>
                  </a:moveTo>
                  <a:cubicBezTo>
                    <a:pt x="1" y="31"/>
                    <a:pt x="1" y="34"/>
                    <a:pt x="1" y="37"/>
                  </a:cubicBezTo>
                  <a:lnTo>
                    <a:pt x="3" y="3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3164;p34">
              <a:extLst>
                <a:ext uri="{FF2B5EF4-FFF2-40B4-BE49-F238E27FC236}">
                  <a16:creationId xmlns:a16="http://schemas.microsoft.com/office/drawing/2014/main" id="{EBA2DFAF-A3A6-4EBB-B4FA-C70B306533FF}"/>
                </a:ext>
              </a:extLst>
            </p:cNvPr>
            <p:cNvSpPr/>
            <p:nvPr/>
          </p:nvSpPr>
          <p:spPr>
            <a:xfrm>
              <a:off x="6403475" y="2476025"/>
              <a:ext cx="2400" cy="1225"/>
            </a:xfrm>
            <a:custGeom>
              <a:avLst/>
              <a:gdLst/>
              <a:ahLst/>
              <a:cxnLst/>
              <a:rect l="l" t="t" r="r" b="b"/>
              <a:pathLst>
                <a:path w="96" h="49" extrusionOk="0">
                  <a:moveTo>
                    <a:pt x="0" y="1"/>
                  </a:moveTo>
                  <a:cubicBezTo>
                    <a:pt x="0" y="24"/>
                    <a:pt x="24" y="24"/>
                    <a:pt x="36" y="36"/>
                  </a:cubicBezTo>
                  <a:cubicBezTo>
                    <a:pt x="36" y="26"/>
                    <a:pt x="37" y="23"/>
                    <a:pt x="39" y="23"/>
                  </a:cubicBezTo>
                  <a:cubicBezTo>
                    <a:pt x="42" y="23"/>
                    <a:pt x="49" y="31"/>
                    <a:pt x="58" y="31"/>
                  </a:cubicBezTo>
                  <a:cubicBezTo>
                    <a:pt x="59" y="31"/>
                    <a:pt x="61" y="31"/>
                    <a:pt x="62" y="31"/>
                  </a:cubicBezTo>
                  <a:lnTo>
                    <a:pt x="62" y="31"/>
                  </a:lnTo>
                  <a:cubicBezTo>
                    <a:pt x="65" y="33"/>
                    <a:pt x="68" y="35"/>
                    <a:pt x="72" y="36"/>
                  </a:cubicBezTo>
                  <a:cubicBezTo>
                    <a:pt x="72" y="33"/>
                    <a:pt x="72" y="29"/>
                    <a:pt x="72" y="24"/>
                  </a:cubicBezTo>
                  <a:cubicBezTo>
                    <a:pt x="68" y="28"/>
                    <a:pt x="65" y="30"/>
                    <a:pt x="62" y="31"/>
                  </a:cubicBezTo>
                  <a:lnTo>
                    <a:pt x="62" y="31"/>
                  </a:lnTo>
                  <a:cubicBezTo>
                    <a:pt x="44" y="18"/>
                    <a:pt x="31" y="1"/>
                    <a:pt x="0" y="1"/>
                  </a:cubicBezTo>
                  <a:close/>
                  <a:moveTo>
                    <a:pt x="84" y="1"/>
                  </a:moveTo>
                  <a:cubicBezTo>
                    <a:pt x="72" y="13"/>
                    <a:pt x="72" y="13"/>
                    <a:pt x="72" y="36"/>
                  </a:cubicBezTo>
                  <a:cubicBezTo>
                    <a:pt x="76" y="32"/>
                    <a:pt x="78" y="31"/>
                    <a:pt x="80" y="31"/>
                  </a:cubicBezTo>
                  <a:cubicBezTo>
                    <a:pt x="84" y="31"/>
                    <a:pt x="84" y="36"/>
                    <a:pt x="84" y="36"/>
                  </a:cubicBezTo>
                  <a:lnTo>
                    <a:pt x="72" y="36"/>
                  </a:lnTo>
                  <a:cubicBezTo>
                    <a:pt x="72" y="43"/>
                    <a:pt x="72" y="48"/>
                    <a:pt x="72" y="48"/>
                  </a:cubicBezTo>
                  <a:cubicBezTo>
                    <a:pt x="84" y="48"/>
                    <a:pt x="84" y="36"/>
                    <a:pt x="95" y="36"/>
                  </a:cubicBezTo>
                  <a:cubicBezTo>
                    <a:pt x="95" y="36"/>
                    <a:pt x="84" y="1"/>
                    <a:pt x="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3165;p34">
              <a:extLst>
                <a:ext uri="{FF2B5EF4-FFF2-40B4-BE49-F238E27FC236}">
                  <a16:creationId xmlns:a16="http://schemas.microsoft.com/office/drawing/2014/main" id="{2237AE83-6122-430F-A88A-C54F2432F315}"/>
                </a:ext>
              </a:extLst>
            </p:cNvPr>
            <p:cNvSpPr/>
            <p:nvPr/>
          </p:nvSpPr>
          <p:spPr>
            <a:xfrm>
              <a:off x="6400800" y="2479600"/>
              <a:ext cx="2400" cy="750"/>
            </a:xfrm>
            <a:custGeom>
              <a:avLst/>
              <a:gdLst/>
              <a:ahLst/>
              <a:cxnLst/>
              <a:rect l="l" t="t" r="r" b="b"/>
              <a:pathLst>
                <a:path w="96" h="30" extrusionOk="0">
                  <a:moveTo>
                    <a:pt x="12" y="1"/>
                  </a:moveTo>
                  <a:cubicBezTo>
                    <a:pt x="12" y="12"/>
                    <a:pt x="24" y="12"/>
                    <a:pt x="24" y="24"/>
                  </a:cubicBezTo>
                  <a:cubicBezTo>
                    <a:pt x="12" y="24"/>
                    <a:pt x="12" y="12"/>
                    <a:pt x="0" y="12"/>
                  </a:cubicBezTo>
                  <a:lnTo>
                    <a:pt x="0" y="12"/>
                  </a:lnTo>
                  <a:cubicBezTo>
                    <a:pt x="8" y="21"/>
                    <a:pt x="11" y="29"/>
                    <a:pt x="20" y="29"/>
                  </a:cubicBezTo>
                  <a:cubicBezTo>
                    <a:pt x="24" y="29"/>
                    <a:pt x="29" y="28"/>
                    <a:pt x="36" y="24"/>
                  </a:cubicBezTo>
                  <a:cubicBezTo>
                    <a:pt x="48" y="12"/>
                    <a:pt x="83" y="1"/>
                    <a:pt x="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3166;p34">
              <a:extLst>
                <a:ext uri="{FF2B5EF4-FFF2-40B4-BE49-F238E27FC236}">
                  <a16:creationId xmlns:a16="http://schemas.microsoft.com/office/drawing/2014/main" id="{84FFA979-A0EC-4592-813E-81C63C504B1B}"/>
                </a:ext>
              </a:extLst>
            </p:cNvPr>
            <p:cNvSpPr/>
            <p:nvPr/>
          </p:nvSpPr>
          <p:spPr>
            <a:xfrm>
              <a:off x="6401975" y="2477525"/>
              <a:ext cx="1225" cy="625"/>
            </a:xfrm>
            <a:custGeom>
              <a:avLst/>
              <a:gdLst/>
              <a:ahLst/>
              <a:cxnLst/>
              <a:rect l="l" t="t" r="r" b="b"/>
              <a:pathLst>
                <a:path w="49" h="25" extrusionOk="0">
                  <a:moveTo>
                    <a:pt x="36" y="0"/>
                  </a:moveTo>
                  <a:lnTo>
                    <a:pt x="1" y="12"/>
                  </a:lnTo>
                  <a:lnTo>
                    <a:pt x="24" y="12"/>
                  </a:lnTo>
                  <a:cubicBezTo>
                    <a:pt x="13" y="24"/>
                    <a:pt x="36" y="24"/>
                    <a:pt x="48" y="24"/>
                  </a:cubicBezTo>
                  <a:lnTo>
                    <a:pt x="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3167;p34">
              <a:extLst>
                <a:ext uri="{FF2B5EF4-FFF2-40B4-BE49-F238E27FC236}">
                  <a16:creationId xmlns:a16="http://schemas.microsoft.com/office/drawing/2014/main" id="{B95F049A-52E0-44C6-96DA-7D0DC25708CC}"/>
                </a:ext>
              </a:extLst>
            </p:cNvPr>
            <p:cNvSpPr/>
            <p:nvPr/>
          </p:nvSpPr>
          <p:spPr>
            <a:xfrm>
              <a:off x="6405850" y="2474850"/>
              <a:ext cx="1225" cy="300"/>
            </a:xfrm>
            <a:custGeom>
              <a:avLst/>
              <a:gdLst/>
              <a:ahLst/>
              <a:cxnLst/>
              <a:rect l="l" t="t" r="r" b="b"/>
              <a:pathLst>
                <a:path w="49" h="12" extrusionOk="0">
                  <a:moveTo>
                    <a:pt x="0" y="0"/>
                  </a:moveTo>
                  <a:lnTo>
                    <a:pt x="12" y="12"/>
                  </a:lnTo>
                  <a:lnTo>
                    <a:pt x="48" y="12"/>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3168;p34">
              <a:extLst>
                <a:ext uri="{FF2B5EF4-FFF2-40B4-BE49-F238E27FC236}">
                  <a16:creationId xmlns:a16="http://schemas.microsoft.com/office/drawing/2014/main" id="{B6F31BC7-C7CA-41D4-917D-DF5B8DE0F59B}"/>
                </a:ext>
              </a:extLst>
            </p:cNvPr>
            <p:cNvSpPr/>
            <p:nvPr/>
          </p:nvSpPr>
          <p:spPr>
            <a:xfrm>
              <a:off x="6406150" y="2473950"/>
              <a:ext cx="625" cy="325"/>
            </a:xfrm>
            <a:custGeom>
              <a:avLst/>
              <a:gdLst/>
              <a:ahLst/>
              <a:cxnLst/>
              <a:rect l="l" t="t" r="r" b="b"/>
              <a:pathLst>
                <a:path w="25" h="13" extrusionOk="0">
                  <a:moveTo>
                    <a:pt x="12" y="0"/>
                  </a:moveTo>
                  <a:lnTo>
                    <a:pt x="0" y="12"/>
                  </a:lnTo>
                  <a:lnTo>
                    <a:pt x="24" y="12"/>
                  </a:lnTo>
                  <a:lnTo>
                    <a:pt x="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3169;p34">
              <a:extLst>
                <a:ext uri="{FF2B5EF4-FFF2-40B4-BE49-F238E27FC236}">
                  <a16:creationId xmlns:a16="http://schemas.microsoft.com/office/drawing/2014/main" id="{27B44707-2CC1-44DE-9F72-E8FF4C1681C1}"/>
                </a:ext>
              </a:extLst>
            </p:cNvPr>
            <p:cNvSpPr/>
            <p:nvPr/>
          </p:nvSpPr>
          <p:spPr>
            <a:xfrm>
              <a:off x="6407325" y="2451625"/>
              <a:ext cx="1825" cy="925"/>
            </a:xfrm>
            <a:custGeom>
              <a:avLst/>
              <a:gdLst/>
              <a:ahLst/>
              <a:cxnLst/>
              <a:rect l="l" t="t" r="r" b="b"/>
              <a:pathLst>
                <a:path w="73" h="37" extrusionOk="0">
                  <a:moveTo>
                    <a:pt x="37" y="0"/>
                  </a:moveTo>
                  <a:lnTo>
                    <a:pt x="13" y="12"/>
                  </a:lnTo>
                  <a:cubicBezTo>
                    <a:pt x="13" y="12"/>
                    <a:pt x="13" y="24"/>
                    <a:pt x="1" y="36"/>
                  </a:cubicBezTo>
                  <a:cubicBezTo>
                    <a:pt x="37" y="12"/>
                    <a:pt x="72" y="0"/>
                    <a:pt x="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3170;p34">
              <a:extLst>
                <a:ext uri="{FF2B5EF4-FFF2-40B4-BE49-F238E27FC236}">
                  <a16:creationId xmlns:a16="http://schemas.microsoft.com/office/drawing/2014/main" id="{E7EA1454-E782-41CF-B5B3-7E7342C2766D}"/>
                </a:ext>
              </a:extLst>
            </p:cNvPr>
            <p:cNvSpPr/>
            <p:nvPr/>
          </p:nvSpPr>
          <p:spPr>
            <a:xfrm>
              <a:off x="6400500" y="2438525"/>
              <a:ext cx="600" cy="25"/>
            </a:xfrm>
            <a:custGeom>
              <a:avLst/>
              <a:gdLst/>
              <a:ahLst/>
              <a:cxnLst/>
              <a:rect l="l" t="t" r="r" b="b"/>
              <a:pathLst>
                <a:path w="24" h="1" extrusionOk="0">
                  <a:moveTo>
                    <a:pt x="0" y="0"/>
                  </a:moveTo>
                  <a:lnTo>
                    <a:pt x="0" y="0"/>
                  </a:lnTo>
                  <a:lnTo>
                    <a:pt x="24" y="0"/>
                  </a:lnTo>
                  <a:cubicBezTo>
                    <a:pt x="24" y="0"/>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3171;p34">
              <a:extLst>
                <a:ext uri="{FF2B5EF4-FFF2-40B4-BE49-F238E27FC236}">
                  <a16:creationId xmlns:a16="http://schemas.microsoft.com/office/drawing/2014/main" id="{D6F5C365-2055-47D6-A3C8-8AC0C0DAFD69}"/>
                </a:ext>
              </a:extLst>
            </p:cNvPr>
            <p:cNvSpPr/>
            <p:nvPr/>
          </p:nvSpPr>
          <p:spPr>
            <a:xfrm>
              <a:off x="6387700" y="2422750"/>
              <a:ext cx="600" cy="450"/>
            </a:xfrm>
            <a:custGeom>
              <a:avLst/>
              <a:gdLst/>
              <a:ahLst/>
              <a:cxnLst/>
              <a:rect l="l" t="t" r="r" b="b"/>
              <a:pathLst>
                <a:path w="24" h="18" extrusionOk="0">
                  <a:moveTo>
                    <a:pt x="24" y="0"/>
                  </a:moveTo>
                  <a:lnTo>
                    <a:pt x="0" y="12"/>
                  </a:lnTo>
                  <a:cubicBezTo>
                    <a:pt x="0" y="16"/>
                    <a:pt x="1" y="17"/>
                    <a:pt x="3" y="17"/>
                  </a:cubicBezTo>
                  <a:cubicBezTo>
                    <a:pt x="7" y="17"/>
                    <a:pt x="16" y="9"/>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3172;p34">
              <a:extLst>
                <a:ext uri="{FF2B5EF4-FFF2-40B4-BE49-F238E27FC236}">
                  <a16:creationId xmlns:a16="http://schemas.microsoft.com/office/drawing/2014/main" id="{F8DC00F1-452A-4939-B88C-363790FE1CBB}"/>
                </a:ext>
              </a:extLst>
            </p:cNvPr>
            <p:cNvSpPr/>
            <p:nvPr/>
          </p:nvSpPr>
          <p:spPr>
            <a:xfrm>
              <a:off x="6406150" y="2464425"/>
              <a:ext cx="1200" cy="625"/>
            </a:xfrm>
            <a:custGeom>
              <a:avLst/>
              <a:gdLst/>
              <a:ahLst/>
              <a:cxnLst/>
              <a:rect l="l" t="t" r="r" b="b"/>
              <a:pathLst>
                <a:path w="48" h="25" extrusionOk="0">
                  <a:moveTo>
                    <a:pt x="48" y="0"/>
                  </a:moveTo>
                  <a:cubicBezTo>
                    <a:pt x="36" y="12"/>
                    <a:pt x="0" y="24"/>
                    <a:pt x="36" y="24"/>
                  </a:cubicBezTo>
                  <a:cubicBezTo>
                    <a:pt x="48" y="24"/>
                    <a:pt x="48" y="12"/>
                    <a:pt x="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3173;p34">
              <a:extLst>
                <a:ext uri="{FF2B5EF4-FFF2-40B4-BE49-F238E27FC236}">
                  <a16:creationId xmlns:a16="http://schemas.microsoft.com/office/drawing/2014/main" id="{551FD731-333F-4559-BBD4-CBBEAE14F675}"/>
                </a:ext>
              </a:extLst>
            </p:cNvPr>
            <p:cNvSpPr/>
            <p:nvPr/>
          </p:nvSpPr>
          <p:spPr>
            <a:xfrm>
              <a:off x="6407325" y="2463825"/>
              <a:ext cx="925" cy="625"/>
            </a:xfrm>
            <a:custGeom>
              <a:avLst/>
              <a:gdLst/>
              <a:ahLst/>
              <a:cxnLst/>
              <a:rect l="l" t="t" r="r" b="b"/>
              <a:pathLst>
                <a:path w="37" h="25" extrusionOk="0">
                  <a:moveTo>
                    <a:pt x="1" y="1"/>
                  </a:moveTo>
                  <a:cubicBezTo>
                    <a:pt x="1" y="12"/>
                    <a:pt x="13" y="24"/>
                    <a:pt x="1" y="24"/>
                  </a:cubicBezTo>
                  <a:cubicBezTo>
                    <a:pt x="25" y="24"/>
                    <a:pt x="37" y="12"/>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3174;p34">
              <a:extLst>
                <a:ext uri="{FF2B5EF4-FFF2-40B4-BE49-F238E27FC236}">
                  <a16:creationId xmlns:a16="http://schemas.microsoft.com/office/drawing/2014/main" id="{4BF9C483-8806-4687-BDF2-553DC314AA24}"/>
                </a:ext>
              </a:extLst>
            </p:cNvPr>
            <p:cNvSpPr/>
            <p:nvPr/>
          </p:nvSpPr>
          <p:spPr>
            <a:xfrm>
              <a:off x="6406750" y="2470375"/>
              <a:ext cx="325" cy="325"/>
            </a:xfrm>
            <a:custGeom>
              <a:avLst/>
              <a:gdLst/>
              <a:ahLst/>
              <a:cxnLst/>
              <a:rect l="l" t="t" r="r" b="b"/>
              <a:pathLst>
                <a:path w="13" h="13" extrusionOk="0">
                  <a:moveTo>
                    <a:pt x="0" y="0"/>
                  </a:moveTo>
                  <a:cubicBezTo>
                    <a:pt x="0" y="0"/>
                    <a:pt x="0" y="12"/>
                    <a:pt x="0" y="12"/>
                  </a:cubicBezTo>
                  <a:lnTo>
                    <a:pt x="12" y="12"/>
                  </a:lnTo>
                  <a:cubicBezTo>
                    <a:pt x="12" y="12"/>
                    <a:pt x="12"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3175;p34">
              <a:extLst>
                <a:ext uri="{FF2B5EF4-FFF2-40B4-BE49-F238E27FC236}">
                  <a16:creationId xmlns:a16="http://schemas.microsoft.com/office/drawing/2014/main" id="{F8D2A795-190F-45B1-9627-4BCC120A9192}"/>
                </a:ext>
              </a:extLst>
            </p:cNvPr>
            <p:cNvSpPr/>
            <p:nvPr/>
          </p:nvSpPr>
          <p:spPr>
            <a:xfrm>
              <a:off x="6382325" y="2412025"/>
              <a:ext cx="325" cy="25"/>
            </a:xfrm>
            <a:custGeom>
              <a:avLst/>
              <a:gdLst/>
              <a:ahLst/>
              <a:cxnLst/>
              <a:rect l="l" t="t" r="r" b="b"/>
              <a:pathLst>
                <a:path w="13" h="1" extrusionOk="0">
                  <a:moveTo>
                    <a:pt x="13" y="1"/>
                  </a:moveTo>
                  <a:lnTo>
                    <a:pt x="13" y="1"/>
                  </a:lnTo>
                  <a:cubicBezTo>
                    <a:pt x="1" y="1"/>
                    <a:pt x="1"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3176;p34">
              <a:extLst>
                <a:ext uri="{FF2B5EF4-FFF2-40B4-BE49-F238E27FC236}">
                  <a16:creationId xmlns:a16="http://schemas.microsoft.com/office/drawing/2014/main" id="{06CFC952-FC4B-4273-B216-8FB2A33E5738}"/>
                </a:ext>
              </a:extLst>
            </p:cNvPr>
            <p:cNvSpPr/>
            <p:nvPr/>
          </p:nvSpPr>
          <p:spPr>
            <a:xfrm>
              <a:off x="6398700" y="2448350"/>
              <a:ext cx="25" cy="25"/>
            </a:xfrm>
            <a:custGeom>
              <a:avLst/>
              <a:gdLst/>
              <a:ahLst/>
              <a:cxnLst/>
              <a:rect l="l" t="t" r="r" b="b"/>
              <a:pathLst>
                <a:path w="1" h="1" extrusionOk="0">
                  <a:moveTo>
                    <a:pt x="1" y="0"/>
                  </a:moveTo>
                  <a:lnTo>
                    <a:pt x="1"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3177;p34">
              <a:extLst>
                <a:ext uri="{FF2B5EF4-FFF2-40B4-BE49-F238E27FC236}">
                  <a16:creationId xmlns:a16="http://schemas.microsoft.com/office/drawing/2014/main" id="{467694A6-D250-4A0C-9942-E642B9AF09B9}"/>
                </a:ext>
              </a:extLst>
            </p:cNvPr>
            <p:cNvSpPr/>
            <p:nvPr/>
          </p:nvSpPr>
          <p:spPr>
            <a:xfrm>
              <a:off x="6398100" y="2447750"/>
              <a:ext cx="3000" cy="625"/>
            </a:xfrm>
            <a:custGeom>
              <a:avLst/>
              <a:gdLst/>
              <a:ahLst/>
              <a:cxnLst/>
              <a:rect l="l" t="t" r="r" b="b"/>
              <a:pathLst>
                <a:path w="120" h="25" extrusionOk="0">
                  <a:moveTo>
                    <a:pt x="1" y="1"/>
                  </a:moveTo>
                  <a:cubicBezTo>
                    <a:pt x="37" y="12"/>
                    <a:pt x="37" y="12"/>
                    <a:pt x="37" y="24"/>
                  </a:cubicBezTo>
                  <a:lnTo>
                    <a:pt x="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3178;p34">
              <a:extLst>
                <a:ext uri="{FF2B5EF4-FFF2-40B4-BE49-F238E27FC236}">
                  <a16:creationId xmlns:a16="http://schemas.microsoft.com/office/drawing/2014/main" id="{5D92AE3F-8FEE-4DE4-868D-718FF2D9BF2A}"/>
                </a:ext>
              </a:extLst>
            </p:cNvPr>
            <p:cNvSpPr/>
            <p:nvPr/>
          </p:nvSpPr>
          <p:spPr>
            <a:xfrm>
              <a:off x="6362975" y="2395075"/>
              <a:ext cx="46775" cy="78600"/>
            </a:xfrm>
            <a:custGeom>
              <a:avLst/>
              <a:gdLst/>
              <a:ahLst/>
              <a:cxnLst/>
              <a:rect l="l" t="t" r="r" b="b"/>
              <a:pathLst>
                <a:path w="1871" h="3144" extrusionOk="0">
                  <a:moveTo>
                    <a:pt x="644" y="262"/>
                  </a:moveTo>
                  <a:lnTo>
                    <a:pt x="644" y="262"/>
                  </a:lnTo>
                  <a:cubicBezTo>
                    <a:pt x="643" y="265"/>
                    <a:pt x="642" y="267"/>
                    <a:pt x="641" y="270"/>
                  </a:cubicBezTo>
                  <a:lnTo>
                    <a:pt x="641" y="270"/>
                  </a:lnTo>
                  <a:cubicBezTo>
                    <a:pt x="642" y="268"/>
                    <a:pt x="643" y="265"/>
                    <a:pt x="644" y="262"/>
                  </a:cubicBezTo>
                  <a:close/>
                  <a:moveTo>
                    <a:pt x="517" y="510"/>
                  </a:moveTo>
                  <a:cubicBezTo>
                    <a:pt x="516" y="511"/>
                    <a:pt x="514" y="511"/>
                    <a:pt x="513" y="512"/>
                  </a:cubicBezTo>
                  <a:lnTo>
                    <a:pt x="525" y="512"/>
                  </a:lnTo>
                  <a:cubicBezTo>
                    <a:pt x="522" y="511"/>
                    <a:pt x="520" y="511"/>
                    <a:pt x="517" y="510"/>
                  </a:cubicBezTo>
                  <a:close/>
                  <a:moveTo>
                    <a:pt x="733" y="734"/>
                  </a:moveTo>
                  <a:cubicBezTo>
                    <a:pt x="731" y="735"/>
                    <a:pt x="729" y="737"/>
                    <a:pt x="727" y="738"/>
                  </a:cubicBezTo>
                  <a:cubicBezTo>
                    <a:pt x="729" y="737"/>
                    <a:pt x="731" y="735"/>
                    <a:pt x="733" y="734"/>
                  </a:cubicBezTo>
                  <a:close/>
                  <a:moveTo>
                    <a:pt x="1068" y="1261"/>
                  </a:moveTo>
                  <a:cubicBezTo>
                    <a:pt x="1068" y="1261"/>
                    <a:pt x="1068" y="1261"/>
                    <a:pt x="1068" y="1261"/>
                  </a:cubicBezTo>
                  <a:lnTo>
                    <a:pt x="1068" y="1261"/>
                  </a:lnTo>
                  <a:cubicBezTo>
                    <a:pt x="1070" y="1261"/>
                    <a:pt x="1073" y="1261"/>
                    <a:pt x="1076" y="1261"/>
                  </a:cubicBezTo>
                  <a:lnTo>
                    <a:pt x="1076" y="1261"/>
                  </a:lnTo>
                  <a:cubicBezTo>
                    <a:pt x="1074" y="1261"/>
                    <a:pt x="1071" y="1261"/>
                    <a:pt x="1068" y="1261"/>
                  </a:cubicBezTo>
                  <a:close/>
                  <a:moveTo>
                    <a:pt x="1056" y="1259"/>
                  </a:moveTo>
                  <a:cubicBezTo>
                    <a:pt x="1049" y="1259"/>
                    <a:pt x="1043" y="1262"/>
                    <a:pt x="1025" y="1274"/>
                  </a:cubicBezTo>
                  <a:cubicBezTo>
                    <a:pt x="1045" y="1264"/>
                    <a:pt x="1058" y="1261"/>
                    <a:pt x="1068" y="1261"/>
                  </a:cubicBezTo>
                  <a:lnTo>
                    <a:pt x="1068" y="1261"/>
                  </a:lnTo>
                  <a:cubicBezTo>
                    <a:pt x="1063" y="1260"/>
                    <a:pt x="1059" y="1259"/>
                    <a:pt x="1056" y="1259"/>
                  </a:cubicBezTo>
                  <a:close/>
                  <a:moveTo>
                    <a:pt x="1203" y="1346"/>
                  </a:moveTo>
                  <a:cubicBezTo>
                    <a:pt x="1203" y="1348"/>
                    <a:pt x="1204" y="1350"/>
                    <a:pt x="1205" y="1350"/>
                  </a:cubicBezTo>
                  <a:lnTo>
                    <a:pt x="1205" y="1350"/>
                  </a:lnTo>
                  <a:lnTo>
                    <a:pt x="1203" y="1346"/>
                  </a:lnTo>
                  <a:close/>
                  <a:moveTo>
                    <a:pt x="1253" y="1424"/>
                  </a:moveTo>
                  <a:cubicBezTo>
                    <a:pt x="1263" y="1424"/>
                    <a:pt x="1251" y="1432"/>
                    <a:pt x="1251" y="1441"/>
                  </a:cubicBezTo>
                  <a:cubicBezTo>
                    <a:pt x="1239" y="1441"/>
                    <a:pt x="1215" y="1441"/>
                    <a:pt x="1227" y="1429"/>
                  </a:cubicBezTo>
                  <a:cubicBezTo>
                    <a:pt x="1241" y="1425"/>
                    <a:pt x="1249" y="1424"/>
                    <a:pt x="1253" y="1424"/>
                  </a:cubicBezTo>
                  <a:close/>
                  <a:moveTo>
                    <a:pt x="1453" y="1774"/>
                  </a:moveTo>
                  <a:cubicBezTo>
                    <a:pt x="1453" y="1774"/>
                    <a:pt x="1453" y="1786"/>
                    <a:pt x="1453" y="1798"/>
                  </a:cubicBezTo>
                  <a:cubicBezTo>
                    <a:pt x="1442" y="1786"/>
                    <a:pt x="1442" y="1786"/>
                    <a:pt x="1453" y="1774"/>
                  </a:cubicBezTo>
                  <a:close/>
                  <a:moveTo>
                    <a:pt x="1453" y="1965"/>
                  </a:moveTo>
                  <a:cubicBezTo>
                    <a:pt x="1460" y="1968"/>
                    <a:pt x="1464" y="1972"/>
                    <a:pt x="1465" y="1976"/>
                  </a:cubicBezTo>
                  <a:lnTo>
                    <a:pt x="1465" y="1976"/>
                  </a:lnTo>
                  <a:cubicBezTo>
                    <a:pt x="1466" y="1965"/>
                    <a:pt x="1477" y="1965"/>
                    <a:pt x="1453" y="1965"/>
                  </a:cubicBezTo>
                  <a:close/>
                  <a:moveTo>
                    <a:pt x="1525" y="2762"/>
                  </a:moveTo>
                  <a:lnTo>
                    <a:pt x="1525" y="2762"/>
                  </a:lnTo>
                  <a:cubicBezTo>
                    <a:pt x="1528" y="2764"/>
                    <a:pt x="1531" y="2766"/>
                    <a:pt x="1534" y="2768"/>
                  </a:cubicBezTo>
                  <a:lnTo>
                    <a:pt x="1534" y="2768"/>
                  </a:lnTo>
                  <a:cubicBezTo>
                    <a:pt x="1532" y="2766"/>
                    <a:pt x="1528" y="2764"/>
                    <a:pt x="1525" y="2762"/>
                  </a:cubicBezTo>
                  <a:close/>
                  <a:moveTo>
                    <a:pt x="1497" y="2760"/>
                  </a:moveTo>
                  <a:cubicBezTo>
                    <a:pt x="1492" y="2760"/>
                    <a:pt x="1486" y="2761"/>
                    <a:pt x="1477" y="2762"/>
                  </a:cubicBezTo>
                  <a:cubicBezTo>
                    <a:pt x="1501" y="2762"/>
                    <a:pt x="1513" y="2786"/>
                    <a:pt x="1525" y="2810"/>
                  </a:cubicBezTo>
                  <a:cubicBezTo>
                    <a:pt x="1566" y="2810"/>
                    <a:pt x="1554" y="2783"/>
                    <a:pt x="1534" y="2768"/>
                  </a:cubicBezTo>
                  <a:lnTo>
                    <a:pt x="1534" y="2768"/>
                  </a:lnTo>
                  <a:cubicBezTo>
                    <a:pt x="1536" y="2770"/>
                    <a:pt x="1537" y="2772"/>
                    <a:pt x="1537" y="2774"/>
                  </a:cubicBezTo>
                  <a:cubicBezTo>
                    <a:pt x="1530" y="2776"/>
                    <a:pt x="1525" y="2777"/>
                    <a:pt x="1521" y="2777"/>
                  </a:cubicBezTo>
                  <a:cubicBezTo>
                    <a:pt x="1504" y="2777"/>
                    <a:pt x="1520" y="2760"/>
                    <a:pt x="1497" y="2760"/>
                  </a:cubicBezTo>
                  <a:close/>
                  <a:moveTo>
                    <a:pt x="1584" y="2870"/>
                  </a:moveTo>
                  <a:cubicBezTo>
                    <a:pt x="1582" y="2870"/>
                    <a:pt x="1581" y="2870"/>
                    <a:pt x="1580" y="2871"/>
                  </a:cubicBezTo>
                  <a:lnTo>
                    <a:pt x="1580" y="2871"/>
                  </a:lnTo>
                  <a:cubicBezTo>
                    <a:pt x="1582" y="2871"/>
                    <a:pt x="1583" y="2870"/>
                    <a:pt x="1584" y="2870"/>
                  </a:cubicBezTo>
                  <a:close/>
                  <a:moveTo>
                    <a:pt x="1632" y="3048"/>
                  </a:moveTo>
                  <a:cubicBezTo>
                    <a:pt x="1628" y="3052"/>
                    <a:pt x="1620" y="3056"/>
                    <a:pt x="1613" y="3060"/>
                  </a:cubicBezTo>
                  <a:lnTo>
                    <a:pt x="1613" y="3060"/>
                  </a:lnTo>
                  <a:cubicBezTo>
                    <a:pt x="1623" y="3060"/>
                    <a:pt x="1632" y="3058"/>
                    <a:pt x="1632" y="3048"/>
                  </a:cubicBezTo>
                  <a:close/>
                  <a:moveTo>
                    <a:pt x="1613" y="3060"/>
                  </a:moveTo>
                  <a:cubicBezTo>
                    <a:pt x="1612" y="3060"/>
                    <a:pt x="1610" y="3060"/>
                    <a:pt x="1608" y="3060"/>
                  </a:cubicBezTo>
                  <a:lnTo>
                    <a:pt x="1613" y="3060"/>
                  </a:lnTo>
                  <a:cubicBezTo>
                    <a:pt x="1613" y="3060"/>
                    <a:pt x="1613" y="3060"/>
                    <a:pt x="1613" y="3060"/>
                  </a:cubicBezTo>
                  <a:close/>
                  <a:moveTo>
                    <a:pt x="144" y="0"/>
                  </a:moveTo>
                  <a:cubicBezTo>
                    <a:pt x="144" y="24"/>
                    <a:pt x="132" y="24"/>
                    <a:pt x="120" y="24"/>
                  </a:cubicBezTo>
                  <a:cubicBezTo>
                    <a:pt x="132" y="24"/>
                    <a:pt x="108" y="48"/>
                    <a:pt x="108" y="72"/>
                  </a:cubicBezTo>
                  <a:lnTo>
                    <a:pt x="84" y="12"/>
                  </a:lnTo>
                  <a:cubicBezTo>
                    <a:pt x="77" y="23"/>
                    <a:pt x="69" y="26"/>
                    <a:pt x="62" y="26"/>
                  </a:cubicBezTo>
                  <a:cubicBezTo>
                    <a:pt x="53" y="26"/>
                    <a:pt x="44" y="22"/>
                    <a:pt x="35" y="22"/>
                  </a:cubicBezTo>
                  <a:cubicBezTo>
                    <a:pt x="28" y="22"/>
                    <a:pt x="20" y="25"/>
                    <a:pt x="13" y="36"/>
                  </a:cubicBezTo>
                  <a:lnTo>
                    <a:pt x="37" y="36"/>
                  </a:lnTo>
                  <a:cubicBezTo>
                    <a:pt x="1" y="84"/>
                    <a:pt x="25" y="155"/>
                    <a:pt x="1" y="226"/>
                  </a:cubicBezTo>
                  <a:cubicBezTo>
                    <a:pt x="7" y="216"/>
                    <a:pt x="11" y="212"/>
                    <a:pt x="15" y="212"/>
                  </a:cubicBezTo>
                  <a:cubicBezTo>
                    <a:pt x="27" y="212"/>
                    <a:pt x="25" y="269"/>
                    <a:pt x="46" y="269"/>
                  </a:cubicBezTo>
                  <a:cubicBezTo>
                    <a:pt x="52" y="269"/>
                    <a:pt x="61" y="264"/>
                    <a:pt x="72" y="250"/>
                  </a:cubicBezTo>
                  <a:lnTo>
                    <a:pt x="72" y="250"/>
                  </a:lnTo>
                  <a:cubicBezTo>
                    <a:pt x="72" y="262"/>
                    <a:pt x="60" y="274"/>
                    <a:pt x="60" y="286"/>
                  </a:cubicBezTo>
                  <a:cubicBezTo>
                    <a:pt x="67" y="272"/>
                    <a:pt x="74" y="266"/>
                    <a:pt x="81" y="266"/>
                  </a:cubicBezTo>
                  <a:cubicBezTo>
                    <a:pt x="86" y="266"/>
                    <a:pt x="91" y="269"/>
                    <a:pt x="96" y="274"/>
                  </a:cubicBezTo>
                  <a:lnTo>
                    <a:pt x="96" y="286"/>
                  </a:lnTo>
                  <a:cubicBezTo>
                    <a:pt x="144" y="298"/>
                    <a:pt x="144" y="334"/>
                    <a:pt x="191" y="369"/>
                  </a:cubicBezTo>
                  <a:lnTo>
                    <a:pt x="203" y="334"/>
                  </a:lnTo>
                  <a:cubicBezTo>
                    <a:pt x="203" y="345"/>
                    <a:pt x="203" y="357"/>
                    <a:pt x="203" y="369"/>
                  </a:cubicBezTo>
                  <a:cubicBezTo>
                    <a:pt x="239" y="322"/>
                    <a:pt x="180" y="345"/>
                    <a:pt x="215" y="298"/>
                  </a:cubicBezTo>
                  <a:lnTo>
                    <a:pt x="215" y="298"/>
                  </a:lnTo>
                  <a:cubicBezTo>
                    <a:pt x="191" y="369"/>
                    <a:pt x="287" y="334"/>
                    <a:pt x="263" y="417"/>
                  </a:cubicBezTo>
                  <a:cubicBezTo>
                    <a:pt x="273" y="417"/>
                    <a:pt x="275" y="379"/>
                    <a:pt x="283" y="379"/>
                  </a:cubicBezTo>
                  <a:cubicBezTo>
                    <a:pt x="284" y="379"/>
                    <a:pt x="285" y="380"/>
                    <a:pt x="287" y="381"/>
                  </a:cubicBezTo>
                  <a:lnTo>
                    <a:pt x="287" y="405"/>
                  </a:lnTo>
                  <a:lnTo>
                    <a:pt x="299" y="381"/>
                  </a:lnTo>
                  <a:lnTo>
                    <a:pt x="299" y="381"/>
                  </a:lnTo>
                  <a:cubicBezTo>
                    <a:pt x="310" y="393"/>
                    <a:pt x="299" y="417"/>
                    <a:pt x="287" y="429"/>
                  </a:cubicBezTo>
                  <a:cubicBezTo>
                    <a:pt x="287" y="429"/>
                    <a:pt x="287" y="441"/>
                    <a:pt x="275" y="441"/>
                  </a:cubicBezTo>
                  <a:cubicBezTo>
                    <a:pt x="275" y="453"/>
                    <a:pt x="287" y="456"/>
                    <a:pt x="299" y="456"/>
                  </a:cubicBezTo>
                  <a:cubicBezTo>
                    <a:pt x="310" y="456"/>
                    <a:pt x="322" y="453"/>
                    <a:pt x="322" y="453"/>
                  </a:cubicBezTo>
                  <a:lnTo>
                    <a:pt x="310" y="441"/>
                  </a:lnTo>
                  <a:cubicBezTo>
                    <a:pt x="353" y="441"/>
                    <a:pt x="395" y="478"/>
                    <a:pt x="446" y="478"/>
                  </a:cubicBezTo>
                  <a:cubicBezTo>
                    <a:pt x="452" y="478"/>
                    <a:pt x="459" y="478"/>
                    <a:pt x="465" y="476"/>
                  </a:cubicBezTo>
                  <a:lnTo>
                    <a:pt x="465" y="465"/>
                  </a:lnTo>
                  <a:cubicBezTo>
                    <a:pt x="510" y="465"/>
                    <a:pt x="481" y="496"/>
                    <a:pt x="517" y="510"/>
                  </a:cubicBezTo>
                  <a:lnTo>
                    <a:pt x="517" y="510"/>
                  </a:lnTo>
                  <a:cubicBezTo>
                    <a:pt x="538" y="500"/>
                    <a:pt x="549" y="500"/>
                    <a:pt x="549" y="500"/>
                  </a:cubicBezTo>
                  <a:lnTo>
                    <a:pt x="549" y="500"/>
                  </a:lnTo>
                  <a:cubicBezTo>
                    <a:pt x="537" y="512"/>
                    <a:pt x="549" y="548"/>
                    <a:pt x="525" y="560"/>
                  </a:cubicBezTo>
                  <a:cubicBezTo>
                    <a:pt x="572" y="548"/>
                    <a:pt x="561" y="548"/>
                    <a:pt x="608" y="512"/>
                  </a:cubicBezTo>
                  <a:lnTo>
                    <a:pt x="608" y="512"/>
                  </a:lnTo>
                  <a:lnTo>
                    <a:pt x="596" y="536"/>
                  </a:lnTo>
                  <a:cubicBezTo>
                    <a:pt x="613" y="528"/>
                    <a:pt x="624" y="519"/>
                    <a:pt x="637" y="519"/>
                  </a:cubicBezTo>
                  <a:cubicBezTo>
                    <a:pt x="643" y="519"/>
                    <a:pt x="649" y="521"/>
                    <a:pt x="656" y="524"/>
                  </a:cubicBezTo>
                  <a:cubicBezTo>
                    <a:pt x="620" y="524"/>
                    <a:pt x="632" y="560"/>
                    <a:pt x="608" y="572"/>
                  </a:cubicBezTo>
                  <a:cubicBezTo>
                    <a:pt x="604" y="599"/>
                    <a:pt x="615" y="604"/>
                    <a:pt x="628" y="604"/>
                  </a:cubicBezTo>
                  <a:cubicBezTo>
                    <a:pt x="634" y="604"/>
                    <a:pt x="641" y="603"/>
                    <a:pt x="647" y="603"/>
                  </a:cubicBezTo>
                  <a:cubicBezTo>
                    <a:pt x="659" y="603"/>
                    <a:pt x="664" y="608"/>
                    <a:pt x="644" y="643"/>
                  </a:cubicBezTo>
                  <a:cubicBezTo>
                    <a:pt x="703" y="595"/>
                    <a:pt x="644" y="584"/>
                    <a:pt x="668" y="584"/>
                  </a:cubicBezTo>
                  <a:cubicBezTo>
                    <a:pt x="668" y="566"/>
                    <a:pt x="693" y="555"/>
                    <a:pt x="707" y="555"/>
                  </a:cubicBezTo>
                  <a:cubicBezTo>
                    <a:pt x="712" y="555"/>
                    <a:pt x="715" y="557"/>
                    <a:pt x="715" y="560"/>
                  </a:cubicBezTo>
                  <a:cubicBezTo>
                    <a:pt x="727" y="572"/>
                    <a:pt x="680" y="655"/>
                    <a:pt x="703" y="667"/>
                  </a:cubicBezTo>
                  <a:cubicBezTo>
                    <a:pt x="703" y="667"/>
                    <a:pt x="698" y="672"/>
                    <a:pt x="695" y="672"/>
                  </a:cubicBezTo>
                  <a:cubicBezTo>
                    <a:pt x="693" y="672"/>
                    <a:pt x="691" y="671"/>
                    <a:pt x="691" y="667"/>
                  </a:cubicBezTo>
                  <a:lnTo>
                    <a:pt x="691" y="667"/>
                  </a:lnTo>
                  <a:cubicBezTo>
                    <a:pt x="692" y="691"/>
                    <a:pt x="727" y="667"/>
                    <a:pt x="715" y="703"/>
                  </a:cubicBezTo>
                  <a:cubicBezTo>
                    <a:pt x="727" y="691"/>
                    <a:pt x="732" y="688"/>
                    <a:pt x="736" y="688"/>
                  </a:cubicBezTo>
                  <a:cubicBezTo>
                    <a:pt x="739" y="688"/>
                    <a:pt x="741" y="690"/>
                    <a:pt x="744" y="690"/>
                  </a:cubicBezTo>
                  <a:cubicBezTo>
                    <a:pt x="748" y="690"/>
                    <a:pt x="756" y="686"/>
                    <a:pt x="775" y="667"/>
                  </a:cubicBezTo>
                  <a:lnTo>
                    <a:pt x="739" y="667"/>
                  </a:lnTo>
                  <a:cubicBezTo>
                    <a:pt x="755" y="667"/>
                    <a:pt x="787" y="646"/>
                    <a:pt x="806" y="646"/>
                  </a:cubicBezTo>
                  <a:cubicBezTo>
                    <a:pt x="816" y="646"/>
                    <a:pt x="822" y="651"/>
                    <a:pt x="822" y="667"/>
                  </a:cubicBezTo>
                  <a:cubicBezTo>
                    <a:pt x="811" y="679"/>
                    <a:pt x="799" y="679"/>
                    <a:pt x="787" y="679"/>
                  </a:cubicBezTo>
                  <a:cubicBezTo>
                    <a:pt x="781" y="691"/>
                    <a:pt x="784" y="691"/>
                    <a:pt x="788" y="691"/>
                  </a:cubicBezTo>
                  <a:cubicBezTo>
                    <a:pt x="793" y="691"/>
                    <a:pt x="799" y="691"/>
                    <a:pt x="799" y="703"/>
                  </a:cubicBezTo>
                  <a:cubicBezTo>
                    <a:pt x="785" y="713"/>
                    <a:pt x="776" y="716"/>
                    <a:pt x="770" y="716"/>
                  </a:cubicBezTo>
                  <a:cubicBezTo>
                    <a:pt x="756" y="716"/>
                    <a:pt x="751" y="701"/>
                    <a:pt x="730" y="701"/>
                  </a:cubicBezTo>
                  <a:cubicBezTo>
                    <a:pt x="726" y="701"/>
                    <a:pt x="721" y="701"/>
                    <a:pt x="715" y="703"/>
                  </a:cubicBezTo>
                  <a:cubicBezTo>
                    <a:pt x="715" y="725"/>
                    <a:pt x="769" y="705"/>
                    <a:pt x="733" y="734"/>
                  </a:cubicBezTo>
                  <a:lnTo>
                    <a:pt x="733" y="734"/>
                  </a:lnTo>
                  <a:cubicBezTo>
                    <a:pt x="743" y="726"/>
                    <a:pt x="750" y="723"/>
                    <a:pt x="754" y="723"/>
                  </a:cubicBezTo>
                  <a:cubicBezTo>
                    <a:pt x="766" y="723"/>
                    <a:pt x="759" y="748"/>
                    <a:pt x="775" y="748"/>
                  </a:cubicBezTo>
                  <a:cubicBezTo>
                    <a:pt x="780" y="748"/>
                    <a:pt x="788" y="745"/>
                    <a:pt x="799" y="738"/>
                  </a:cubicBezTo>
                  <a:lnTo>
                    <a:pt x="799" y="738"/>
                  </a:lnTo>
                  <a:lnTo>
                    <a:pt x="775" y="762"/>
                  </a:lnTo>
                  <a:cubicBezTo>
                    <a:pt x="775" y="762"/>
                    <a:pt x="785" y="757"/>
                    <a:pt x="792" y="757"/>
                  </a:cubicBezTo>
                  <a:cubicBezTo>
                    <a:pt x="796" y="757"/>
                    <a:pt x="799" y="758"/>
                    <a:pt x="799" y="762"/>
                  </a:cubicBezTo>
                  <a:lnTo>
                    <a:pt x="763" y="786"/>
                  </a:lnTo>
                  <a:cubicBezTo>
                    <a:pt x="766" y="785"/>
                    <a:pt x="769" y="784"/>
                    <a:pt x="771" y="784"/>
                  </a:cubicBezTo>
                  <a:cubicBezTo>
                    <a:pt x="793" y="784"/>
                    <a:pt x="765" y="834"/>
                    <a:pt x="787" y="834"/>
                  </a:cubicBezTo>
                  <a:cubicBezTo>
                    <a:pt x="763" y="810"/>
                    <a:pt x="811" y="798"/>
                    <a:pt x="811" y="762"/>
                  </a:cubicBezTo>
                  <a:cubicBezTo>
                    <a:pt x="882" y="762"/>
                    <a:pt x="775" y="846"/>
                    <a:pt x="811" y="869"/>
                  </a:cubicBezTo>
                  <a:cubicBezTo>
                    <a:pt x="811" y="869"/>
                    <a:pt x="811" y="834"/>
                    <a:pt x="834" y="834"/>
                  </a:cubicBezTo>
                  <a:cubicBezTo>
                    <a:pt x="834" y="846"/>
                    <a:pt x="834" y="869"/>
                    <a:pt x="822" y="881"/>
                  </a:cubicBezTo>
                  <a:cubicBezTo>
                    <a:pt x="826" y="883"/>
                    <a:pt x="829" y="884"/>
                    <a:pt x="831" y="884"/>
                  </a:cubicBezTo>
                  <a:cubicBezTo>
                    <a:pt x="847" y="884"/>
                    <a:pt x="850" y="856"/>
                    <a:pt x="870" y="846"/>
                  </a:cubicBezTo>
                  <a:lnTo>
                    <a:pt x="870" y="846"/>
                  </a:lnTo>
                  <a:cubicBezTo>
                    <a:pt x="862" y="857"/>
                    <a:pt x="862" y="861"/>
                    <a:pt x="867" y="861"/>
                  </a:cubicBezTo>
                  <a:cubicBezTo>
                    <a:pt x="875" y="861"/>
                    <a:pt x="902" y="846"/>
                    <a:pt x="918" y="846"/>
                  </a:cubicBezTo>
                  <a:lnTo>
                    <a:pt x="894" y="869"/>
                  </a:lnTo>
                  <a:cubicBezTo>
                    <a:pt x="894" y="880"/>
                    <a:pt x="897" y="884"/>
                    <a:pt x="902" y="884"/>
                  </a:cubicBezTo>
                  <a:cubicBezTo>
                    <a:pt x="915" y="884"/>
                    <a:pt x="938" y="860"/>
                    <a:pt x="948" y="860"/>
                  </a:cubicBezTo>
                  <a:cubicBezTo>
                    <a:pt x="951" y="860"/>
                    <a:pt x="953" y="863"/>
                    <a:pt x="953" y="869"/>
                  </a:cubicBezTo>
                  <a:lnTo>
                    <a:pt x="906" y="893"/>
                  </a:lnTo>
                  <a:lnTo>
                    <a:pt x="930" y="905"/>
                  </a:lnTo>
                  <a:lnTo>
                    <a:pt x="894" y="929"/>
                  </a:lnTo>
                  <a:cubicBezTo>
                    <a:pt x="903" y="926"/>
                    <a:pt x="910" y="924"/>
                    <a:pt x="916" y="924"/>
                  </a:cubicBezTo>
                  <a:cubicBezTo>
                    <a:pt x="930" y="924"/>
                    <a:pt x="930" y="935"/>
                    <a:pt x="930" y="953"/>
                  </a:cubicBezTo>
                  <a:cubicBezTo>
                    <a:pt x="938" y="935"/>
                    <a:pt x="960" y="924"/>
                    <a:pt x="975" y="924"/>
                  </a:cubicBezTo>
                  <a:cubicBezTo>
                    <a:pt x="981" y="924"/>
                    <a:pt x="986" y="926"/>
                    <a:pt x="989" y="929"/>
                  </a:cubicBezTo>
                  <a:cubicBezTo>
                    <a:pt x="977" y="941"/>
                    <a:pt x="965" y="941"/>
                    <a:pt x="977" y="953"/>
                  </a:cubicBezTo>
                  <a:cubicBezTo>
                    <a:pt x="963" y="960"/>
                    <a:pt x="950" y="966"/>
                    <a:pt x="945" y="966"/>
                  </a:cubicBezTo>
                  <a:cubicBezTo>
                    <a:pt x="942" y="966"/>
                    <a:pt x="943" y="963"/>
                    <a:pt x="953" y="953"/>
                  </a:cubicBezTo>
                  <a:lnTo>
                    <a:pt x="953" y="953"/>
                  </a:lnTo>
                  <a:lnTo>
                    <a:pt x="918" y="965"/>
                  </a:lnTo>
                  <a:cubicBezTo>
                    <a:pt x="918" y="988"/>
                    <a:pt x="942" y="988"/>
                    <a:pt x="942" y="1000"/>
                  </a:cubicBezTo>
                  <a:cubicBezTo>
                    <a:pt x="942" y="1000"/>
                    <a:pt x="942" y="988"/>
                    <a:pt x="942" y="988"/>
                  </a:cubicBezTo>
                  <a:lnTo>
                    <a:pt x="1001" y="988"/>
                  </a:lnTo>
                  <a:cubicBezTo>
                    <a:pt x="1001" y="1000"/>
                    <a:pt x="989" y="1000"/>
                    <a:pt x="977" y="1000"/>
                  </a:cubicBezTo>
                  <a:lnTo>
                    <a:pt x="1001" y="1000"/>
                  </a:lnTo>
                  <a:cubicBezTo>
                    <a:pt x="977" y="1024"/>
                    <a:pt x="953" y="1036"/>
                    <a:pt x="942" y="1036"/>
                  </a:cubicBezTo>
                  <a:lnTo>
                    <a:pt x="977" y="1036"/>
                  </a:lnTo>
                  <a:cubicBezTo>
                    <a:pt x="977" y="1048"/>
                    <a:pt x="965" y="1072"/>
                    <a:pt x="953" y="1072"/>
                  </a:cubicBezTo>
                  <a:cubicBezTo>
                    <a:pt x="953" y="1096"/>
                    <a:pt x="1025" y="1072"/>
                    <a:pt x="1025" y="1107"/>
                  </a:cubicBezTo>
                  <a:lnTo>
                    <a:pt x="1037" y="1107"/>
                  </a:lnTo>
                  <a:cubicBezTo>
                    <a:pt x="1049" y="1131"/>
                    <a:pt x="1025" y="1167"/>
                    <a:pt x="1072" y="1167"/>
                  </a:cubicBezTo>
                  <a:lnTo>
                    <a:pt x="1037" y="1203"/>
                  </a:lnTo>
                  <a:cubicBezTo>
                    <a:pt x="1038" y="1204"/>
                    <a:pt x="1039" y="1204"/>
                    <a:pt x="1040" y="1204"/>
                  </a:cubicBezTo>
                  <a:cubicBezTo>
                    <a:pt x="1051" y="1204"/>
                    <a:pt x="1068" y="1173"/>
                    <a:pt x="1091" y="1173"/>
                  </a:cubicBezTo>
                  <a:cubicBezTo>
                    <a:pt x="1096" y="1173"/>
                    <a:pt x="1102" y="1175"/>
                    <a:pt x="1108" y="1179"/>
                  </a:cubicBezTo>
                  <a:cubicBezTo>
                    <a:pt x="1144" y="1191"/>
                    <a:pt x="1084" y="1203"/>
                    <a:pt x="1072" y="1215"/>
                  </a:cubicBezTo>
                  <a:cubicBezTo>
                    <a:pt x="1080" y="1215"/>
                    <a:pt x="1092" y="1213"/>
                    <a:pt x="1104" y="1213"/>
                  </a:cubicBezTo>
                  <a:cubicBezTo>
                    <a:pt x="1127" y="1213"/>
                    <a:pt x="1148" y="1219"/>
                    <a:pt x="1132" y="1250"/>
                  </a:cubicBezTo>
                  <a:cubicBezTo>
                    <a:pt x="1120" y="1238"/>
                    <a:pt x="1120" y="1238"/>
                    <a:pt x="1120" y="1227"/>
                  </a:cubicBezTo>
                  <a:lnTo>
                    <a:pt x="1096" y="1262"/>
                  </a:lnTo>
                  <a:cubicBezTo>
                    <a:pt x="1088" y="1262"/>
                    <a:pt x="1081" y="1262"/>
                    <a:pt x="1076" y="1261"/>
                  </a:cubicBezTo>
                  <a:lnTo>
                    <a:pt x="1076" y="1261"/>
                  </a:lnTo>
                  <a:cubicBezTo>
                    <a:pt x="1098" y="1267"/>
                    <a:pt x="1097" y="1294"/>
                    <a:pt x="1124" y="1294"/>
                  </a:cubicBezTo>
                  <a:cubicBezTo>
                    <a:pt x="1132" y="1294"/>
                    <a:pt x="1142" y="1292"/>
                    <a:pt x="1156" y="1286"/>
                  </a:cubicBezTo>
                  <a:lnTo>
                    <a:pt x="1156" y="1286"/>
                  </a:lnTo>
                  <a:lnTo>
                    <a:pt x="1144" y="1298"/>
                  </a:lnTo>
                  <a:cubicBezTo>
                    <a:pt x="1135" y="1307"/>
                    <a:pt x="1134" y="1310"/>
                    <a:pt x="1138" y="1310"/>
                  </a:cubicBezTo>
                  <a:lnTo>
                    <a:pt x="1138" y="1310"/>
                  </a:lnTo>
                  <a:cubicBezTo>
                    <a:pt x="1147" y="1310"/>
                    <a:pt x="1174" y="1298"/>
                    <a:pt x="1194" y="1298"/>
                  </a:cubicBezTo>
                  <a:cubicBezTo>
                    <a:pt x="1204" y="1298"/>
                    <a:pt x="1212" y="1301"/>
                    <a:pt x="1215" y="1310"/>
                  </a:cubicBezTo>
                  <a:cubicBezTo>
                    <a:pt x="1203" y="1322"/>
                    <a:pt x="1203" y="1334"/>
                    <a:pt x="1180" y="1334"/>
                  </a:cubicBezTo>
                  <a:lnTo>
                    <a:pt x="1215" y="1346"/>
                  </a:lnTo>
                  <a:cubicBezTo>
                    <a:pt x="1215" y="1346"/>
                    <a:pt x="1210" y="1351"/>
                    <a:pt x="1207" y="1351"/>
                  </a:cubicBezTo>
                  <a:cubicBezTo>
                    <a:pt x="1206" y="1351"/>
                    <a:pt x="1206" y="1351"/>
                    <a:pt x="1205" y="1350"/>
                  </a:cubicBezTo>
                  <a:lnTo>
                    <a:pt x="1205" y="1350"/>
                  </a:lnTo>
                  <a:lnTo>
                    <a:pt x="1215" y="1381"/>
                  </a:lnTo>
                  <a:cubicBezTo>
                    <a:pt x="1221" y="1375"/>
                    <a:pt x="1233" y="1372"/>
                    <a:pt x="1245" y="1372"/>
                  </a:cubicBezTo>
                  <a:cubicBezTo>
                    <a:pt x="1257" y="1372"/>
                    <a:pt x="1269" y="1375"/>
                    <a:pt x="1275" y="1381"/>
                  </a:cubicBezTo>
                  <a:cubicBezTo>
                    <a:pt x="1271" y="1385"/>
                    <a:pt x="1268" y="1387"/>
                    <a:pt x="1266" y="1387"/>
                  </a:cubicBezTo>
                  <a:cubicBezTo>
                    <a:pt x="1262" y="1387"/>
                    <a:pt x="1259" y="1381"/>
                    <a:pt x="1251" y="1381"/>
                  </a:cubicBezTo>
                  <a:lnTo>
                    <a:pt x="1251" y="1381"/>
                  </a:lnTo>
                  <a:lnTo>
                    <a:pt x="1275" y="1393"/>
                  </a:lnTo>
                  <a:cubicBezTo>
                    <a:pt x="1263" y="1399"/>
                    <a:pt x="1251" y="1402"/>
                    <a:pt x="1242" y="1402"/>
                  </a:cubicBezTo>
                  <a:cubicBezTo>
                    <a:pt x="1233" y="1402"/>
                    <a:pt x="1227" y="1399"/>
                    <a:pt x="1227" y="1393"/>
                  </a:cubicBezTo>
                  <a:cubicBezTo>
                    <a:pt x="1186" y="1423"/>
                    <a:pt x="1192" y="1423"/>
                    <a:pt x="1203" y="1423"/>
                  </a:cubicBezTo>
                  <a:cubicBezTo>
                    <a:pt x="1215" y="1423"/>
                    <a:pt x="1233" y="1423"/>
                    <a:pt x="1215" y="1453"/>
                  </a:cubicBezTo>
                  <a:lnTo>
                    <a:pt x="1203" y="1441"/>
                  </a:lnTo>
                  <a:cubicBezTo>
                    <a:pt x="1156" y="1477"/>
                    <a:pt x="1180" y="1477"/>
                    <a:pt x="1156" y="1512"/>
                  </a:cubicBezTo>
                  <a:cubicBezTo>
                    <a:pt x="1167" y="1501"/>
                    <a:pt x="1207" y="1451"/>
                    <a:pt x="1241" y="1451"/>
                  </a:cubicBezTo>
                  <a:cubicBezTo>
                    <a:pt x="1245" y="1451"/>
                    <a:pt x="1248" y="1452"/>
                    <a:pt x="1251" y="1453"/>
                  </a:cubicBezTo>
                  <a:cubicBezTo>
                    <a:pt x="1239" y="1453"/>
                    <a:pt x="1239" y="1465"/>
                    <a:pt x="1263" y="1465"/>
                  </a:cubicBezTo>
                  <a:cubicBezTo>
                    <a:pt x="1227" y="1477"/>
                    <a:pt x="1239" y="1488"/>
                    <a:pt x="1251" y="1500"/>
                  </a:cubicBezTo>
                  <a:lnTo>
                    <a:pt x="1203" y="1512"/>
                  </a:lnTo>
                  <a:cubicBezTo>
                    <a:pt x="1211" y="1516"/>
                    <a:pt x="1219" y="1518"/>
                    <a:pt x="1227" y="1518"/>
                  </a:cubicBezTo>
                  <a:cubicBezTo>
                    <a:pt x="1243" y="1518"/>
                    <a:pt x="1259" y="1512"/>
                    <a:pt x="1275" y="1512"/>
                  </a:cubicBezTo>
                  <a:cubicBezTo>
                    <a:pt x="1275" y="1524"/>
                    <a:pt x="1239" y="1548"/>
                    <a:pt x="1215" y="1560"/>
                  </a:cubicBezTo>
                  <a:cubicBezTo>
                    <a:pt x="1215" y="1564"/>
                    <a:pt x="1217" y="1566"/>
                    <a:pt x="1219" y="1566"/>
                  </a:cubicBezTo>
                  <a:cubicBezTo>
                    <a:pt x="1228" y="1566"/>
                    <a:pt x="1252" y="1542"/>
                    <a:pt x="1266" y="1542"/>
                  </a:cubicBezTo>
                  <a:cubicBezTo>
                    <a:pt x="1270" y="1542"/>
                    <a:pt x="1273" y="1544"/>
                    <a:pt x="1275" y="1548"/>
                  </a:cubicBezTo>
                  <a:cubicBezTo>
                    <a:pt x="1275" y="1572"/>
                    <a:pt x="1299" y="1572"/>
                    <a:pt x="1334" y="1596"/>
                  </a:cubicBezTo>
                  <a:cubicBezTo>
                    <a:pt x="1328" y="1602"/>
                    <a:pt x="1320" y="1602"/>
                    <a:pt x="1311" y="1602"/>
                  </a:cubicBezTo>
                  <a:cubicBezTo>
                    <a:pt x="1302" y="1602"/>
                    <a:pt x="1293" y="1602"/>
                    <a:pt x="1287" y="1608"/>
                  </a:cubicBezTo>
                  <a:lnTo>
                    <a:pt x="1334" y="1608"/>
                  </a:lnTo>
                  <a:cubicBezTo>
                    <a:pt x="1334" y="1608"/>
                    <a:pt x="1323" y="1619"/>
                    <a:pt x="1311" y="1619"/>
                  </a:cubicBezTo>
                  <a:cubicBezTo>
                    <a:pt x="1326" y="1619"/>
                    <a:pt x="1342" y="1614"/>
                    <a:pt x="1355" y="1614"/>
                  </a:cubicBezTo>
                  <a:cubicBezTo>
                    <a:pt x="1361" y="1614"/>
                    <a:pt x="1366" y="1615"/>
                    <a:pt x="1370" y="1619"/>
                  </a:cubicBezTo>
                  <a:cubicBezTo>
                    <a:pt x="1374" y="1619"/>
                    <a:pt x="1377" y="1618"/>
                    <a:pt x="1379" y="1618"/>
                  </a:cubicBezTo>
                  <a:cubicBezTo>
                    <a:pt x="1402" y="1618"/>
                    <a:pt x="1315" y="1679"/>
                    <a:pt x="1370" y="1679"/>
                  </a:cubicBezTo>
                  <a:cubicBezTo>
                    <a:pt x="1364" y="1685"/>
                    <a:pt x="1358" y="1685"/>
                    <a:pt x="1351" y="1685"/>
                  </a:cubicBezTo>
                  <a:cubicBezTo>
                    <a:pt x="1343" y="1685"/>
                    <a:pt x="1334" y="1685"/>
                    <a:pt x="1323" y="1691"/>
                  </a:cubicBezTo>
                  <a:cubicBezTo>
                    <a:pt x="1370" y="1703"/>
                    <a:pt x="1358" y="1703"/>
                    <a:pt x="1418" y="1715"/>
                  </a:cubicBezTo>
                  <a:lnTo>
                    <a:pt x="1394" y="1750"/>
                  </a:lnTo>
                  <a:cubicBezTo>
                    <a:pt x="1408" y="1736"/>
                    <a:pt x="1430" y="1731"/>
                    <a:pt x="1453" y="1731"/>
                  </a:cubicBezTo>
                  <a:cubicBezTo>
                    <a:pt x="1469" y="1731"/>
                    <a:pt x="1486" y="1734"/>
                    <a:pt x="1501" y="1738"/>
                  </a:cubicBezTo>
                  <a:cubicBezTo>
                    <a:pt x="1513" y="1727"/>
                    <a:pt x="1537" y="1727"/>
                    <a:pt x="1537" y="1715"/>
                  </a:cubicBezTo>
                  <a:lnTo>
                    <a:pt x="1573" y="1738"/>
                  </a:lnTo>
                  <a:lnTo>
                    <a:pt x="1525" y="1738"/>
                  </a:lnTo>
                  <a:lnTo>
                    <a:pt x="1537" y="1750"/>
                  </a:lnTo>
                  <a:cubicBezTo>
                    <a:pt x="1525" y="1762"/>
                    <a:pt x="1501" y="1762"/>
                    <a:pt x="1465" y="1762"/>
                  </a:cubicBezTo>
                  <a:lnTo>
                    <a:pt x="1489" y="1738"/>
                  </a:lnTo>
                  <a:cubicBezTo>
                    <a:pt x="1465" y="1738"/>
                    <a:pt x="1430" y="1750"/>
                    <a:pt x="1406" y="1750"/>
                  </a:cubicBezTo>
                  <a:cubicBezTo>
                    <a:pt x="1418" y="1750"/>
                    <a:pt x="1418" y="1762"/>
                    <a:pt x="1418" y="1762"/>
                  </a:cubicBezTo>
                  <a:lnTo>
                    <a:pt x="1370" y="1786"/>
                  </a:lnTo>
                  <a:lnTo>
                    <a:pt x="1394" y="1786"/>
                  </a:lnTo>
                  <a:lnTo>
                    <a:pt x="1370" y="1822"/>
                  </a:lnTo>
                  <a:cubicBezTo>
                    <a:pt x="1430" y="1834"/>
                    <a:pt x="1513" y="1846"/>
                    <a:pt x="1537" y="1881"/>
                  </a:cubicBezTo>
                  <a:cubicBezTo>
                    <a:pt x="1501" y="1881"/>
                    <a:pt x="1477" y="1893"/>
                    <a:pt x="1442" y="1893"/>
                  </a:cubicBezTo>
                  <a:cubicBezTo>
                    <a:pt x="1477" y="1881"/>
                    <a:pt x="1406" y="1869"/>
                    <a:pt x="1418" y="1846"/>
                  </a:cubicBezTo>
                  <a:lnTo>
                    <a:pt x="1418" y="1846"/>
                  </a:lnTo>
                  <a:cubicBezTo>
                    <a:pt x="1406" y="1858"/>
                    <a:pt x="1394" y="1858"/>
                    <a:pt x="1382" y="1858"/>
                  </a:cubicBezTo>
                  <a:lnTo>
                    <a:pt x="1430" y="1893"/>
                  </a:lnTo>
                  <a:cubicBezTo>
                    <a:pt x="1394" y="1893"/>
                    <a:pt x="1406" y="1905"/>
                    <a:pt x="1394" y="1917"/>
                  </a:cubicBezTo>
                  <a:cubicBezTo>
                    <a:pt x="1411" y="1911"/>
                    <a:pt x="1423" y="1909"/>
                    <a:pt x="1431" y="1909"/>
                  </a:cubicBezTo>
                  <a:cubicBezTo>
                    <a:pt x="1457" y="1909"/>
                    <a:pt x="1447" y="1932"/>
                    <a:pt x="1465" y="1941"/>
                  </a:cubicBezTo>
                  <a:cubicBezTo>
                    <a:pt x="1456" y="1946"/>
                    <a:pt x="1446" y="1949"/>
                    <a:pt x="1438" y="1949"/>
                  </a:cubicBezTo>
                  <a:cubicBezTo>
                    <a:pt x="1428" y="1949"/>
                    <a:pt x="1423" y="1943"/>
                    <a:pt x="1430" y="1929"/>
                  </a:cubicBezTo>
                  <a:lnTo>
                    <a:pt x="1430" y="1929"/>
                  </a:lnTo>
                  <a:cubicBezTo>
                    <a:pt x="1370" y="1965"/>
                    <a:pt x="1513" y="1941"/>
                    <a:pt x="1466" y="1977"/>
                  </a:cubicBezTo>
                  <a:lnTo>
                    <a:pt x="1466" y="1977"/>
                  </a:lnTo>
                  <a:cubicBezTo>
                    <a:pt x="1465" y="1976"/>
                    <a:pt x="1465" y="1976"/>
                    <a:pt x="1465" y="1976"/>
                  </a:cubicBezTo>
                  <a:lnTo>
                    <a:pt x="1465" y="1976"/>
                  </a:lnTo>
                  <a:cubicBezTo>
                    <a:pt x="1465" y="1976"/>
                    <a:pt x="1465" y="1976"/>
                    <a:pt x="1465" y="1977"/>
                  </a:cubicBezTo>
                  <a:cubicBezTo>
                    <a:pt x="1465" y="1977"/>
                    <a:pt x="1465" y="1977"/>
                    <a:pt x="1466" y="1977"/>
                  </a:cubicBezTo>
                  <a:lnTo>
                    <a:pt x="1466" y="1977"/>
                  </a:lnTo>
                  <a:cubicBezTo>
                    <a:pt x="1470" y="1988"/>
                    <a:pt x="1459" y="2000"/>
                    <a:pt x="1442" y="2000"/>
                  </a:cubicBezTo>
                  <a:cubicBezTo>
                    <a:pt x="1442" y="2024"/>
                    <a:pt x="1453" y="2084"/>
                    <a:pt x="1513" y="2084"/>
                  </a:cubicBezTo>
                  <a:cubicBezTo>
                    <a:pt x="1513" y="2084"/>
                    <a:pt x="1442" y="2084"/>
                    <a:pt x="1430" y="2096"/>
                  </a:cubicBezTo>
                  <a:lnTo>
                    <a:pt x="1644" y="2119"/>
                  </a:lnTo>
                  <a:cubicBezTo>
                    <a:pt x="1599" y="2119"/>
                    <a:pt x="1521" y="2140"/>
                    <a:pt x="1470" y="2140"/>
                  </a:cubicBezTo>
                  <a:cubicBezTo>
                    <a:pt x="1453" y="2140"/>
                    <a:pt x="1439" y="2137"/>
                    <a:pt x="1430" y="2131"/>
                  </a:cubicBezTo>
                  <a:lnTo>
                    <a:pt x="1430" y="2131"/>
                  </a:lnTo>
                  <a:cubicBezTo>
                    <a:pt x="1430" y="2143"/>
                    <a:pt x="1418" y="2155"/>
                    <a:pt x="1442" y="2167"/>
                  </a:cubicBezTo>
                  <a:cubicBezTo>
                    <a:pt x="1442" y="2159"/>
                    <a:pt x="1477" y="2150"/>
                    <a:pt x="1502" y="2150"/>
                  </a:cubicBezTo>
                  <a:cubicBezTo>
                    <a:pt x="1513" y="2150"/>
                    <a:pt x="1521" y="2152"/>
                    <a:pt x="1525" y="2155"/>
                  </a:cubicBezTo>
                  <a:cubicBezTo>
                    <a:pt x="1465" y="2179"/>
                    <a:pt x="1489" y="2167"/>
                    <a:pt x="1442" y="2191"/>
                  </a:cubicBezTo>
                  <a:cubicBezTo>
                    <a:pt x="1453" y="2191"/>
                    <a:pt x="1537" y="2191"/>
                    <a:pt x="1537" y="2203"/>
                  </a:cubicBezTo>
                  <a:lnTo>
                    <a:pt x="1442" y="2203"/>
                  </a:lnTo>
                  <a:lnTo>
                    <a:pt x="1518" y="2222"/>
                  </a:lnTo>
                  <a:lnTo>
                    <a:pt x="1518" y="2222"/>
                  </a:lnTo>
                  <a:cubicBezTo>
                    <a:pt x="1516" y="2222"/>
                    <a:pt x="1513" y="2222"/>
                    <a:pt x="1511" y="2222"/>
                  </a:cubicBezTo>
                  <a:cubicBezTo>
                    <a:pt x="1487" y="2222"/>
                    <a:pt x="1458" y="2230"/>
                    <a:pt x="1442" y="2239"/>
                  </a:cubicBezTo>
                  <a:cubicBezTo>
                    <a:pt x="1453" y="2239"/>
                    <a:pt x="1442" y="2262"/>
                    <a:pt x="1453" y="2274"/>
                  </a:cubicBezTo>
                  <a:lnTo>
                    <a:pt x="1465" y="2262"/>
                  </a:lnTo>
                  <a:cubicBezTo>
                    <a:pt x="1465" y="2286"/>
                    <a:pt x="1584" y="2286"/>
                    <a:pt x="1584" y="2322"/>
                  </a:cubicBezTo>
                  <a:cubicBezTo>
                    <a:pt x="1575" y="2317"/>
                    <a:pt x="1555" y="2314"/>
                    <a:pt x="1534" y="2314"/>
                  </a:cubicBezTo>
                  <a:cubicBezTo>
                    <a:pt x="1504" y="2314"/>
                    <a:pt x="1472" y="2320"/>
                    <a:pt x="1465" y="2334"/>
                  </a:cubicBezTo>
                  <a:cubicBezTo>
                    <a:pt x="1513" y="2334"/>
                    <a:pt x="1668" y="2358"/>
                    <a:pt x="1704" y="2381"/>
                  </a:cubicBezTo>
                  <a:lnTo>
                    <a:pt x="1680" y="2393"/>
                  </a:lnTo>
                  <a:lnTo>
                    <a:pt x="1704" y="2417"/>
                  </a:lnTo>
                  <a:cubicBezTo>
                    <a:pt x="1644" y="2405"/>
                    <a:pt x="1513" y="2370"/>
                    <a:pt x="1453" y="2346"/>
                  </a:cubicBezTo>
                  <a:cubicBezTo>
                    <a:pt x="1442" y="2358"/>
                    <a:pt x="1430" y="2346"/>
                    <a:pt x="1430" y="2370"/>
                  </a:cubicBezTo>
                  <a:cubicBezTo>
                    <a:pt x="1425" y="2372"/>
                    <a:pt x="1421" y="2373"/>
                    <a:pt x="1417" y="2373"/>
                  </a:cubicBezTo>
                  <a:cubicBezTo>
                    <a:pt x="1402" y="2373"/>
                    <a:pt x="1394" y="2358"/>
                    <a:pt x="1394" y="2358"/>
                  </a:cubicBezTo>
                  <a:lnTo>
                    <a:pt x="1382" y="2393"/>
                  </a:lnTo>
                  <a:cubicBezTo>
                    <a:pt x="1430" y="2393"/>
                    <a:pt x="1430" y="2429"/>
                    <a:pt x="1465" y="2429"/>
                  </a:cubicBezTo>
                  <a:lnTo>
                    <a:pt x="1418" y="2381"/>
                  </a:lnTo>
                  <a:cubicBezTo>
                    <a:pt x="1465" y="2381"/>
                    <a:pt x="1561" y="2405"/>
                    <a:pt x="1549" y="2441"/>
                  </a:cubicBezTo>
                  <a:cubicBezTo>
                    <a:pt x="1525" y="2441"/>
                    <a:pt x="1465" y="2429"/>
                    <a:pt x="1442" y="2429"/>
                  </a:cubicBezTo>
                  <a:cubicBezTo>
                    <a:pt x="1465" y="2441"/>
                    <a:pt x="1477" y="2465"/>
                    <a:pt x="1465" y="2465"/>
                  </a:cubicBezTo>
                  <a:lnTo>
                    <a:pt x="1442" y="2453"/>
                  </a:lnTo>
                  <a:lnTo>
                    <a:pt x="1442" y="2453"/>
                  </a:lnTo>
                  <a:cubicBezTo>
                    <a:pt x="1418" y="2465"/>
                    <a:pt x="1501" y="2477"/>
                    <a:pt x="1453" y="2500"/>
                  </a:cubicBezTo>
                  <a:cubicBezTo>
                    <a:pt x="1453" y="2512"/>
                    <a:pt x="1394" y="2524"/>
                    <a:pt x="1430" y="2524"/>
                  </a:cubicBezTo>
                  <a:cubicBezTo>
                    <a:pt x="1453" y="2518"/>
                    <a:pt x="1510" y="2515"/>
                    <a:pt x="1565" y="2515"/>
                  </a:cubicBezTo>
                  <a:cubicBezTo>
                    <a:pt x="1620" y="2515"/>
                    <a:pt x="1674" y="2518"/>
                    <a:pt x="1692" y="2524"/>
                  </a:cubicBezTo>
                  <a:cubicBezTo>
                    <a:pt x="1692" y="2524"/>
                    <a:pt x="1644" y="2560"/>
                    <a:pt x="1608" y="2572"/>
                  </a:cubicBezTo>
                  <a:cubicBezTo>
                    <a:pt x="1603" y="2574"/>
                    <a:pt x="1597" y="2574"/>
                    <a:pt x="1591" y="2574"/>
                  </a:cubicBezTo>
                  <a:cubicBezTo>
                    <a:pt x="1562" y="2574"/>
                    <a:pt x="1524" y="2558"/>
                    <a:pt x="1494" y="2558"/>
                  </a:cubicBezTo>
                  <a:cubicBezTo>
                    <a:pt x="1488" y="2558"/>
                    <a:pt x="1483" y="2558"/>
                    <a:pt x="1477" y="2560"/>
                  </a:cubicBezTo>
                  <a:cubicBezTo>
                    <a:pt x="1489" y="2560"/>
                    <a:pt x="1501" y="2560"/>
                    <a:pt x="1501" y="2572"/>
                  </a:cubicBezTo>
                  <a:cubicBezTo>
                    <a:pt x="1501" y="2572"/>
                    <a:pt x="1492" y="2569"/>
                    <a:pt x="1485" y="2569"/>
                  </a:cubicBezTo>
                  <a:cubicBezTo>
                    <a:pt x="1477" y="2569"/>
                    <a:pt x="1471" y="2572"/>
                    <a:pt x="1477" y="2584"/>
                  </a:cubicBezTo>
                  <a:cubicBezTo>
                    <a:pt x="1509" y="2584"/>
                    <a:pt x="1493" y="2594"/>
                    <a:pt x="1493" y="2594"/>
                  </a:cubicBezTo>
                  <a:cubicBezTo>
                    <a:pt x="1493" y="2594"/>
                    <a:pt x="1497" y="2592"/>
                    <a:pt x="1513" y="2584"/>
                  </a:cubicBezTo>
                  <a:lnTo>
                    <a:pt x="1513" y="2584"/>
                  </a:lnTo>
                  <a:cubicBezTo>
                    <a:pt x="1525" y="2608"/>
                    <a:pt x="1501" y="2608"/>
                    <a:pt x="1501" y="2620"/>
                  </a:cubicBezTo>
                  <a:cubicBezTo>
                    <a:pt x="1537" y="2620"/>
                    <a:pt x="1608" y="2643"/>
                    <a:pt x="1632" y="2667"/>
                  </a:cubicBezTo>
                  <a:lnTo>
                    <a:pt x="1596" y="2667"/>
                  </a:lnTo>
                  <a:cubicBezTo>
                    <a:pt x="1584" y="2703"/>
                    <a:pt x="1561" y="2715"/>
                    <a:pt x="1561" y="2751"/>
                  </a:cubicBezTo>
                  <a:cubicBezTo>
                    <a:pt x="1553" y="2751"/>
                    <a:pt x="1545" y="2756"/>
                    <a:pt x="1533" y="2756"/>
                  </a:cubicBezTo>
                  <a:cubicBezTo>
                    <a:pt x="1528" y="2756"/>
                    <a:pt x="1521" y="2754"/>
                    <a:pt x="1513" y="2751"/>
                  </a:cubicBezTo>
                  <a:lnTo>
                    <a:pt x="1513" y="2751"/>
                  </a:lnTo>
                  <a:cubicBezTo>
                    <a:pt x="1513" y="2756"/>
                    <a:pt x="1519" y="2759"/>
                    <a:pt x="1525" y="2762"/>
                  </a:cubicBezTo>
                  <a:cubicBezTo>
                    <a:pt x="1584" y="2762"/>
                    <a:pt x="1644" y="2798"/>
                    <a:pt x="1668" y="2834"/>
                  </a:cubicBezTo>
                  <a:cubicBezTo>
                    <a:pt x="1672" y="2843"/>
                    <a:pt x="1668" y="2845"/>
                    <a:pt x="1663" y="2845"/>
                  </a:cubicBezTo>
                  <a:cubicBezTo>
                    <a:pt x="1656" y="2845"/>
                    <a:pt x="1647" y="2842"/>
                    <a:pt x="1644" y="2842"/>
                  </a:cubicBezTo>
                  <a:cubicBezTo>
                    <a:pt x="1642" y="2842"/>
                    <a:pt x="1641" y="2843"/>
                    <a:pt x="1644" y="2846"/>
                  </a:cubicBezTo>
                  <a:cubicBezTo>
                    <a:pt x="1620" y="2893"/>
                    <a:pt x="1739" y="2893"/>
                    <a:pt x="1692" y="2929"/>
                  </a:cubicBezTo>
                  <a:cubicBezTo>
                    <a:pt x="1680" y="2933"/>
                    <a:pt x="1668" y="2934"/>
                    <a:pt x="1656" y="2934"/>
                  </a:cubicBezTo>
                  <a:cubicBezTo>
                    <a:pt x="1632" y="2934"/>
                    <a:pt x="1608" y="2929"/>
                    <a:pt x="1584" y="2929"/>
                  </a:cubicBezTo>
                  <a:cubicBezTo>
                    <a:pt x="1573" y="2905"/>
                    <a:pt x="1620" y="2893"/>
                    <a:pt x="1620" y="2881"/>
                  </a:cubicBezTo>
                  <a:lnTo>
                    <a:pt x="1620" y="2881"/>
                  </a:lnTo>
                  <a:lnTo>
                    <a:pt x="1596" y="2893"/>
                  </a:lnTo>
                  <a:cubicBezTo>
                    <a:pt x="1586" y="2893"/>
                    <a:pt x="1576" y="2877"/>
                    <a:pt x="1580" y="2871"/>
                  </a:cubicBezTo>
                  <a:lnTo>
                    <a:pt x="1580" y="2871"/>
                  </a:lnTo>
                  <a:cubicBezTo>
                    <a:pt x="1551" y="2887"/>
                    <a:pt x="1571" y="2954"/>
                    <a:pt x="1537" y="2989"/>
                  </a:cubicBezTo>
                  <a:cubicBezTo>
                    <a:pt x="1549" y="2989"/>
                    <a:pt x="1561" y="3001"/>
                    <a:pt x="1573" y="3001"/>
                  </a:cubicBezTo>
                  <a:lnTo>
                    <a:pt x="1573" y="2989"/>
                  </a:lnTo>
                  <a:cubicBezTo>
                    <a:pt x="1576" y="2987"/>
                    <a:pt x="1579" y="2986"/>
                    <a:pt x="1582" y="2986"/>
                  </a:cubicBezTo>
                  <a:cubicBezTo>
                    <a:pt x="1597" y="2986"/>
                    <a:pt x="1608" y="3003"/>
                    <a:pt x="1622" y="3003"/>
                  </a:cubicBezTo>
                  <a:cubicBezTo>
                    <a:pt x="1625" y="3003"/>
                    <a:pt x="1629" y="3002"/>
                    <a:pt x="1632" y="3001"/>
                  </a:cubicBezTo>
                  <a:cubicBezTo>
                    <a:pt x="1644" y="3024"/>
                    <a:pt x="1680" y="3048"/>
                    <a:pt x="1656" y="3060"/>
                  </a:cubicBezTo>
                  <a:lnTo>
                    <a:pt x="1613" y="3060"/>
                  </a:lnTo>
                  <a:cubicBezTo>
                    <a:pt x="1599" y="3068"/>
                    <a:pt x="1588" y="3076"/>
                    <a:pt x="1620" y="3084"/>
                  </a:cubicBezTo>
                  <a:lnTo>
                    <a:pt x="1656" y="3072"/>
                  </a:lnTo>
                  <a:cubicBezTo>
                    <a:pt x="1680" y="3096"/>
                    <a:pt x="1715" y="3120"/>
                    <a:pt x="1704" y="3143"/>
                  </a:cubicBezTo>
                  <a:cubicBezTo>
                    <a:pt x="1751" y="3143"/>
                    <a:pt x="1704" y="3132"/>
                    <a:pt x="1751" y="3132"/>
                  </a:cubicBezTo>
                  <a:cubicBezTo>
                    <a:pt x="1689" y="3132"/>
                    <a:pt x="1744" y="3086"/>
                    <a:pt x="1712" y="3083"/>
                  </a:cubicBezTo>
                  <a:lnTo>
                    <a:pt x="1712" y="3083"/>
                  </a:lnTo>
                  <a:cubicBezTo>
                    <a:pt x="1743" y="3077"/>
                    <a:pt x="1724" y="3058"/>
                    <a:pt x="1775" y="3048"/>
                  </a:cubicBezTo>
                  <a:lnTo>
                    <a:pt x="1775" y="3048"/>
                  </a:lnTo>
                  <a:cubicBezTo>
                    <a:pt x="1769" y="3048"/>
                    <a:pt x="1760" y="3051"/>
                    <a:pt x="1754" y="3051"/>
                  </a:cubicBezTo>
                  <a:cubicBezTo>
                    <a:pt x="1748" y="3051"/>
                    <a:pt x="1745" y="3048"/>
                    <a:pt x="1751" y="3036"/>
                  </a:cubicBezTo>
                  <a:lnTo>
                    <a:pt x="1715" y="3036"/>
                  </a:lnTo>
                  <a:cubicBezTo>
                    <a:pt x="1680" y="3024"/>
                    <a:pt x="1692" y="3001"/>
                    <a:pt x="1668" y="2989"/>
                  </a:cubicBezTo>
                  <a:cubicBezTo>
                    <a:pt x="1672" y="2985"/>
                    <a:pt x="1676" y="2983"/>
                    <a:pt x="1680" y="2983"/>
                  </a:cubicBezTo>
                  <a:cubicBezTo>
                    <a:pt x="1688" y="2983"/>
                    <a:pt x="1696" y="2989"/>
                    <a:pt x="1704" y="2989"/>
                  </a:cubicBezTo>
                  <a:lnTo>
                    <a:pt x="1680" y="2977"/>
                  </a:lnTo>
                  <a:cubicBezTo>
                    <a:pt x="1704" y="2977"/>
                    <a:pt x="1722" y="2966"/>
                    <a:pt x="1735" y="2966"/>
                  </a:cubicBezTo>
                  <a:cubicBezTo>
                    <a:pt x="1742" y="2966"/>
                    <a:pt x="1747" y="2969"/>
                    <a:pt x="1751" y="2977"/>
                  </a:cubicBezTo>
                  <a:lnTo>
                    <a:pt x="1751" y="2953"/>
                  </a:lnTo>
                  <a:cubicBezTo>
                    <a:pt x="1775" y="2941"/>
                    <a:pt x="1787" y="2929"/>
                    <a:pt x="1775" y="2917"/>
                  </a:cubicBezTo>
                  <a:cubicBezTo>
                    <a:pt x="1787" y="2905"/>
                    <a:pt x="1739" y="2893"/>
                    <a:pt x="1763" y="2893"/>
                  </a:cubicBezTo>
                  <a:lnTo>
                    <a:pt x="1751" y="2858"/>
                  </a:lnTo>
                  <a:lnTo>
                    <a:pt x="1763" y="2858"/>
                  </a:lnTo>
                  <a:cubicBezTo>
                    <a:pt x="1763" y="2834"/>
                    <a:pt x="1715" y="2786"/>
                    <a:pt x="1775" y="2751"/>
                  </a:cubicBezTo>
                  <a:cubicBezTo>
                    <a:pt x="1763" y="2739"/>
                    <a:pt x="1763" y="2727"/>
                    <a:pt x="1775" y="2715"/>
                  </a:cubicBezTo>
                  <a:lnTo>
                    <a:pt x="1799" y="2715"/>
                  </a:lnTo>
                  <a:cubicBezTo>
                    <a:pt x="1787" y="2691"/>
                    <a:pt x="1823" y="2667"/>
                    <a:pt x="1799" y="2655"/>
                  </a:cubicBezTo>
                  <a:cubicBezTo>
                    <a:pt x="1870" y="2643"/>
                    <a:pt x="1811" y="2584"/>
                    <a:pt x="1823" y="2560"/>
                  </a:cubicBezTo>
                  <a:lnTo>
                    <a:pt x="1787" y="2560"/>
                  </a:lnTo>
                  <a:cubicBezTo>
                    <a:pt x="1799" y="2536"/>
                    <a:pt x="1787" y="2524"/>
                    <a:pt x="1763" y="2500"/>
                  </a:cubicBezTo>
                  <a:lnTo>
                    <a:pt x="1739" y="2500"/>
                  </a:lnTo>
                  <a:cubicBezTo>
                    <a:pt x="1704" y="2477"/>
                    <a:pt x="1763" y="2453"/>
                    <a:pt x="1751" y="2417"/>
                  </a:cubicBezTo>
                  <a:cubicBezTo>
                    <a:pt x="1775" y="2417"/>
                    <a:pt x="1763" y="2429"/>
                    <a:pt x="1763" y="2441"/>
                  </a:cubicBezTo>
                  <a:cubicBezTo>
                    <a:pt x="1834" y="2393"/>
                    <a:pt x="1704" y="2358"/>
                    <a:pt x="1763" y="2322"/>
                  </a:cubicBezTo>
                  <a:cubicBezTo>
                    <a:pt x="1751" y="2322"/>
                    <a:pt x="1751" y="2310"/>
                    <a:pt x="1763" y="2310"/>
                  </a:cubicBezTo>
                  <a:cubicBezTo>
                    <a:pt x="1763" y="2298"/>
                    <a:pt x="1774" y="2298"/>
                    <a:pt x="1775" y="2287"/>
                  </a:cubicBezTo>
                  <a:lnTo>
                    <a:pt x="1775" y="2287"/>
                  </a:lnTo>
                  <a:cubicBezTo>
                    <a:pt x="1774" y="2298"/>
                    <a:pt x="1763" y="2298"/>
                    <a:pt x="1763" y="2298"/>
                  </a:cubicBezTo>
                  <a:cubicBezTo>
                    <a:pt x="1763" y="2298"/>
                    <a:pt x="1751" y="2286"/>
                    <a:pt x="1751" y="2274"/>
                  </a:cubicBezTo>
                  <a:lnTo>
                    <a:pt x="1787" y="2274"/>
                  </a:lnTo>
                  <a:cubicBezTo>
                    <a:pt x="1793" y="2268"/>
                    <a:pt x="1787" y="2265"/>
                    <a:pt x="1776" y="2265"/>
                  </a:cubicBezTo>
                  <a:cubicBezTo>
                    <a:pt x="1766" y="2265"/>
                    <a:pt x="1751" y="2268"/>
                    <a:pt x="1739" y="2274"/>
                  </a:cubicBezTo>
                  <a:cubicBezTo>
                    <a:pt x="1727" y="2262"/>
                    <a:pt x="1727" y="2262"/>
                    <a:pt x="1715" y="2262"/>
                  </a:cubicBezTo>
                  <a:cubicBezTo>
                    <a:pt x="1775" y="2250"/>
                    <a:pt x="1692" y="2239"/>
                    <a:pt x="1751" y="2227"/>
                  </a:cubicBezTo>
                  <a:cubicBezTo>
                    <a:pt x="1727" y="2215"/>
                    <a:pt x="1727" y="2179"/>
                    <a:pt x="1668" y="2179"/>
                  </a:cubicBezTo>
                  <a:cubicBezTo>
                    <a:pt x="1668" y="2179"/>
                    <a:pt x="1673" y="2174"/>
                    <a:pt x="1677" y="2174"/>
                  </a:cubicBezTo>
                  <a:cubicBezTo>
                    <a:pt x="1678" y="2174"/>
                    <a:pt x="1680" y="2175"/>
                    <a:pt x="1680" y="2179"/>
                  </a:cubicBezTo>
                  <a:cubicBezTo>
                    <a:pt x="1680" y="2167"/>
                    <a:pt x="1692" y="2155"/>
                    <a:pt x="1668" y="2143"/>
                  </a:cubicBezTo>
                  <a:lnTo>
                    <a:pt x="1715" y="2143"/>
                  </a:lnTo>
                  <a:lnTo>
                    <a:pt x="1656" y="2119"/>
                  </a:lnTo>
                  <a:cubicBezTo>
                    <a:pt x="1673" y="2111"/>
                    <a:pt x="1684" y="2103"/>
                    <a:pt x="1701" y="2103"/>
                  </a:cubicBezTo>
                  <a:cubicBezTo>
                    <a:pt x="1708" y="2103"/>
                    <a:pt x="1717" y="2104"/>
                    <a:pt x="1727" y="2108"/>
                  </a:cubicBezTo>
                  <a:cubicBezTo>
                    <a:pt x="1668" y="2084"/>
                    <a:pt x="1704" y="2084"/>
                    <a:pt x="1644" y="2060"/>
                  </a:cubicBezTo>
                  <a:lnTo>
                    <a:pt x="1680" y="2060"/>
                  </a:lnTo>
                  <a:cubicBezTo>
                    <a:pt x="1680" y="2048"/>
                    <a:pt x="1632" y="2036"/>
                    <a:pt x="1656" y="2024"/>
                  </a:cubicBezTo>
                  <a:cubicBezTo>
                    <a:pt x="1704" y="2000"/>
                    <a:pt x="1656" y="1917"/>
                    <a:pt x="1692" y="1858"/>
                  </a:cubicBezTo>
                  <a:lnTo>
                    <a:pt x="1692" y="1858"/>
                  </a:lnTo>
                  <a:cubicBezTo>
                    <a:pt x="1677" y="1862"/>
                    <a:pt x="1669" y="1863"/>
                    <a:pt x="1665" y="1863"/>
                  </a:cubicBezTo>
                  <a:cubicBezTo>
                    <a:pt x="1646" y="1863"/>
                    <a:pt x="1700" y="1832"/>
                    <a:pt x="1671" y="1832"/>
                  </a:cubicBezTo>
                  <a:cubicBezTo>
                    <a:pt x="1667" y="1832"/>
                    <a:pt x="1662" y="1833"/>
                    <a:pt x="1656" y="1834"/>
                  </a:cubicBezTo>
                  <a:cubicBezTo>
                    <a:pt x="1673" y="1825"/>
                    <a:pt x="1684" y="1817"/>
                    <a:pt x="1693" y="1817"/>
                  </a:cubicBezTo>
                  <a:cubicBezTo>
                    <a:pt x="1697" y="1817"/>
                    <a:pt x="1700" y="1818"/>
                    <a:pt x="1704" y="1822"/>
                  </a:cubicBezTo>
                  <a:cubicBezTo>
                    <a:pt x="1680" y="1786"/>
                    <a:pt x="1727" y="1762"/>
                    <a:pt x="1668" y="1762"/>
                  </a:cubicBezTo>
                  <a:cubicBezTo>
                    <a:pt x="1674" y="1756"/>
                    <a:pt x="1680" y="1756"/>
                    <a:pt x="1686" y="1756"/>
                  </a:cubicBezTo>
                  <a:cubicBezTo>
                    <a:pt x="1692" y="1756"/>
                    <a:pt x="1698" y="1756"/>
                    <a:pt x="1704" y="1750"/>
                  </a:cubicBezTo>
                  <a:cubicBezTo>
                    <a:pt x="1704" y="1750"/>
                    <a:pt x="1692" y="1750"/>
                    <a:pt x="1704" y="1738"/>
                  </a:cubicBezTo>
                  <a:lnTo>
                    <a:pt x="1727" y="1738"/>
                  </a:lnTo>
                  <a:cubicBezTo>
                    <a:pt x="1722" y="1728"/>
                    <a:pt x="1709" y="1725"/>
                    <a:pt x="1690" y="1725"/>
                  </a:cubicBezTo>
                  <a:cubicBezTo>
                    <a:pt x="1665" y="1725"/>
                    <a:pt x="1631" y="1732"/>
                    <a:pt x="1596" y="1738"/>
                  </a:cubicBezTo>
                  <a:cubicBezTo>
                    <a:pt x="1620" y="1715"/>
                    <a:pt x="1620" y="1715"/>
                    <a:pt x="1573" y="1703"/>
                  </a:cubicBezTo>
                  <a:cubicBezTo>
                    <a:pt x="1588" y="1703"/>
                    <a:pt x="1599" y="1692"/>
                    <a:pt x="1608" y="1692"/>
                  </a:cubicBezTo>
                  <a:cubicBezTo>
                    <a:pt x="1612" y="1692"/>
                    <a:pt x="1616" y="1695"/>
                    <a:pt x="1620" y="1703"/>
                  </a:cubicBezTo>
                  <a:cubicBezTo>
                    <a:pt x="1620" y="1692"/>
                    <a:pt x="1630" y="1642"/>
                    <a:pt x="1596" y="1642"/>
                  </a:cubicBezTo>
                  <a:cubicBezTo>
                    <a:pt x="1593" y="1642"/>
                    <a:pt x="1589" y="1642"/>
                    <a:pt x="1584" y="1643"/>
                  </a:cubicBezTo>
                  <a:cubicBezTo>
                    <a:pt x="1596" y="1631"/>
                    <a:pt x="1584" y="1631"/>
                    <a:pt x="1584" y="1631"/>
                  </a:cubicBezTo>
                  <a:cubicBezTo>
                    <a:pt x="1573" y="1608"/>
                    <a:pt x="1584" y="1596"/>
                    <a:pt x="1573" y="1584"/>
                  </a:cubicBezTo>
                  <a:lnTo>
                    <a:pt x="1561" y="1584"/>
                  </a:lnTo>
                  <a:cubicBezTo>
                    <a:pt x="1552" y="1586"/>
                    <a:pt x="1545" y="1587"/>
                    <a:pt x="1542" y="1587"/>
                  </a:cubicBezTo>
                  <a:cubicBezTo>
                    <a:pt x="1525" y="1587"/>
                    <a:pt x="1546" y="1570"/>
                    <a:pt x="1537" y="1560"/>
                  </a:cubicBezTo>
                  <a:cubicBezTo>
                    <a:pt x="1573" y="1500"/>
                    <a:pt x="1525" y="1548"/>
                    <a:pt x="1549" y="1488"/>
                  </a:cubicBezTo>
                  <a:lnTo>
                    <a:pt x="1549" y="1488"/>
                  </a:lnTo>
                  <a:lnTo>
                    <a:pt x="1513" y="1500"/>
                  </a:lnTo>
                  <a:cubicBezTo>
                    <a:pt x="1503" y="1504"/>
                    <a:pt x="1496" y="1505"/>
                    <a:pt x="1492" y="1505"/>
                  </a:cubicBezTo>
                  <a:cubicBezTo>
                    <a:pt x="1469" y="1505"/>
                    <a:pt x="1542" y="1451"/>
                    <a:pt x="1501" y="1441"/>
                  </a:cubicBezTo>
                  <a:lnTo>
                    <a:pt x="1501" y="1441"/>
                  </a:lnTo>
                  <a:lnTo>
                    <a:pt x="1489" y="1453"/>
                  </a:lnTo>
                  <a:cubicBezTo>
                    <a:pt x="1465" y="1453"/>
                    <a:pt x="1573" y="1381"/>
                    <a:pt x="1573" y="1369"/>
                  </a:cubicBezTo>
                  <a:cubicBezTo>
                    <a:pt x="1577" y="1365"/>
                    <a:pt x="1579" y="1364"/>
                    <a:pt x="1581" y="1364"/>
                  </a:cubicBezTo>
                  <a:cubicBezTo>
                    <a:pt x="1586" y="1364"/>
                    <a:pt x="1588" y="1369"/>
                    <a:pt x="1596" y="1369"/>
                  </a:cubicBezTo>
                  <a:cubicBezTo>
                    <a:pt x="1604" y="1355"/>
                    <a:pt x="1602" y="1350"/>
                    <a:pt x="1596" y="1350"/>
                  </a:cubicBezTo>
                  <a:cubicBezTo>
                    <a:pt x="1585" y="1350"/>
                    <a:pt x="1560" y="1363"/>
                    <a:pt x="1542" y="1363"/>
                  </a:cubicBezTo>
                  <a:cubicBezTo>
                    <a:pt x="1535" y="1363"/>
                    <a:pt x="1529" y="1362"/>
                    <a:pt x="1525" y="1357"/>
                  </a:cubicBezTo>
                  <a:cubicBezTo>
                    <a:pt x="1549" y="1346"/>
                    <a:pt x="1584" y="1346"/>
                    <a:pt x="1584" y="1322"/>
                  </a:cubicBezTo>
                  <a:cubicBezTo>
                    <a:pt x="1596" y="1310"/>
                    <a:pt x="1489" y="1310"/>
                    <a:pt x="1525" y="1262"/>
                  </a:cubicBezTo>
                  <a:lnTo>
                    <a:pt x="1525" y="1262"/>
                  </a:lnTo>
                  <a:cubicBezTo>
                    <a:pt x="1513" y="1274"/>
                    <a:pt x="1489" y="1286"/>
                    <a:pt x="1477" y="1286"/>
                  </a:cubicBezTo>
                  <a:cubicBezTo>
                    <a:pt x="1466" y="1275"/>
                    <a:pt x="1516" y="1213"/>
                    <a:pt x="1477" y="1213"/>
                  </a:cubicBezTo>
                  <a:cubicBezTo>
                    <a:pt x="1474" y="1213"/>
                    <a:pt x="1470" y="1214"/>
                    <a:pt x="1465" y="1215"/>
                  </a:cubicBezTo>
                  <a:cubicBezTo>
                    <a:pt x="1465" y="1215"/>
                    <a:pt x="1465" y="1215"/>
                    <a:pt x="1477" y="1203"/>
                  </a:cubicBezTo>
                  <a:cubicBezTo>
                    <a:pt x="1453" y="1203"/>
                    <a:pt x="1430" y="1179"/>
                    <a:pt x="1394" y="1179"/>
                  </a:cubicBezTo>
                  <a:cubicBezTo>
                    <a:pt x="1501" y="1119"/>
                    <a:pt x="1299" y="1131"/>
                    <a:pt x="1394" y="1084"/>
                  </a:cubicBezTo>
                  <a:lnTo>
                    <a:pt x="1370" y="1048"/>
                  </a:lnTo>
                  <a:lnTo>
                    <a:pt x="1382" y="1036"/>
                  </a:lnTo>
                  <a:cubicBezTo>
                    <a:pt x="1375" y="1022"/>
                    <a:pt x="1364" y="1016"/>
                    <a:pt x="1349" y="1016"/>
                  </a:cubicBezTo>
                  <a:cubicBezTo>
                    <a:pt x="1338" y="1016"/>
                    <a:pt x="1325" y="1019"/>
                    <a:pt x="1311" y="1024"/>
                  </a:cubicBezTo>
                  <a:cubicBezTo>
                    <a:pt x="1323" y="1012"/>
                    <a:pt x="1334" y="1012"/>
                    <a:pt x="1334" y="1012"/>
                  </a:cubicBezTo>
                  <a:cubicBezTo>
                    <a:pt x="1334" y="965"/>
                    <a:pt x="1323" y="965"/>
                    <a:pt x="1263" y="965"/>
                  </a:cubicBezTo>
                  <a:lnTo>
                    <a:pt x="1287" y="941"/>
                  </a:lnTo>
                  <a:cubicBezTo>
                    <a:pt x="1275" y="941"/>
                    <a:pt x="1299" y="857"/>
                    <a:pt x="1239" y="846"/>
                  </a:cubicBezTo>
                  <a:lnTo>
                    <a:pt x="1251" y="846"/>
                  </a:lnTo>
                  <a:cubicBezTo>
                    <a:pt x="1203" y="836"/>
                    <a:pt x="1240" y="742"/>
                    <a:pt x="1201" y="742"/>
                  </a:cubicBezTo>
                  <a:cubicBezTo>
                    <a:pt x="1191" y="742"/>
                    <a:pt x="1177" y="748"/>
                    <a:pt x="1156" y="762"/>
                  </a:cubicBezTo>
                  <a:lnTo>
                    <a:pt x="1108" y="762"/>
                  </a:lnTo>
                  <a:cubicBezTo>
                    <a:pt x="1120" y="798"/>
                    <a:pt x="1061" y="786"/>
                    <a:pt x="1061" y="810"/>
                  </a:cubicBezTo>
                  <a:cubicBezTo>
                    <a:pt x="1039" y="810"/>
                    <a:pt x="1056" y="772"/>
                    <a:pt x="1068" y="772"/>
                  </a:cubicBezTo>
                  <a:cubicBezTo>
                    <a:pt x="1070" y="772"/>
                    <a:pt x="1071" y="773"/>
                    <a:pt x="1072" y="774"/>
                  </a:cubicBezTo>
                  <a:cubicBezTo>
                    <a:pt x="1132" y="738"/>
                    <a:pt x="1061" y="726"/>
                    <a:pt x="1096" y="691"/>
                  </a:cubicBezTo>
                  <a:cubicBezTo>
                    <a:pt x="1037" y="643"/>
                    <a:pt x="1013" y="560"/>
                    <a:pt x="965" y="500"/>
                  </a:cubicBezTo>
                  <a:lnTo>
                    <a:pt x="930" y="548"/>
                  </a:lnTo>
                  <a:lnTo>
                    <a:pt x="918" y="536"/>
                  </a:lnTo>
                  <a:cubicBezTo>
                    <a:pt x="918" y="519"/>
                    <a:pt x="930" y="502"/>
                    <a:pt x="941" y="502"/>
                  </a:cubicBezTo>
                  <a:cubicBezTo>
                    <a:pt x="945" y="502"/>
                    <a:pt x="950" y="505"/>
                    <a:pt x="953" y="512"/>
                  </a:cubicBezTo>
                  <a:cubicBezTo>
                    <a:pt x="958" y="498"/>
                    <a:pt x="952" y="493"/>
                    <a:pt x="942" y="493"/>
                  </a:cubicBezTo>
                  <a:cubicBezTo>
                    <a:pt x="928" y="493"/>
                    <a:pt x="906" y="505"/>
                    <a:pt x="906" y="512"/>
                  </a:cubicBezTo>
                  <a:cubicBezTo>
                    <a:pt x="894" y="476"/>
                    <a:pt x="953" y="476"/>
                    <a:pt x="942" y="465"/>
                  </a:cubicBezTo>
                  <a:lnTo>
                    <a:pt x="930" y="465"/>
                  </a:lnTo>
                  <a:cubicBezTo>
                    <a:pt x="913" y="473"/>
                    <a:pt x="902" y="487"/>
                    <a:pt x="893" y="487"/>
                  </a:cubicBezTo>
                  <a:cubicBezTo>
                    <a:pt x="889" y="487"/>
                    <a:pt x="886" y="484"/>
                    <a:pt x="882" y="476"/>
                  </a:cubicBezTo>
                  <a:cubicBezTo>
                    <a:pt x="878" y="472"/>
                    <a:pt x="878" y="468"/>
                    <a:pt x="880" y="464"/>
                  </a:cubicBezTo>
                  <a:lnTo>
                    <a:pt x="880" y="464"/>
                  </a:lnTo>
                  <a:cubicBezTo>
                    <a:pt x="880" y="465"/>
                    <a:pt x="881" y="465"/>
                    <a:pt x="882" y="465"/>
                  </a:cubicBezTo>
                  <a:lnTo>
                    <a:pt x="882" y="461"/>
                  </a:lnTo>
                  <a:lnTo>
                    <a:pt x="882" y="461"/>
                  </a:lnTo>
                  <a:cubicBezTo>
                    <a:pt x="881" y="462"/>
                    <a:pt x="880" y="463"/>
                    <a:pt x="880" y="464"/>
                  </a:cubicBezTo>
                  <a:lnTo>
                    <a:pt x="880" y="464"/>
                  </a:lnTo>
                  <a:cubicBezTo>
                    <a:pt x="859" y="464"/>
                    <a:pt x="870" y="453"/>
                    <a:pt x="882" y="453"/>
                  </a:cubicBezTo>
                  <a:lnTo>
                    <a:pt x="882" y="461"/>
                  </a:lnTo>
                  <a:lnTo>
                    <a:pt x="882" y="461"/>
                  </a:lnTo>
                  <a:cubicBezTo>
                    <a:pt x="886" y="454"/>
                    <a:pt x="894" y="447"/>
                    <a:pt x="894" y="441"/>
                  </a:cubicBezTo>
                  <a:lnTo>
                    <a:pt x="882" y="441"/>
                  </a:lnTo>
                  <a:lnTo>
                    <a:pt x="858" y="417"/>
                  </a:lnTo>
                  <a:lnTo>
                    <a:pt x="846" y="453"/>
                  </a:lnTo>
                  <a:cubicBezTo>
                    <a:pt x="842" y="455"/>
                    <a:pt x="839" y="455"/>
                    <a:pt x="836" y="455"/>
                  </a:cubicBezTo>
                  <a:cubicBezTo>
                    <a:pt x="829" y="455"/>
                    <a:pt x="825" y="451"/>
                    <a:pt x="820" y="451"/>
                  </a:cubicBezTo>
                  <a:cubicBezTo>
                    <a:pt x="815" y="451"/>
                    <a:pt x="809" y="456"/>
                    <a:pt x="799" y="476"/>
                  </a:cubicBezTo>
                  <a:cubicBezTo>
                    <a:pt x="834" y="405"/>
                    <a:pt x="727" y="381"/>
                    <a:pt x="727" y="357"/>
                  </a:cubicBezTo>
                  <a:cubicBezTo>
                    <a:pt x="720" y="361"/>
                    <a:pt x="713" y="362"/>
                    <a:pt x="707" y="362"/>
                  </a:cubicBezTo>
                  <a:cubicBezTo>
                    <a:pt x="690" y="362"/>
                    <a:pt x="676" y="354"/>
                    <a:pt x="668" y="345"/>
                  </a:cubicBezTo>
                  <a:cubicBezTo>
                    <a:pt x="668" y="356"/>
                    <a:pt x="650" y="384"/>
                    <a:pt x="638" y="384"/>
                  </a:cubicBezTo>
                  <a:cubicBezTo>
                    <a:pt x="636" y="384"/>
                    <a:pt x="634" y="383"/>
                    <a:pt x="632" y="381"/>
                  </a:cubicBezTo>
                  <a:cubicBezTo>
                    <a:pt x="689" y="313"/>
                    <a:pt x="626" y="321"/>
                    <a:pt x="641" y="270"/>
                  </a:cubicBezTo>
                  <a:lnTo>
                    <a:pt x="641" y="270"/>
                  </a:lnTo>
                  <a:cubicBezTo>
                    <a:pt x="637" y="278"/>
                    <a:pt x="632" y="280"/>
                    <a:pt x="626" y="280"/>
                  </a:cubicBezTo>
                  <a:cubicBezTo>
                    <a:pt x="617" y="280"/>
                    <a:pt x="607" y="276"/>
                    <a:pt x="598" y="276"/>
                  </a:cubicBezTo>
                  <a:cubicBezTo>
                    <a:pt x="587" y="276"/>
                    <a:pt x="577" y="282"/>
                    <a:pt x="572" y="310"/>
                  </a:cubicBezTo>
                  <a:cubicBezTo>
                    <a:pt x="561" y="286"/>
                    <a:pt x="584" y="274"/>
                    <a:pt x="596" y="250"/>
                  </a:cubicBezTo>
                  <a:cubicBezTo>
                    <a:pt x="537" y="250"/>
                    <a:pt x="525" y="179"/>
                    <a:pt x="477" y="167"/>
                  </a:cubicBezTo>
                  <a:cubicBezTo>
                    <a:pt x="465" y="179"/>
                    <a:pt x="465" y="191"/>
                    <a:pt x="441" y="203"/>
                  </a:cubicBezTo>
                  <a:lnTo>
                    <a:pt x="453" y="143"/>
                  </a:lnTo>
                  <a:lnTo>
                    <a:pt x="453" y="143"/>
                  </a:lnTo>
                  <a:cubicBezTo>
                    <a:pt x="445" y="143"/>
                    <a:pt x="424" y="173"/>
                    <a:pt x="417" y="173"/>
                  </a:cubicBezTo>
                  <a:cubicBezTo>
                    <a:pt x="415" y="173"/>
                    <a:pt x="414" y="169"/>
                    <a:pt x="418" y="155"/>
                  </a:cubicBezTo>
                  <a:lnTo>
                    <a:pt x="418" y="155"/>
                  </a:lnTo>
                  <a:cubicBezTo>
                    <a:pt x="406" y="167"/>
                    <a:pt x="406" y="179"/>
                    <a:pt x="394" y="179"/>
                  </a:cubicBezTo>
                  <a:cubicBezTo>
                    <a:pt x="334" y="72"/>
                    <a:pt x="191" y="143"/>
                    <a:pt x="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3179;p34">
              <a:extLst>
                <a:ext uri="{FF2B5EF4-FFF2-40B4-BE49-F238E27FC236}">
                  <a16:creationId xmlns:a16="http://schemas.microsoft.com/office/drawing/2014/main" id="{22F6A7CB-A577-4F94-B281-203CD79AAD34}"/>
                </a:ext>
              </a:extLst>
            </p:cNvPr>
            <p:cNvSpPr/>
            <p:nvPr/>
          </p:nvSpPr>
          <p:spPr>
            <a:xfrm>
              <a:off x="6403775" y="24712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3180;p34">
              <a:extLst>
                <a:ext uri="{FF2B5EF4-FFF2-40B4-BE49-F238E27FC236}">
                  <a16:creationId xmlns:a16="http://schemas.microsoft.com/office/drawing/2014/main" id="{B71C7C29-725C-4EFB-B91B-493D0491C4AC}"/>
                </a:ext>
              </a:extLst>
            </p:cNvPr>
            <p:cNvSpPr/>
            <p:nvPr/>
          </p:nvSpPr>
          <p:spPr>
            <a:xfrm>
              <a:off x="6388275" y="2422750"/>
              <a:ext cx="325" cy="25"/>
            </a:xfrm>
            <a:custGeom>
              <a:avLst/>
              <a:gdLst/>
              <a:ahLst/>
              <a:cxnLst/>
              <a:rect l="l" t="t" r="r" b="b"/>
              <a:pathLst>
                <a:path w="13" h="1" extrusionOk="0">
                  <a:moveTo>
                    <a:pt x="13" y="0"/>
                  </a:moveTo>
                  <a:lnTo>
                    <a:pt x="13" y="0"/>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3181;p34">
              <a:extLst>
                <a:ext uri="{FF2B5EF4-FFF2-40B4-BE49-F238E27FC236}">
                  <a16:creationId xmlns:a16="http://schemas.microsoft.com/office/drawing/2014/main" id="{EFB748F1-092F-4F99-97DB-3EC0EC4277B8}"/>
                </a:ext>
              </a:extLst>
            </p:cNvPr>
            <p:cNvSpPr/>
            <p:nvPr/>
          </p:nvSpPr>
          <p:spPr>
            <a:xfrm>
              <a:off x="6406450" y="2472150"/>
              <a:ext cx="625" cy="625"/>
            </a:xfrm>
            <a:custGeom>
              <a:avLst/>
              <a:gdLst/>
              <a:ahLst/>
              <a:cxnLst/>
              <a:rect l="l" t="t" r="r" b="b"/>
              <a:pathLst>
                <a:path w="25" h="25" extrusionOk="0">
                  <a:moveTo>
                    <a:pt x="12" y="1"/>
                  </a:moveTo>
                  <a:lnTo>
                    <a:pt x="17" y="10"/>
                  </a:lnTo>
                  <a:lnTo>
                    <a:pt x="17" y="10"/>
                  </a:lnTo>
                  <a:cubicBezTo>
                    <a:pt x="18" y="8"/>
                    <a:pt x="17" y="5"/>
                    <a:pt x="12" y="1"/>
                  </a:cubicBezTo>
                  <a:close/>
                  <a:moveTo>
                    <a:pt x="17" y="10"/>
                  </a:moveTo>
                  <a:cubicBezTo>
                    <a:pt x="15" y="13"/>
                    <a:pt x="8" y="13"/>
                    <a:pt x="0" y="13"/>
                  </a:cubicBezTo>
                  <a:cubicBezTo>
                    <a:pt x="8" y="13"/>
                    <a:pt x="15" y="13"/>
                    <a:pt x="19" y="16"/>
                  </a:cubicBezTo>
                  <a:lnTo>
                    <a:pt x="19" y="16"/>
                  </a:lnTo>
                  <a:lnTo>
                    <a:pt x="17" y="10"/>
                  </a:lnTo>
                  <a:close/>
                  <a:moveTo>
                    <a:pt x="19" y="16"/>
                  </a:moveTo>
                  <a:lnTo>
                    <a:pt x="24" y="25"/>
                  </a:lnTo>
                  <a:cubicBezTo>
                    <a:pt x="24" y="20"/>
                    <a:pt x="22" y="17"/>
                    <a:pt x="19" y="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3182;p34">
              <a:extLst>
                <a:ext uri="{FF2B5EF4-FFF2-40B4-BE49-F238E27FC236}">
                  <a16:creationId xmlns:a16="http://schemas.microsoft.com/office/drawing/2014/main" id="{186F4EAD-476D-4D75-9B6B-CF46A9049468}"/>
                </a:ext>
              </a:extLst>
            </p:cNvPr>
            <p:cNvSpPr/>
            <p:nvPr/>
          </p:nvSpPr>
          <p:spPr>
            <a:xfrm>
              <a:off x="6401375" y="2475125"/>
              <a:ext cx="325" cy="325"/>
            </a:xfrm>
            <a:custGeom>
              <a:avLst/>
              <a:gdLst/>
              <a:ahLst/>
              <a:cxnLst/>
              <a:rect l="l" t="t" r="r" b="b"/>
              <a:pathLst>
                <a:path w="13" h="13" extrusionOk="0">
                  <a:moveTo>
                    <a:pt x="1" y="1"/>
                  </a:moveTo>
                  <a:cubicBezTo>
                    <a:pt x="1" y="13"/>
                    <a:pt x="1" y="13"/>
                    <a:pt x="1" y="13"/>
                  </a:cubicBezTo>
                  <a:lnTo>
                    <a:pt x="13" y="13"/>
                  </a:lnTo>
                  <a:cubicBezTo>
                    <a:pt x="13" y="1"/>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3183;p34">
              <a:extLst>
                <a:ext uri="{FF2B5EF4-FFF2-40B4-BE49-F238E27FC236}">
                  <a16:creationId xmlns:a16="http://schemas.microsoft.com/office/drawing/2014/main" id="{8AF1BAE3-A81C-4B25-843C-D37CE27AE35B}"/>
                </a:ext>
              </a:extLst>
            </p:cNvPr>
            <p:cNvSpPr/>
            <p:nvPr/>
          </p:nvSpPr>
          <p:spPr>
            <a:xfrm>
              <a:off x="6403475" y="2472450"/>
              <a:ext cx="1050" cy="750"/>
            </a:xfrm>
            <a:custGeom>
              <a:avLst/>
              <a:gdLst/>
              <a:ahLst/>
              <a:cxnLst/>
              <a:rect l="l" t="t" r="r" b="b"/>
              <a:pathLst>
                <a:path w="42" h="30" extrusionOk="0">
                  <a:moveTo>
                    <a:pt x="24" y="1"/>
                  </a:moveTo>
                  <a:cubicBezTo>
                    <a:pt x="0" y="1"/>
                    <a:pt x="12" y="13"/>
                    <a:pt x="12" y="25"/>
                  </a:cubicBezTo>
                  <a:cubicBezTo>
                    <a:pt x="22" y="28"/>
                    <a:pt x="28" y="29"/>
                    <a:pt x="31" y="29"/>
                  </a:cubicBezTo>
                  <a:cubicBezTo>
                    <a:pt x="41" y="29"/>
                    <a:pt x="33" y="18"/>
                    <a:pt x="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3184;p34">
              <a:extLst>
                <a:ext uri="{FF2B5EF4-FFF2-40B4-BE49-F238E27FC236}">
                  <a16:creationId xmlns:a16="http://schemas.microsoft.com/office/drawing/2014/main" id="{6230EFBF-1B19-469C-9A14-79D344F1C499}"/>
                </a:ext>
              </a:extLst>
            </p:cNvPr>
            <p:cNvSpPr/>
            <p:nvPr/>
          </p:nvSpPr>
          <p:spPr>
            <a:xfrm>
              <a:off x="6403775" y="2473050"/>
              <a:ext cx="175" cy="450"/>
            </a:xfrm>
            <a:custGeom>
              <a:avLst/>
              <a:gdLst/>
              <a:ahLst/>
              <a:cxnLst/>
              <a:rect l="l" t="t" r="r" b="b"/>
              <a:pathLst>
                <a:path w="7" h="18" extrusionOk="0">
                  <a:moveTo>
                    <a:pt x="0" y="1"/>
                  </a:moveTo>
                  <a:cubicBezTo>
                    <a:pt x="0" y="13"/>
                    <a:pt x="0" y="13"/>
                    <a:pt x="0" y="13"/>
                  </a:cubicBezTo>
                  <a:cubicBezTo>
                    <a:pt x="4" y="16"/>
                    <a:pt x="5" y="17"/>
                    <a:pt x="5" y="17"/>
                  </a:cubicBezTo>
                  <a:cubicBezTo>
                    <a:pt x="6" y="17"/>
                    <a:pt x="0" y="9"/>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3185;p34">
              <a:extLst>
                <a:ext uri="{FF2B5EF4-FFF2-40B4-BE49-F238E27FC236}">
                  <a16:creationId xmlns:a16="http://schemas.microsoft.com/office/drawing/2014/main" id="{FA9B38FD-A01B-42C2-9DDE-EBCC4460F9BB}"/>
                </a:ext>
              </a:extLst>
            </p:cNvPr>
            <p:cNvSpPr/>
            <p:nvPr/>
          </p:nvSpPr>
          <p:spPr>
            <a:xfrm>
              <a:off x="6406275" y="2469750"/>
              <a:ext cx="1150" cy="400"/>
            </a:xfrm>
            <a:custGeom>
              <a:avLst/>
              <a:gdLst/>
              <a:ahLst/>
              <a:cxnLst/>
              <a:rect l="l" t="t" r="r" b="b"/>
              <a:pathLst>
                <a:path w="46" h="16" extrusionOk="0">
                  <a:moveTo>
                    <a:pt x="8" y="0"/>
                  </a:moveTo>
                  <a:cubicBezTo>
                    <a:pt x="2" y="0"/>
                    <a:pt x="0" y="3"/>
                    <a:pt x="7" y="14"/>
                  </a:cubicBezTo>
                  <a:lnTo>
                    <a:pt x="31" y="14"/>
                  </a:lnTo>
                  <a:cubicBezTo>
                    <a:pt x="35" y="15"/>
                    <a:pt x="38" y="16"/>
                    <a:pt x="39" y="16"/>
                  </a:cubicBezTo>
                  <a:cubicBezTo>
                    <a:pt x="46" y="16"/>
                    <a:pt x="19" y="0"/>
                    <a:pt x="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3186;p34">
              <a:extLst>
                <a:ext uri="{FF2B5EF4-FFF2-40B4-BE49-F238E27FC236}">
                  <a16:creationId xmlns:a16="http://schemas.microsoft.com/office/drawing/2014/main" id="{2C703173-1E87-45E5-B498-ACDDAC333619}"/>
                </a:ext>
              </a:extLst>
            </p:cNvPr>
            <p:cNvSpPr/>
            <p:nvPr/>
          </p:nvSpPr>
          <p:spPr>
            <a:xfrm>
              <a:off x="6401675" y="2472150"/>
              <a:ext cx="925" cy="325"/>
            </a:xfrm>
            <a:custGeom>
              <a:avLst/>
              <a:gdLst/>
              <a:ahLst/>
              <a:cxnLst/>
              <a:rect l="l" t="t" r="r" b="b"/>
              <a:pathLst>
                <a:path w="37" h="13" extrusionOk="0">
                  <a:moveTo>
                    <a:pt x="13" y="1"/>
                  </a:moveTo>
                  <a:lnTo>
                    <a:pt x="1" y="13"/>
                  </a:lnTo>
                  <a:lnTo>
                    <a:pt x="36" y="13"/>
                  </a:lnTo>
                  <a:lnTo>
                    <a:pt x="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3187;p34">
              <a:extLst>
                <a:ext uri="{FF2B5EF4-FFF2-40B4-BE49-F238E27FC236}">
                  <a16:creationId xmlns:a16="http://schemas.microsoft.com/office/drawing/2014/main" id="{A5C01B95-F992-4780-91B7-7B2BBE66E5C8}"/>
                </a:ext>
              </a:extLst>
            </p:cNvPr>
            <p:cNvSpPr/>
            <p:nvPr/>
          </p:nvSpPr>
          <p:spPr>
            <a:xfrm>
              <a:off x="6402275" y="2470375"/>
              <a:ext cx="625" cy="625"/>
            </a:xfrm>
            <a:custGeom>
              <a:avLst/>
              <a:gdLst/>
              <a:ahLst/>
              <a:cxnLst/>
              <a:rect l="l" t="t" r="r" b="b"/>
              <a:pathLst>
                <a:path w="25" h="25" extrusionOk="0">
                  <a:moveTo>
                    <a:pt x="12" y="0"/>
                  </a:moveTo>
                  <a:lnTo>
                    <a:pt x="1" y="12"/>
                  </a:lnTo>
                  <a:cubicBezTo>
                    <a:pt x="12" y="24"/>
                    <a:pt x="12" y="24"/>
                    <a:pt x="12" y="24"/>
                  </a:cubicBezTo>
                  <a:cubicBezTo>
                    <a:pt x="12" y="12"/>
                    <a:pt x="24"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3188;p34">
              <a:extLst>
                <a:ext uri="{FF2B5EF4-FFF2-40B4-BE49-F238E27FC236}">
                  <a16:creationId xmlns:a16="http://schemas.microsoft.com/office/drawing/2014/main" id="{E589FCDC-D5B0-4C4A-86D9-677955E76C00}"/>
                </a:ext>
              </a:extLst>
            </p:cNvPr>
            <p:cNvSpPr/>
            <p:nvPr/>
          </p:nvSpPr>
          <p:spPr>
            <a:xfrm>
              <a:off x="6401375" y="2471575"/>
              <a:ext cx="325" cy="300"/>
            </a:xfrm>
            <a:custGeom>
              <a:avLst/>
              <a:gdLst/>
              <a:ahLst/>
              <a:cxnLst/>
              <a:rect l="l" t="t" r="r" b="b"/>
              <a:pathLst>
                <a:path w="13" h="12" extrusionOk="0">
                  <a:moveTo>
                    <a:pt x="13" y="0"/>
                  </a:moveTo>
                  <a:lnTo>
                    <a:pt x="1" y="12"/>
                  </a:lnTo>
                  <a:lnTo>
                    <a:pt x="13" y="12"/>
                  </a:lnTo>
                  <a:lnTo>
                    <a:pt x="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3189;p34">
              <a:extLst>
                <a:ext uri="{FF2B5EF4-FFF2-40B4-BE49-F238E27FC236}">
                  <a16:creationId xmlns:a16="http://schemas.microsoft.com/office/drawing/2014/main" id="{7A26EEEF-E12C-43AE-AC1A-5312543C4D71}"/>
                </a:ext>
              </a:extLst>
            </p:cNvPr>
            <p:cNvSpPr/>
            <p:nvPr/>
          </p:nvSpPr>
          <p:spPr>
            <a:xfrm>
              <a:off x="6402675" y="2465175"/>
              <a:ext cx="825" cy="575"/>
            </a:xfrm>
            <a:custGeom>
              <a:avLst/>
              <a:gdLst/>
              <a:ahLst/>
              <a:cxnLst/>
              <a:rect l="l" t="t" r="r" b="b"/>
              <a:pathLst>
                <a:path w="33" h="23" extrusionOk="0">
                  <a:moveTo>
                    <a:pt x="9" y="1"/>
                  </a:moveTo>
                  <a:cubicBezTo>
                    <a:pt x="3" y="1"/>
                    <a:pt x="0" y="6"/>
                    <a:pt x="8" y="6"/>
                  </a:cubicBezTo>
                  <a:cubicBezTo>
                    <a:pt x="8" y="14"/>
                    <a:pt x="14" y="23"/>
                    <a:pt x="22" y="23"/>
                  </a:cubicBezTo>
                  <a:cubicBezTo>
                    <a:pt x="25" y="23"/>
                    <a:pt x="29" y="21"/>
                    <a:pt x="32" y="18"/>
                  </a:cubicBezTo>
                  <a:lnTo>
                    <a:pt x="20" y="6"/>
                  </a:lnTo>
                  <a:cubicBezTo>
                    <a:pt x="16" y="2"/>
                    <a:pt x="12" y="1"/>
                    <a:pt x="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3190;p34">
              <a:extLst>
                <a:ext uri="{FF2B5EF4-FFF2-40B4-BE49-F238E27FC236}">
                  <a16:creationId xmlns:a16="http://schemas.microsoft.com/office/drawing/2014/main" id="{013A6F37-C947-4ACD-A0E6-99C69E77F637}"/>
                </a:ext>
              </a:extLst>
            </p:cNvPr>
            <p:cNvSpPr/>
            <p:nvPr/>
          </p:nvSpPr>
          <p:spPr>
            <a:xfrm>
              <a:off x="6400200" y="2466800"/>
              <a:ext cx="1200" cy="25"/>
            </a:xfrm>
            <a:custGeom>
              <a:avLst/>
              <a:gdLst/>
              <a:ahLst/>
              <a:cxnLst/>
              <a:rect l="l" t="t" r="r" b="b"/>
              <a:pathLst>
                <a:path w="48" h="1" extrusionOk="0">
                  <a:moveTo>
                    <a:pt x="0" y="1"/>
                  </a:moveTo>
                  <a:lnTo>
                    <a:pt x="24" y="1"/>
                  </a:lnTo>
                  <a:cubicBezTo>
                    <a:pt x="24" y="1"/>
                    <a:pt x="36" y="1"/>
                    <a:pt x="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3191;p34">
              <a:extLst>
                <a:ext uri="{FF2B5EF4-FFF2-40B4-BE49-F238E27FC236}">
                  <a16:creationId xmlns:a16="http://schemas.microsoft.com/office/drawing/2014/main" id="{0204CFC5-F467-43D6-B3A4-0DF1EEC6B05C}"/>
                </a:ext>
              </a:extLst>
            </p:cNvPr>
            <p:cNvSpPr/>
            <p:nvPr/>
          </p:nvSpPr>
          <p:spPr>
            <a:xfrm>
              <a:off x="6399900" y="2465050"/>
              <a:ext cx="625" cy="675"/>
            </a:xfrm>
            <a:custGeom>
              <a:avLst/>
              <a:gdLst/>
              <a:ahLst/>
              <a:cxnLst/>
              <a:rect l="l" t="t" r="r" b="b"/>
              <a:pathLst>
                <a:path w="25" h="27" extrusionOk="0">
                  <a:moveTo>
                    <a:pt x="3" y="1"/>
                  </a:moveTo>
                  <a:cubicBezTo>
                    <a:pt x="1" y="1"/>
                    <a:pt x="0" y="4"/>
                    <a:pt x="0" y="11"/>
                  </a:cubicBezTo>
                  <a:cubicBezTo>
                    <a:pt x="10" y="11"/>
                    <a:pt x="12" y="26"/>
                    <a:pt x="18" y="26"/>
                  </a:cubicBezTo>
                  <a:cubicBezTo>
                    <a:pt x="20" y="26"/>
                    <a:pt x="22" y="25"/>
                    <a:pt x="24" y="23"/>
                  </a:cubicBezTo>
                  <a:cubicBezTo>
                    <a:pt x="16" y="15"/>
                    <a:pt x="8" y="1"/>
                    <a:pt x="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3192;p34">
              <a:extLst>
                <a:ext uri="{FF2B5EF4-FFF2-40B4-BE49-F238E27FC236}">
                  <a16:creationId xmlns:a16="http://schemas.microsoft.com/office/drawing/2014/main" id="{8A1156D8-6C5A-4AF0-A382-B30F42D98780}"/>
                </a:ext>
              </a:extLst>
            </p:cNvPr>
            <p:cNvSpPr/>
            <p:nvPr/>
          </p:nvSpPr>
          <p:spPr>
            <a:xfrm>
              <a:off x="6402275" y="2458475"/>
              <a:ext cx="2100" cy="325"/>
            </a:xfrm>
            <a:custGeom>
              <a:avLst/>
              <a:gdLst/>
              <a:ahLst/>
              <a:cxnLst/>
              <a:rect l="l" t="t" r="r" b="b"/>
              <a:pathLst>
                <a:path w="84" h="13" extrusionOk="0">
                  <a:moveTo>
                    <a:pt x="1" y="0"/>
                  </a:moveTo>
                  <a:lnTo>
                    <a:pt x="1" y="12"/>
                  </a:lnTo>
                  <a:lnTo>
                    <a:pt x="84" y="1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3193;p34">
              <a:extLst>
                <a:ext uri="{FF2B5EF4-FFF2-40B4-BE49-F238E27FC236}">
                  <a16:creationId xmlns:a16="http://schemas.microsoft.com/office/drawing/2014/main" id="{7AC78CA0-A5AC-4747-B59F-F7AC1DD8E3FB}"/>
                </a:ext>
              </a:extLst>
            </p:cNvPr>
            <p:cNvSpPr/>
            <p:nvPr/>
          </p:nvSpPr>
          <p:spPr>
            <a:xfrm>
              <a:off x="6397800" y="2452400"/>
              <a:ext cx="1525" cy="725"/>
            </a:xfrm>
            <a:custGeom>
              <a:avLst/>
              <a:gdLst/>
              <a:ahLst/>
              <a:cxnLst/>
              <a:rect l="l" t="t" r="r" b="b"/>
              <a:pathLst>
                <a:path w="61" h="29" extrusionOk="0">
                  <a:moveTo>
                    <a:pt x="41" y="0"/>
                  </a:moveTo>
                  <a:cubicBezTo>
                    <a:pt x="36" y="0"/>
                    <a:pt x="27" y="2"/>
                    <a:pt x="13" y="5"/>
                  </a:cubicBezTo>
                  <a:cubicBezTo>
                    <a:pt x="1" y="17"/>
                    <a:pt x="13" y="17"/>
                    <a:pt x="25" y="17"/>
                  </a:cubicBezTo>
                  <a:cubicBezTo>
                    <a:pt x="37" y="17"/>
                    <a:pt x="49" y="17"/>
                    <a:pt x="37" y="29"/>
                  </a:cubicBezTo>
                  <a:cubicBezTo>
                    <a:pt x="46" y="29"/>
                    <a:pt x="48" y="14"/>
                    <a:pt x="55" y="14"/>
                  </a:cubicBezTo>
                  <a:cubicBezTo>
                    <a:pt x="56" y="14"/>
                    <a:pt x="58" y="15"/>
                    <a:pt x="60" y="17"/>
                  </a:cubicBezTo>
                  <a:cubicBezTo>
                    <a:pt x="52" y="9"/>
                    <a:pt x="56"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3194;p34">
              <a:extLst>
                <a:ext uri="{FF2B5EF4-FFF2-40B4-BE49-F238E27FC236}">
                  <a16:creationId xmlns:a16="http://schemas.microsoft.com/office/drawing/2014/main" id="{468BB8C8-632C-4E50-A08E-E6BA272ABEF4}"/>
                </a:ext>
              </a:extLst>
            </p:cNvPr>
            <p:cNvSpPr/>
            <p:nvPr/>
          </p:nvSpPr>
          <p:spPr>
            <a:xfrm>
              <a:off x="6364175" y="2393575"/>
              <a:ext cx="325" cy="625"/>
            </a:xfrm>
            <a:custGeom>
              <a:avLst/>
              <a:gdLst/>
              <a:ahLst/>
              <a:cxnLst/>
              <a:rect l="l" t="t" r="r" b="b"/>
              <a:pathLst>
                <a:path w="13" h="25" extrusionOk="0">
                  <a:moveTo>
                    <a:pt x="12" y="24"/>
                  </a:moveTo>
                  <a:lnTo>
                    <a:pt x="1" y="1"/>
                  </a:lnTo>
                  <a:lnTo>
                    <a:pt x="12" y="24"/>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3195;p34">
              <a:extLst>
                <a:ext uri="{FF2B5EF4-FFF2-40B4-BE49-F238E27FC236}">
                  <a16:creationId xmlns:a16="http://schemas.microsoft.com/office/drawing/2014/main" id="{B03CEEE8-0A73-4665-BC01-B8DFD5FB0C6A}"/>
                </a:ext>
              </a:extLst>
            </p:cNvPr>
            <p:cNvSpPr/>
            <p:nvPr/>
          </p:nvSpPr>
          <p:spPr>
            <a:xfrm>
              <a:off x="6362975" y="2393875"/>
              <a:ext cx="625" cy="1225"/>
            </a:xfrm>
            <a:custGeom>
              <a:avLst/>
              <a:gdLst/>
              <a:ahLst/>
              <a:cxnLst/>
              <a:rect l="l" t="t" r="r" b="b"/>
              <a:pathLst>
                <a:path w="25" h="49" extrusionOk="0">
                  <a:moveTo>
                    <a:pt x="25" y="1"/>
                  </a:moveTo>
                  <a:lnTo>
                    <a:pt x="1" y="48"/>
                  </a:lnTo>
                  <a:cubicBezTo>
                    <a:pt x="9" y="48"/>
                    <a:pt x="11" y="43"/>
                    <a:pt x="12" y="43"/>
                  </a:cubicBezTo>
                  <a:cubicBezTo>
                    <a:pt x="13" y="43"/>
                    <a:pt x="13" y="44"/>
                    <a:pt x="13" y="48"/>
                  </a:cubicBezTo>
                  <a:lnTo>
                    <a:pt x="2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3196;p34">
              <a:extLst>
                <a:ext uri="{FF2B5EF4-FFF2-40B4-BE49-F238E27FC236}">
                  <a16:creationId xmlns:a16="http://schemas.microsoft.com/office/drawing/2014/main" id="{8303B645-51E6-499D-A692-354DB770D002}"/>
                </a:ext>
              </a:extLst>
            </p:cNvPr>
            <p:cNvSpPr/>
            <p:nvPr/>
          </p:nvSpPr>
          <p:spPr>
            <a:xfrm>
              <a:off x="6392150" y="2432575"/>
              <a:ext cx="625" cy="325"/>
            </a:xfrm>
            <a:custGeom>
              <a:avLst/>
              <a:gdLst/>
              <a:ahLst/>
              <a:cxnLst/>
              <a:rect l="l" t="t" r="r" b="b"/>
              <a:pathLst>
                <a:path w="25" h="13" extrusionOk="0">
                  <a:moveTo>
                    <a:pt x="25" y="0"/>
                  </a:moveTo>
                  <a:lnTo>
                    <a:pt x="1" y="12"/>
                  </a:lnTo>
                  <a:lnTo>
                    <a:pt x="13" y="12"/>
                  </a:lnTo>
                  <a:cubicBezTo>
                    <a:pt x="24" y="1"/>
                    <a:pt x="25" y="0"/>
                    <a:pt x="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3197;p34">
              <a:extLst>
                <a:ext uri="{FF2B5EF4-FFF2-40B4-BE49-F238E27FC236}">
                  <a16:creationId xmlns:a16="http://schemas.microsoft.com/office/drawing/2014/main" id="{5F36B4CF-2006-437D-89C7-5C48119CF6C8}"/>
                </a:ext>
              </a:extLst>
            </p:cNvPr>
            <p:cNvSpPr/>
            <p:nvPr/>
          </p:nvSpPr>
          <p:spPr>
            <a:xfrm>
              <a:off x="6391275" y="2428100"/>
              <a:ext cx="900" cy="625"/>
            </a:xfrm>
            <a:custGeom>
              <a:avLst/>
              <a:gdLst/>
              <a:ahLst/>
              <a:cxnLst/>
              <a:rect l="l" t="t" r="r" b="b"/>
              <a:pathLst>
                <a:path w="36" h="25" extrusionOk="0">
                  <a:moveTo>
                    <a:pt x="36" y="1"/>
                  </a:moveTo>
                  <a:lnTo>
                    <a:pt x="0" y="13"/>
                  </a:lnTo>
                  <a:lnTo>
                    <a:pt x="0" y="25"/>
                  </a:lnTo>
                  <a:lnTo>
                    <a:pt x="3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3198;p34">
              <a:extLst>
                <a:ext uri="{FF2B5EF4-FFF2-40B4-BE49-F238E27FC236}">
                  <a16:creationId xmlns:a16="http://schemas.microsoft.com/office/drawing/2014/main" id="{C6D9E437-CB73-47C5-BE74-73560DA0B3C8}"/>
                </a:ext>
              </a:extLst>
            </p:cNvPr>
            <p:cNvSpPr/>
            <p:nvPr/>
          </p:nvSpPr>
          <p:spPr>
            <a:xfrm>
              <a:off x="6388275" y="2425775"/>
              <a:ext cx="625" cy="575"/>
            </a:xfrm>
            <a:custGeom>
              <a:avLst/>
              <a:gdLst/>
              <a:ahLst/>
              <a:cxnLst/>
              <a:rect l="l" t="t" r="r" b="b"/>
              <a:pathLst>
                <a:path w="25" h="23" extrusionOk="0">
                  <a:moveTo>
                    <a:pt x="22" y="0"/>
                  </a:moveTo>
                  <a:cubicBezTo>
                    <a:pt x="21" y="0"/>
                    <a:pt x="16" y="3"/>
                    <a:pt x="1" y="10"/>
                  </a:cubicBezTo>
                  <a:cubicBezTo>
                    <a:pt x="1" y="10"/>
                    <a:pt x="13" y="22"/>
                    <a:pt x="13" y="22"/>
                  </a:cubicBezTo>
                  <a:cubicBezTo>
                    <a:pt x="5" y="14"/>
                    <a:pt x="25" y="0"/>
                    <a:pt x="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258" name="Tabla 1257">
            <a:extLst>
              <a:ext uri="{FF2B5EF4-FFF2-40B4-BE49-F238E27FC236}">
                <a16:creationId xmlns:a16="http://schemas.microsoft.com/office/drawing/2014/main" id="{DBCF5D0C-3352-4B6B-A9EE-B724023E84EF}"/>
              </a:ext>
            </a:extLst>
          </p:cNvPr>
          <p:cNvGraphicFramePr>
            <a:graphicFrameLocks noGrp="1"/>
          </p:cNvGraphicFramePr>
          <p:nvPr>
            <p:extLst>
              <p:ext uri="{D42A27DB-BD31-4B8C-83A1-F6EECF244321}">
                <p14:modId xmlns:p14="http://schemas.microsoft.com/office/powerpoint/2010/main" val="2495112380"/>
              </p:ext>
            </p:extLst>
          </p:nvPr>
        </p:nvGraphicFramePr>
        <p:xfrm>
          <a:off x="2272589" y="1365054"/>
          <a:ext cx="4598822" cy="155253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algn="just" fontAlgn="ctr">
                        <a:spcBef>
                          <a:spcPts val="0"/>
                        </a:spcBef>
                        <a:spcAft>
                          <a:spcPts val="0"/>
                        </a:spcAft>
                      </a:pPr>
                      <a:r>
                        <a:rPr lang="es-EC" sz="1400" u="none" strike="noStrike" dirty="0">
                          <a:effectLst/>
                        </a:rPr>
                        <a:t>Dirección de titulación</a:t>
                      </a:r>
                      <a:endParaRPr lang="es-EC" sz="1800" b="0" i="0" u="none" strike="noStrike" dirty="0">
                        <a:effectLst/>
                        <a:latin typeface="Arial" panose="020B0604020202020204" pitchFamily="34" charset="0"/>
                      </a:endParaRPr>
                    </a:p>
                    <a:p>
                      <a:endParaRPr lang="es-EC" dirty="0">
                        <a:solidFill>
                          <a:schemeClr val="tx2"/>
                        </a:solidFill>
                      </a:endParaRPr>
                    </a:p>
                  </a:txBody>
                  <a:tcPr>
                    <a:lnT w="12700" cap="flat" cmpd="sng" algn="ctr">
                      <a:noFill/>
                      <a:prstDash val="solid"/>
                      <a:round/>
                      <a:headEnd type="none" w="med" len="med"/>
                      <a:tailEnd type="none" w="med" len="med"/>
                    </a:lnT>
                    <a:lnB>
                      <a:noFill/>
                    </a:lnB>
                  </a:tcPr>
                </a:tc>
                <a:tc>
                  <a:txBody>
                    <a:bodyPr/>
                    <a:lstStyle/>
                    <a:p>
                      <a:pPr marL="0" marR="0" indent="0" algn="l" defTabSz="914400" rtl="0" eaLnBrk="1" fontAlgn="ctr" latinLnBrk="0" hangingPunct="1">
                        <a:lnSpc>
                          <a:spcPct val="100000"/>
                        </a:lnSpc>
                        <a:spcBef>
                          <a:spcPts val="0"/>
                        </a:spcBef>
                        <a:spcAft>
                          <a:spcPts val="0"/>
                        </a:spcAft>
                        <a:buClr>
                          <a:srgbClr val="000000"/>
                        </a:buClr>
                        <a:buSzTx/>
                        <a:buFont typeface="Arial"/>
                        <a:buNone/>
                        <a:tabLst/>
                        <a:defRPr/>
                      </a:pPr>
                      <a:r>
                        <a:rPr lang="es-ES" sz="1400" u="none" strike="noStrike" dirty="0">
                          <a:effectLst/>
                        </a:rPr>
                        <a:t>0. Mala</a:t>
                      </a:r>
                      <a:br>
                        <a:rPr lang="es-ES" sz="1400" u="none" strike="noStrike" dirty="0">
                          <a:effectLst/>
                        </a:rPr>
                      </a:br>
                      <a:r>
                        <a:rPr lang="es-ES" sz="1400" u="none" strike="noStrike" dirty="0">
                          <a:effectLst/>
                        </a:rPr>
                        <a:t>1. Regular          </a:t>
                      </a:r>
                      <a:br>
                        <a:rPr lang="es-ES" sz="1400" u="none" strike="noStrike" dirty="0">
                          <a:effectLst/>
                        </a:rPr>
                      </a:br>
                      <a:r>
                        <a:rPr lang="es-ES" sz="1400" u="none" strike="noStrike" dirty="0">
                          <a:effectLst/>
                        </a:rPr>
                        <a:t>2. Bueno</a:t>
                      </a:r>
                      <a:br>
                        <a:rPr lang="es-ES" sz="1400" u="none" strike="noStrike" dirty="0">
                          <a:effectLst/>
                        </a:rPr>
                      </a:br>
                      <a:r>
                        <a:rPr lang="es-ES" sz="1400" u="none" strike="noStrike" dirty="0">
                          <a:effectLst/>
                        </a:rPr>
                        <a:t>3. Excelente</a:t>
                      </a:r>
                      <a:endParaRPr lang="es-ES" sz="1800" b="0" i="0" u="none" strike="noStrike" dirty="0">
                        <a:effectLst/>
                        <a:latin typeface="Arial" panose="020B0604020202020204" pitchFamily="34" charset="0"/>
                      </a:endParaRPr>
                    </a:p>
                    <a:p>
                      <a:pPr algn="l" fontAlgn="ctr">
                        <a:spcBef>
                          <a:spcPts val="0"/>
                        </a:spcBef>
                        <a:spcAft>
                          <a:spcPts val="0"/>
                        </a:spcAft>
                      </a:pP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pic>
        <p:nvPicPr>
          <p:cNvPr id="1259" name="Picture 2" descr="ULEAM">
            <a:extLst>
              <a:ext uri="{FF2B5EF4-FFF2-40B4-BE49-F238E27FC236}">
                <a16:creationId xmlns:a16="http://schemas.microsoft.com/office/drawing/2014/main" id="{A805FEF3-AD93-410A-823B-C89E81A54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800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sp>
        <p:nvSpPr>
          <p:cNvPr id="1260" name="Subtítulo 2">
            <a:extLst>
              <a:ext uri="{FF2B5EF4-FFF2-40B4-BE49-F238E27FC236}">
                <a16:creationId xmlns:a16="http://schemas.microsoft.com/office/drawing/2014/main" id="{A0A3B525-71CC-45C7-BAE3-03801D9C36AB}"/>
              </a:ext>
            </a:extLst>
          </p:cNvPr>
          <p:cNvSpPr txBox="1">
            <a:spLocks/>
          </p:cNvSpPr>
          <p:nvPr/>
        </p:nvSpPr>
        <p:spPr>
          <a:xfrm>
            <a:off x="1828068" y="2812110"/>
            <a:ext cx="7095744" cy="1692707"/>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fontAlgn="ctr"/>
            <a:r>
              <a:rPr lang="es-ES" sz="2400" dirty="0">
                <a:solidFill>
                  <a:schemeClr val="accent4">
                    <a:lumMod val="60000"/>
                    <a:lumOff val="40000"/>
                  </a:schemeClr>
                </a:solidFill>
              </a:rPr>
              <a:t>¿Fue satisfactoria la retroalimentación recibida por parte del tutor/a para el desarrollo y/o culminación de mi proyecto de titulación, y estuvo enmarcada en la planificación?</a:t>
            </a:r>
            <a:endParaRPr lang="es-ES" sz="3200" dirty="0">
              <a:solidFill>
                <a:schemeClr val="accent4">
                  <a:lumMod val="60000"/>
                  <a:lumOff val="40000"/>
                </a:schemeClr>
              </a:solidFill>
              <a:latin typeface="Arial" panose="020B0604020202020204" pitchFamily="34" charset="0"/>
            </a:endParaRPr>
          </a:p>
          <a:p>
            <a:endParaRPr lang="es-EC" dirty="0">
              <a:solidFill>
                <a:schemeClr val="accent4">
                  <a:lumMod val="60000"/>
                  <a:lumOff val="40000"/>
                </a:schemeClr>
              </a:solidFill>
            </a:endParaRPr>
          </a:p>
        </p:txBody>
      </p:sp>
      <p:grpSp>
        <p:nvGrpSpPr>
          <p:cNvPr id="1261" name="Google Shape;11069;p48">
            <a:extLst>
              <a:ext uri="{FF2B5EF4-FFF2-40B4-BE49-F238E27FC236}">
                <a16:creationId xmlns:a16="http://schemas.microsoft.com/office/drawing/2014/main" id="{521AD958-CAC7-4B1D-A876-7950505C0FA6}"/>
              </a:ext>
            </a:extLst>
          </p:cNvPr>
          <p:cNvGrpSpPr/>
          <p:nvPr/>
        </p:nvGrpSpPr>
        <p:grpSpPr>
          <a:xfrm>
            <a:off x="291100" y="1389621"/>
            <a:ext cx="1470847" cy="1271638"/>
            <a:chOff x="4822025" y="3125950"/>
            <a:chExt cx="1243625" cy="961900"/>
          </a:xfrm>
        </p:grpSpPr>
        <p:sp>
          <p:nvSpPr>
            <p:cNvPr id="1262" name="Google Shape;11070;p48">
              <a:extLst>
                <a:ext uri="{FF2B5EF4-FFF2-40B4-BE49-F238E27FC236}">
                  <a16:creationId xmlns:a16="http://schemas.microsoft.com/office/drawing/2014/main" id="{A4FD6FC3-9DC4-4FB7-8D22-FBCBF9A0C090}"/>
                </a:ext>
              </a:extLst>
            </p:cNvPr>
            <p:cNvSpPr/>
            <p:nvPr/>
          </p:nvSpPr>
          <p:spPr>
            <a:xfrm>
              <a:off x="4822025" y="3125950"/>
              <a:ext cx="1243625" cy="961900"/>
            </a:xfrm>
            <a:custGeom>
              <a:avLst/>
              <a:gdLst/>
              <a:ahLst/>
              <a:cxnLst/>
              <a:rect l="l" t="t" r="r" b="b"/>
              <a:pathLst>
                <a:path w="49745" h="38476" extrusionOk="0">
                  <a:moveTo>
                    <a:pt x="37746" y="9891"/>
                  </a:moveTo>
                  <a:lnTo>
                    <a:pt x="37746" y="9891"/>
                  </a:lnTo>
                  <a:cubicBezTo>
                    <a:pt x="37755" y="9934"/>
                    <a:pt x="37755" y="9977"/>
                    <a:pt x="37755" y="10020"/>
                  </a:cubicBezTo>
                  <a:cubicBezTo>
                    <a:pt x="37707" y="9996"/>
                    <a:pt x="37648" y="9960"/>
                    <a:pt x="37600" y="9937"/>
                  </a:cubicBezTo>
                  <a:cubicBezTo>
                    <a:pt x="37645" y="9914"/>
                    <a:pt x="37700" y="9902"/>
                    <a:pt x="37746" y="9891"/>
                  </a:cubicBezTo>
                  <a:close/>
                  <a:moveTo>
                    <a:pt x="5449" y="18664"/>
                  </a:moveTo>
                  <a:lnTo>
                    <a:pt x="5449" y="18664"/>
                  </a:lnTo>
                  <a:cubicBezTo>
                    <a:pt x="5496" y="18731"/>
                    <a:pt x="5554" y="18800"/>
                    <a:pt x="5644" y="18890"/>
                  </a:cubicBezTo>
                  <a:cubicBezTo>
                    <a:pt x="5465" y="18866"/>
                    <a:pt x="5346" y="18843"/>
                    <a:pt x="5310" y="18676"/>
                  </a:cubicBezTo>
                  <a:cubicBezTo>
                    <a:pt x="5368" y="18676"/>
                    <a:pt x="5404" y="18665"/>
                    <a:pt x="5449" y="18664"/>
                  </a:cubicBezTo>
                  <a:close/>
                  <a:moveTo>
                    <a:pt x="26158" y="24593"/>
                  </a:moveTo>
                  <a:lnTo>
                    <a:pt x="26158" y="24593"/>
                  </a:lnTo>
                  <a:cubicBezTo>
                    <a:pt x="26256" y="24615"/>
                    <a:pt x="26335" y="24627"/>
                    <a:pt x="26402" y="24629"/>
                  </a:cubicBezTo>
                  <a:lnTo>
                    <a:pt x="26402" y="24629"/>
                  </a:lnTo>
                  <a:cubicBezTo>
                    <a:pt x="26368" y="24692"/>
                    <a:pt x="26344" y="24770"/>
                    <a:pt x="26277" y="24770"/>
                  </a:cubicBezTo>
                  <a:cubicBezTo>
                    <a:pt x="26257" y="24770"/>
                    <a:pt x="26234" y="24763"/>
                    <a:pt x="26206" y="24748"/>
                  </a:cubicBezTo>
                  <a:cubicBezTo>
                    <a:pt x="26170" y="24736"/>
                    <a:pt x="26182" y="24653"/>
                    <a:pt x="26158" y="24593"/>
                  </a:cubicBezTo>
                  <a:close/>
                  <a:moveTo>
                    <a:pt x="26611" y="24855"/>
                  </a:moveTo>
                  <a:cubicBezTo>
                    <a:pt x="26658" y="24927"/>
                    <a:pt x="26682" y="24962"/>
                    <a:pt x="26742" y="25058"/>
                  </a:cubicBezTo>
                  <a:cubicBezTo>
                    <a:pt x="26646" y="25034"/>
                    <a:pt x="26599" y="25022"/>
                    <a:pt x="26551" y="25010"/>
                  </a:cubicBezTo>
                  <a:cubicBezTo>
                    <a:pt x="26575" y="24974"/>
                    <a:pt x="26587" y="24927"/>
                    <a:pt x="26611" y="24855"/>
                  </a:cubicBezTo>
                  <a:close/>
                  <a:moveTo>
                    <a:pt x="18038" y="25784"/>
                  </a:moveTo>
                  <a:cubicBezTo>
                    <a:pt x="18038" y="25784"/>
                    <a:pt x="18038" y="25784"/>
                    <a:pt x="18038" y="25784"/>
                  </a:cubicBezTo>
                  <a:cubicBezTo>
                    <a:pt x="18038" y="25784"/>
                    <a:pt x="18038" y="25784"/>
                    <a:pt x="18038" y="25784"/>
                  </a:cubicBezTo>
                  <a:close/>
                  <a:moveTo>
                    <a:pt x="30314" y="27963"/>
                  </a:moveTo>
                  <a:lnTo>
                    <a:pt x="30314" y="27963"/>
                  </a:lnTo>
                  <a:cubicBezTo>
                    <a:pt x="30397" y="28010"/>
                    <a:pt x="30433" y="28022"/>
                    <a:pt x="30433" y="28034"/>
                  </a:cubicBezTo>
                  <a:cubicBezTo>
                    <a:pt x="30445" y="28094"/>
                    <a:pt x="30433" y="28141"/>
                    <a:pt x="30433" y="28189"/>
                  </a:cubicBezTo>
                  <a:cubicBezTo>
                    <a:pt x="30409" y="28129"/>
                    <a:pt x="30373" y="28082"/>
                    <a:pt x="30314" y="27963"/>
                  </a:cubicBezTo>
                  <a:close/>
                  <a:moveTo>
                    <a:pt x="22212" y="752"/>
                  </a:moveTo>
                  <a:cubicBezTo>
                    <a:pt x="22245" y="752"/>
                    <a:pt x="22283" y="766"/>
                    <a:pt x="22301" y="793"/>
                  </a:cubicBezTo>
                  <a:cubicBezTo>
                    <a:pt x="22330" y="835"/>
                    <a:pt x="22362" y="849"/>
                    <a:pt x="22396" y="849"/>
                  </a:cubicBezTo>
                  <a:cubicBezTo>
                    <a:pt x="22464" y="849"/>
                    <a:pt x="22537" y="792"/>
                    <a:pt x="22599" y="792"/>
                  </a:cubicBezTo>
                  <a:cubicBezTo>
                    <a:pt x="22620" y="792"/>
                    <a:pt x="22640" y="799"/>
                    <a:pt x="22658" y="816"/>
                  </a:cubicBezTo>
                  <a:cubicBezTo>
                    <a:pt x="22739" y="890"/>
                    <a:pt x="22832" y="907"/>
                    <a:pt x="22920" y="907"/>
                  </a:cubicBezTo>
                  <a:cubicBezTo>
                    <a:pt x="22961" y="907"/>
                    <a:pt x="23001" y="904"/>
                    <a:pt x="23039" y="900"/>
                  </a:cubicBezTo>
                  <a:cubicBezTo>
                    <a:pt x="23080" y="898"/>
                    <a:pt x="23121" y="897"/>
                    <a:pt x="23161" y="897"/>
                  </a:cubicBezTo>
                  <a:cubicBezTo>
                    <a:pt x="23615" y="897"/>
                    <a:pt x="24043" y="1011"/>
                    <a:pt x="24491" y="1055"/>
                  </a:cubicBezTo>
                  <a:cubicBezTo>
                    <a:pt x="24539" y="1055"/>
                    <a:pt x="24563" y="1174"/>
                    <a:pt x="24599" y="1233"/>
                  </a:cubicBezTo>
                  <a:cubicBezTo>
                    <a:pt x="24753" y="1281"/>
                    <a:pt x="24944" y="1305"/>
                    <a:pt x="25111" y="1376"/>
                  </a:cubicBezTo>
                  <a:cubicBezTo>
                    <a:pt x="25253" y="1436"/>
                    <a:pt x="25492" y="1519"/>
                    <a:pt x="25515" y="1626"/>
                  </a:cubicBezTo>
                  <a:cubicBezTo>
                    <a:pt x="25575" y="1864"/>
                    <a:pt x="25789" y="1793"/>
                    <a:pt x="25908" y="1900"/>
                  </a:cubicBezTo>
                  <a:cubicBezTo>
                    <a:pt x="26194" y="2186"/>
                    <a:pt x="26539" y="2412"/>
                    <a:pt x="26849" y="2674"/>
                  </a:cubicBezTo>
                  <a:cubicBezTo>
                    <a:pt x="27218" y="3007"/>
                    <a:pt x="27575" y="3353"/>
                    <a:pt x="27932" y="3686"/>
                  </a:cubicBezTo>
                  <a:cubicBezTo>
                    <a:pt x="27968" y="3722"/>
                    <a:pt x="28004" y="3757"/>
                    <a:pt x="28016" y="3793"/>
                  </a:cubicBezTo>
                  <a:cubicBezTo>
                    <a:pt x="28028" y="4031"/>
                    <a:pt x="28206" y="4103"/>
                    <a:pt x="28361" y="4222"/>
                  </a:cubicBezTo>
                  <a:cubicBezTo>
                    <a:pt x="28528" y="4353"/>
                    <a:pt x="28599" y="4555"/>
                    <a:pt x="28790" y="4674"/>
                  </a:cubicBezTo>
                  <a:cubicBezTo>
                    <a:pt x="28980" y="4781"/>
                    <a:pt x="29087" y="5031"/>
                    <a:pt x="29254" y="5210"/>
                  </a:cubicBezTo>
                  <a:cubicBezTo>
                    <a:pt x="29409" y="5377"/>
                    <a:pt x="29444" y="5627"/>
                    <a:pt x="29683" y="5758"/>
                  </a:cubicBezTo>
                  <a:cubicBezTo>
                    <a:pt x="29849" y="5853"/>
                    <a:pt x="29980" y="6055"/>
                    <a:pt x="30052" y="6246"/>
                  </a:cubicBezTo>
                  <a:cubicBezTo>
                    <a:pt x="30123" y="6424"/>
                    <a:pt x="30183" y="6615"/>
                    <a:pt x="30314" y="6746"/>
                  </a:cubicBezTo>
                  <a:cubicBezTo>
                    <a:pt x="30587" y="7008"/>
                    <a:pt x="30576" y="7389"/>
                    <a:pt x="30742" y="7698"/>
                  </a:cubicBezTo>
                  <a:cubicBezTo>
                    <a:pt x="30802" y="7817"/>
                    <a:pt x="30766" y="7960"/>
                    <a:pt x="30885" y="8079"/>
                  </a:cubicBezTo>
                  <a:cubicBezTo>
                    <a:pt x="30968" y="8175"/>
                    <a:pt x="30897" y="8329"/>
                    <a:pt x="30957" y="8460"/>
                  </a:cubicBezTo>
                  <a:cubicBezTo>
                    <a:pt x="31064" y="8675"/>
                    <a:pt x="31040" y="8937"/>
                    <a:pt x="30945" y="9163"/>
                  </a:cubicBezTo>
                  <a:cubicBezTo>
                    <a:pt x="30933" y="9222"/>
                    <a:pt x="30897" y="9294"/>
                    <a:pt x="30861" y="9294"/>
                  </a:cubicBezTo>
                  <a:cubicBezTo>
                    <a:pt x="30587" y="9329"/>
                    <a:pt x="30409" y="9603"/>
                    <a:pt x="30123" y="9615"/>
                  </a:cubicBezTo>
                  <a:cubicBezTo>
                    <a:pt x="30075" y="9615"/>
                    <a:pt x="30028" y="9627"/>
                    <a:pt x="29992" y="9651"/>
                  </a:cubicBezTo>
                  <a:cubicBezTo>
                    <a:pt x="29778" y="9818"/>
                    <a:pt x="29563" y="9972"/>
                    <a:pt x="29278" y="9984"/>
                  </a:cubicBezTo>
                  <a:cubicBezTo>
                    <a:pt x="29218" y="9996"/>
                    <a:pt x="29123" y="10044"/>
                    <a:pt x="29099" y="10091"/>
                  </a:cubicBezTo>
                  <a:cubicBezTo>
                    <a:pt x="29040" y="10306"/>
                    <a:pt x="28813" y="10270"/>
                    <a:pt x="28671" y="10377"/>
                  </a:cubicBezTo>
                  <a:cubicBezTo>
                    <a:pt x="28551" y="10472"/>
                    <a:pt x="28385" y="10556"/>
                    <a:pt x="28230" y="10592"/>
                  </a:cubicBezTo>
                  <a:cubicBezTo>
                    <a:pt x="28051" y="10627"/>
                    <a:pt x="27992" y="10782"/>
                    <a:pt x="27873" y="10877"/>
                  </a:cubicBezTo>
                  <a:cubicBezTo>
                    <a:pt x="27813" y="10925"/>
                    <a:pt x="27730" y="10949"/>
                    <a:pt x="27658" y="10996"/>
                  </a:cubicBezTo>
                  <a:cubicBezTo>
                    <a:pt x="27337" y="11175"/>
                    <a:pt x="26980" y="11318"/>
                    <a:pt x="26718" y="11556"/>
                  </a:cubicBezTo>
                  <a:cubicBezTo>
                    <a:pt x="26408" y="11830"/>
                    <a:pt x="26099" y="12044"/>
                    <a:pt x="25682" y="12068"/>
                  </a:cubicBezTo>
                  <a:lnTo>
                    <a:pt x="25682" y="12246"/>
                  </a:lnTo>
                  <a:cubicBezTo>
                    <a:pt x="25611" y="12235"/>
                    <a:pt x="25563" y="12235"/>
                    <a:pt x="25503" y="12223"/>
                  </a:cubicBezTo>
                  <a:cubicBezTo>
                    <a:pt x="25480" y="12318"/>
                    <a:pt x="25456" y="12413"/>
                    <a:pt x="25444" y="12461"/>
                  </a:cubicBezTo>
                  <a:cubicBezTo>
                    <a:pt x="25313" y="12520"/>
                    <a:pt x="25194" y="12544"/>
                    <a:pt x="25122" y="12616"/>
                  </a:cubicBezTo>
                  <a:cubicBezTo>
                    <a:pt x="25005" y="12752"/>
                    <a:pt x="24856" y="12801"/>
                    <a:pt x="24701" y="12801"/>
                  </a:cubicBezTo>
                  <a:cubicBezTo>
                    <a:pt x="24667" y="12801"/>
                    <a:pt x="24633" y="12798"/>
                    <a:pt x="24599" y="12794"/>
                  </a:cubicBezTo>
                  <a:cubicBezTo>
                    <a:pt x="24587" y="12985"/>
                    <a:pt x="24527" y="13104"/>
                    <a:pt x="24349" y="13104"/>
                  </a:cubicBezTo>
                  <a:cubicBezTo>
                    <a:pt x="24218" y="13116"/>
                    <a:pt x="24170" y="13211"/>
                    <a:pt x="24087" y="13270"/>
                  </a:cubicBezTo>
                  <a:cubicBezTo>
                    <a:pt x="23813" y="13473"/>
                    <a:pt x="23622" y="13782"/>
                    <a:pt x="23265" y="13854"/>
                  </a:cubicBezTo>
                  <a:cubicBezTo>
                    <a:pt x="23206" y="13854"/>
                    <a:pt x="23158" y="13901"/>
                    <a:pt x="23122" y="13937"/>
                  </a:cubicBezTo>
                  <a:cubicBezTo>
                    <a:pt x="23015" y="14068"/>
                    <a:pt x="22920" y="14199"/>
                    <a:pt x="22813" y="14342"/>
                  </a:cubicBezTo>
                  <a:cubicBezTo>
                    <a:pt x="22785" y="14329"/>
                    <a:pt x="22761" y="14323"/>
                    <a:pt x="22740" y="14323"/>
                  </a:cubicBezTo>
                  <a:cubicBezTo>
                    <a:pt x="22613" y="14323"/>
                    <a:pt x="22596" y="14533"/>
                    <a:pt x="22443" y="14533"/>
                  </a:cubicBezTo>
                  <a:cubicBezTo>
                    <a:pt x="22439" y="14533"/>
                    <a:pt x="22435" y="14533"/>
                    <a:pt x="22432" y="14532"/>
                  </a:cubicBezTo>
                  <a:cubicBezTo>
                    <a:pt x="22430" y="14532"/>
                    <a:pt x="22429" y="14532"/>
                    <a:pt x="22428" y="14532"/>
                  </a:cubicBezTo>
                  <a:cubicBezTo>
                    <a:pt x="22392" y="14532"/>
                    <a:pt x="22334" y="14702"/>
                    <a:pt x="22277" y="14783"/>
                  </a:cubicBezTo>
                  <a:cubicBezTo>
                    <a:pt x="22265" y="14806"/>
                    <a:pt x="22229" y="14806"/>
                    <a:pt x="22205" y="14830"/>
                  </a:cubicBezTo>
                  <a:cubicBezTo>
                    <a:pt x="22146" y="14794"/>
                    <a:pt x="22086" y="14771"/>
                    <a:pt x="22063" y="14759"/>
                  </a:cubicBezTo>
                  <a:cubicBezTo>
                    <a:pt x="21920" y="14878"/>
                    <a:pt x="21801" y="14985"/>
                    <a:pt x="21682" y="15080"/>
                  </a:cubicBezTo>
                  <a:cubicBezTo>
                    <a:pt x="21562" y="15175"/>
                    <a:pt x="21384" y="15259"/>
                    <a:pt x="21348" y="15366"/>
                  </a:cubicBezTo>
                  <a:cubicBezTo>
                    <a:pt x="21301" y="15580"/>
                    <a:pt x="21062" y="15497"/>
                    <a:pt x="21003" y="15664"/>
                  </a:cubicBezTo>
                  <a:cubicBezTo>
                    <a:pt x="21027" y="15699"/>
                    <a:pt x="21062" y="15747"/>
                    <a:pt x="21086" y="15783"/>
                  </a:cubicBezTo>
                  <a:cubicBezTo>
                    <a:pt x="20931" y="15842"/>
                    <a:pt x="20777" y="15914"/>
                    <a:pt x="20634" y="15973"/>
                  </a:cubicBezTo>
                  <a:cubicBezTo>
                    <a:pt x="20717" y="16330"/>
                    <a:pt x="20717" y="16330"/>
                    <a:pt x="20408" y="16426"/>
                  </a:cubicBezTo>
                  <a:cubicBezTo>
                    <a:pt x="20336" y="16461"/>
                    <a:pt x="20265" y="16509"/>
                    <a:pt x="20205" y="16557"/>
                  </a:cubicBezTo>
                  <a:cubicBezTo>
                    <a:pt x="20003" y="16711"/>
                    <a:pt x="19812" y="16866"/>
                    <a:pt x="19610" y="17021"/>
                  </a:cubicBezTo>
                  <a:cubicBezTo>
                    <a:pt x="19586" y="17045"/>
                    <a:pt x="19562" y="17080"/>
                    <a:pt x="19562" y="17116"/>
                  </a:cubicBezTo>
                  <a:cubicBezTo>
                    <a:pt x="19586" y="17283"/>
                    <a:pt x="19503" y="17354"/>
                    <a:pt x="19348" y="17402"/>
                  </a:cubicBezTo>
                  <a:cubicBezTo>
                    <a:pt x="19217" y="17449"/>
                    <a:pt x="19134" y="17557"/>
                    <a:pt x="19086" y="17711"/>
                  </a:cubicBezTo>
                  <a:cubicBezTo>
                    <a:pt x="19026" y="17902"/>
                    <a:pt x="18919" y="18057"/>
                    <a:pt x="18681" y="18128"/>
                  </a:cubicBezTo>
                  <a:cubicBezTo>
                    <a:pt x="18586" y="18164"/>
                    <a:pt x="18384" y="18235"/>
                    <a:pt x="18384" y="18462"/>
                  </a:cubicBezTo>
                  <a:cubicBezTo>
                    <a:pt x="18379" y="18510"/>
                    <a:pt x="18362" y="18525"/>
                    <a:pt x="18337" y="18525"/>
                  </a:cubicBezTo>
                  <a:cubicBezTo>
                    <a:pt x="18291" y="18525"/>
                    <a:pt x="18222" y="18473"/>
                    <a:pt x="18168" y="18473"/>
                  </a:cubicBezTo>
                  <a:cubicBezTo>
                    <a:pt x="18164" y="18473"/>
                    <a:pt x="18161" y="18473"/>
                    <a:pt x="18157" y="18473"/>
                  </a:cubicBezTo>
                  <a:cubicBezTo>
                    <a:pt x="17991" y="18664"/>
                    <a:pt x="17800" y="18831"/>
                    <a:pt x="17669" y="19045"/>
                  </a:cubicBezTo>
                  <a:cubicBezTo>
                    <a:pt x="17526" y="19283"/>
                    <a:pt x="17348" y="19450"/>
                    <a:pt x="17110" y="19581"/>
                  </a:cubicBezTo>
                  <a:cubicBezTo>
                    <a:pt x="16907" y="19700"/>
                    <a:pt x="16776" y="19866"/>
                    <a:pt x="16848" y="20128"/>
                  </a:cubicBezTo>
                  <a:cubicBezTo>
                    <a:pt x="16860" y="20152"/>
                    <a:pt x="16824" y="20200"/>
                    <a:pt x="16824" y="20236"/>
                  </a:cubicBezTo>
                  <a:cubicBezTo>
                    <a:pt x="16729" y="20200"/>
                    <a:pt x="16645" y="20176"/>
                    <a:pt x="16574" y="20152"/>
                  </a:cubicBezTo>
                  <a:cubicBezTo>
                    <a:pt x="16395" y="20319"/>
                    <a:pt x="16264" y="20509"/>
                    <a:pt x="16312" y="20795"/>
                  </a:cubicBezTo>
                  <a:cubicBezTo>
                    <a:pt x="16228" y="20736"/>
                    <a:pt x="16169" y="20712"/>
                    <a:pt x="16086" y="20652"/>
                  </a:cubicBezTo>
                  <a:lnTo>
                    <a:pt x="16086" y="20652"/>
                  </a:lnTo>
                  <a:cubicBezTo>
                    <a:pt x="16133" y="20950"/>
                    <a:pt x="15740" y="20998"/>
                    <a:pt x="15788" y="21283"/>
                  </a:cubicBezTo>
                  <a:cubicBezTo>
                    <a:pt x="15800" y="21295"/>
                    <a:pt x="15705" y="21307"/>
                    <a:pt x="15657" y="21331"/>
                  </a:cubicBezTo>
                  <a:cubicBezTo>
                    <a:pt x="15609" y="21355"/>
                    <a:pt x="15538" y="21379"/>
                    <a:pt x="15538" y="21402"/>
                  </a:cubicBezTo>
                  <a:cubicBezTo>
                    <a:pt x="15526" y="21700"/>
                    <a:pt x="15300" y="21926"/>
                    <a:pt x="15288" y="22200"/>
                  </a:cubicBezTo>
                  <a:cubicBezTo>
                    <a:pt x="15359" y="22307"/>
                    <a:pt x="15419" y="22414"/>
                    <a:pt x="15502" y="22569"/>
                  </a:cubicBezTo>
                  <a:cubicBezTo>
                    <a:pt x="15752" y="22295"/>
                    <a:pt x="16014" y="22057"/>
                    <a:pt x="16240" y="21771"/>
                  </a:cubicBezTo>
                  <a:cubicBezTo>
                    <a:pt x="16431" y="21545"/>
                    <a:pt x="16574" y="21259"/>
                    <a:pt x="16812" y="21057"/>
                  </a:cubicBezTo>
                  <a:cubicBezTo>
                    <a:pt x="16895" y="20986"/>
                    <a:pt x="16955" y="20890"/>
                    <a:pt x="17026" y="20807"/>
                  </a:cubicBezTo>
                  <a:cubicBezTo>
                    <a:pt x="17336" y="20450"/>
                    <a:pt x="17586" y="20045"/>
                    <a:pt x="17991" y="19771"/>
                  </a:cubicBezTo>
                  <a:cubicBezTo>
                    <a:pt x="18229" y="19616"/>
                    <a:pt x="18336" y="19295"/>
                    <a:pt x="18634" y="19188"/>
                  </a:cubicBezTo>
                  <a:cubicBezTo>
                    <a:pt x="18634" y="19188"/>
                    <a:pt x="18634" y="19152"/>
                    <a:pt x="18634" y="19152"/>
                  </a:cubicBezTo>
                  <a:cubicBezTo>
                    <a:pt x="18824" y="18926"/>
                    <a:pt x="18991" y="18664"/>
                    <a:pt x="19229" y="18509"/>
                  </a:cubicBezTo>
                  <a:cubicBezTo>
                    <a:pt x="19598" y="18271"/>
                    <a:pt x="19848" y="17926"/>
                    <a:pt x="20146" y="17616"/>
                  </a:cubicBezTo>
                  <a:cubicBezTo>
                    <a:pt x="20467" y="17295"/>
                    <a:pt x="20848" y="17033"/>
                    <a:pt x="21134" y="16652"/>
                  </a:cubicBezTo>
                  <a:cubicBezTo>
                    <a:pt x="21265" y="16497"/>
                    <a:pt x="21467" y="16366"/>
                    <a:pt x="21610" y="16187"/>
                  </a:cubicBezTo>
                  <a:cubicBezTo>
                    <a:pt x="21682" y="16092"/>
                    <a:pt x="21789" y="16021"/>
                    <a:pt x="21884" y="15949"/>
                  </a:cubicBezTo>
                  <a:cubicBezTo>
                    <a:pt x="22229" y="15675"/>
                    <a:pt x="22575" y="15414"/>
                    <a:pt x="22920" y="15140"/>
                  </a:cubicBezTo>
                  <a:cubicBezTo>
                    <a:pt x="22979" y="15092"/>
                    <a:pt x="23003" y="14949"/>
                    <a:pt x="23039" y="14949"/>
                  </a:cubicBezTo>
                  <a:cubicBezTo>
                    <a:pt x="23049" y="14950"/>
                    <a:pt x="23058" y="14950"/>
                    <a:pt x="23067" y="14950"/>
                  </a:cubicBezTo>
                  <a:cubicBezTo>
                    <a:pt x="23240" y="14950"/>
                    <a:pt x="23341" y="14847"/>
                    <a:pt x="23432" y="14711"/>
                  </a:cubicBezTo>
                  <a:cubicBezTo>
                    <a:pt x="23539" y="14568"/>
                    <a:pt x="23801" y="14616"/>
                    <a:pt x="23813" y="14378"/>
                  </a:cubicBezTo>
                  <a:cubicBezTo>
                    <a:pt x="23813" y="14354"/>
                    <a:pt x="23884" y="14318"/>
                    <a:pt x="23920" y="14318"/>
                  </a:cubicBezTo>
                  <a:cubicBezTo>
                    <a:pt x="24146" y="14306"/>
                    <a:pt x="24265" y="14140"/>
                    <a:pt x="24432" y="14032"/>
                  </a:cubicBezTo>
                  <a:cubicBezTo>
                    <a:pt x="24825" y="13747"/>
                    <a:pt x="25206" y="13473"/>
                    <a:pt x="25599" y="13187"/>
                  </a:cubicBezTo>
                  <a:cubicBezTo>
                    <a:pt x="25789" y="13044"/>
                    <a:pt x="25968" y="12889"/>
                    <a:pt x="26158" y="12770"/>
                  </a:cubicBezTo>
                  <a:cubicBezTo>
                    <a:pt x="26670" y="12473"/>
                    <a:pt x="27242" y="12282"/>
                    <a:pt x="27635" y="11806"/>
                  </a:cubicBezTo>
                  <a:cubicBezTo>
                    <a:pt x="27647" y="11782"/>
                    <a:pt x="27694" y="11758"/>
                    <a:pt x="27706" y="11758"/>
                  </a:cubicBezTo>
                  <a:cubicBezTo>
                    <a:pt x="27743" y="11780"/>
                    <a:pt x="27774" y="11789"/>
                    <a:pt x="27801" y="11789"/>
                  </a:cubicBezTo>
                  <a:cubicBezTo>
                    <a:pt x="27907" y="11789"/>
                    <a:pt x="27957" y="11653"/>
                    <a:pt x="28051" y="11615"/>
                  </a:cubicBezTo>
                  <a:cubicBezTo>
                    <a:pt x="28206" y="11556"/>
                    <a:pt x="28254" y="11377"/>
                    <a:pt x="28373" y="11306"/>
                  </a:cubicBezTo>
                  <a:cubicBezTo>
                    <a:pt x="28492" y="11234"/>
                    <a:pt x="28682" y="11246"/>
                    <a:pt x="28825" y="11223"/>
                  </a:cubicBezTo>
                  <a:cubicBezTo>
                    <a:pt x="28837" y="11127"/>
                    <a:pt x="28837" y="11068"/>
                    <a:pt x="28849" y="10973"/>
                  </a:cubicBezTo>
                  <a:cubicBezTo>
                    <a:pt x="28921" y="11032"/>
                    <a:pt x="28968" y="11068"/>
                    <a:pt x="29016" y="11103"/>
                  </a:cubicBezTo>
                  <a:cubicBezTo>
                    <a:pt x="29194" y="10973"/>
                    <a:pt x="29373" y="10842"/>
                    <a:pt x="29563" y="10711"/>
                  </a:cubicBezTo>
                  <a:cubicBezTo>
                    <a:pt x="29552" y="10675"/>
                    <a:pt x="29540" y="10627"/>
                    <a:pt x="29528" y="10544"/>
                  </a:cubicBezTo>
                  <a:lnTo>
                    <a:pt x="29528" y="10544"/>
                  </a:lnTo>
                  <a:cubicBezTo>
                    <a:pt x="29595" y="10588"/>
                    <a:pt x="29657" y="10605"/>
                    <a:pt x="29715" y="10605"/>
                  </a:cubicBezTo>
                  <a:cubicBezTo>
                    <a:pt x="29887" y="10605"/>
                    <a:pt x="30025" y="10460"/>
                    <a:pt x="30181" y="10460"/>
                  </a:cubicBezTo>
                  <a:cubicBezTo>
                    <a:pt x="30185" y="10460"/>
                    <a:pt x="30190" y="10460"/>
                    <a:pt x="30195" y="10461"/>
                  </a:cubicBezTo>
                  <a:cubicBezTo>
                    <a:pt x="30540" y="10139"/>
                    <a:pt x="30992" y="10068"/>
                    <a:pt x="31409" y="9901"/>
                  </a:cubicBezTo>
                  <a:cubicBezTo>
                    <a:pt x="31409" y="9841"/>
                    <a:pt x="31397" y="9782"/>
                    <a:pt x="31385" y="9675"/>
                  </a:cubicBezTo>
                  <a:lnTo>
                    <a:pt x="31385" y="9675"/>
                  </a:lnTo>
                  <a:cubicBezTo>
                    <a:pt x="31492" y="9734"/>
                    <a:pt x="31576" y="9782"/>
                    <a:pt x="31659" y="9830"/>
                  </a:cubicBezTo>
                  <a:cubicBezTo>
                    <a:pt x="31719" y="9687"/>
                    <a:pt x="31838" y="9639"/>
                    <a:pt x="31980" y="9627"/>
                  </a:cubicBezTo>
                  <a:cubicBezTo>
                    <a:pt x="31997" y="9626"/>
                    <a:pt x="32014" y="9625"/>
                    <a:pt x="32031" y="9625"/>
                  </a:cubicBezTo>
                  <a:cubicBezTo>
                    <a:pt x="32074" y="9625"/>
                    <a:pt x="32117" y="9629"/>
                    <a:pt x="32160" y="9629"/>
                  </a:cubicBezTo>
                  <a:cubicBezTo>
                    <a:pt x="32230" y="9629"/>
                    <a:pt x="32297" y="9619"/>
                    <a:pt x="32361" y="9568"/>
                  </a:cubicBezTo>
                  <a:cubicBezTo>
                    <a:pt x="32377" y="9552"/>
                    <a:pt x="32399" y="9548"/>
                    <a:pt x="32423" y="9548"/>
                  </a:cubicBezTo>
                  <a:cubicBezTo>
                    <a:pt x="32456" y="9548"/>
                    <a:pt x="32494" y="9556"/>
                    <a:pt x="32528" y="9556"/>
                  </a:cubicBezTo>
                  <a:cubicBezTo>
                    <a:pt x="32826" y="9603"/>
                    <a:pt x="33123" y="9651"/>
                    <a:pt x="33433" y="9675"/>
                  </a:cubicBezTo>
                  <a:cubicBezTo>
                    <a:pt x="33713" y="9708"/>
                    <a:pt x="33983" y="9795"/>
                    <a:pt x="34272" y="9795"/>
                  </a:cubicBezTo>
                  <a:cubicBezTo>
                    <a:pt x="34290" y="9795"/>
                    <a:pt x="34308" y="9794"/>
                    <a:pt x="34326" y="9794"/>
                  </a:cubicBezTo>
                  <a:cubicBezTo>
                    <a:pt x="34336" y="9794"/>
                    <a:pt x="34346" y="9793"/>
                    <a:pt x="34356" y="9793"/>
                  </a:cubicBezTo>
                  <a:cubicBezTo>
                    <a:pt x="34767" y="9793"/>
                    <a:pt x="35160" y="9996"/>
                    <a:pt x="35583" y="9996"/>
                  </a:cubicBezTo>
                  <a:cubicBezTo>
                    <a:pt x="35640" y="9996"/>
                    <a:pt x="35697" y="9993"/>
                    <a:pt x="35755" y="9984"/>
                  </a:cubicBezTo>
                  <a:cubicBezTo>
                    <a:pt x="35779" y="9984"/>
                    <a:pt x="35814" y="9984"/>
                    <a:pt x="35826" y="10008"/>
                  </a:cubicBezTo>
                  <a:cubicBezTo>
                    <a:pt x="35890" y="10117"/>
                    <a:pt x="35968" y="10150"/>
                    <a:pt x="36054" y="10150"/>
                  </a:cubicBezTo>
                  <a:cubicBezTo>
                    <a:pt x="36128" y="10150"/>
                    <a:pt x="36208" y="10125"/>
                    <a:pt x="36291" y="10103"/>
                  </a:cubicBezTo>
                  <a:cubicBezTo>
                    <a:pt x="36298" y="10102"/>
                    <a:pt x="36308" y="10101"/>
                    <a:pt x="36317" y="10101"/>
                  </a:cubicBezTo>
                  <a:cubicBezTo>
                    <a:pt x="36380" y="10101"/>
                    <a:pt x="36471" y="10132"/>
                    <a:pt x="36481" y="10163"/>
                  </a:cubicBezTo>
                  <a:cubicBezTo>
                    <a:pt x="36552" y="10377"/>
                    <a:pt x="36731" y="10318"/>
                    <a:pt x="36874" y="10353"/>
                  </a:cubicBezTo>
                  <a:cubicBezTo>
                    <a:pt x="37088" y="10413"/>
                    <a:pt x="37303" y="10484"/>
                    <a:pt x="37505" y="10568"/>
                  </a:cubicBezTo>
                  <a:cubicBezTo>
                    <a:pt x="37648" y="10627"/>
                    <a:pt x="37803" y="10663"/>
                    <a:pt x="37910" y="10722"/>
                  </a:cubicBezTo>
                  <a:cubicBezTo>
                    <a:pt x="38053" y="10794"/>
                    <a:pt x="38267" y="10734"/>
                    <a:pt x="38315" y="10830"/>
                  </a:cubicBezTo>
                  <a:cubicBezTo>
                    <a:pt x="38457" y="11115"/>
                    <a:pt x="38743" y="11080"/>
                    <a:pt x="38958" y="11187"/>
                  </a:cubicBezTo>
                  <a:cubicBezTo>
                    <a:pt x="39100" y="11246"/>
                    <a:pt x="39350" y="11258"/>
                    <a:pt x="39398" y="11354"/>
                  </a:cubicBezTo>
                  <a:cubicBezTo>
                    <a:pt x="39517" y="11663"/>
                    <a:pt x="39779" y="11615"/>
                    <a:pt x="39993" y="11687"/>
                  </a:cubicBezTo>
                  <a:cubicBezTo>
                    <a:pt x="40089" y="11711"/>
                    <a:pt x="40184" y="11746"/>
                    <a:pt x="40243" y="11794"/>
                  </a:cubicBezTo>
                  <a:cubicBezTo>
                    <a:pt x="40720" y="12199"/>
                    <a:pt x="41303" y="12401"/>
                    <a:pt x="41803" y="12770"/>
                  </a:cubicBezTo>
                  <a:cubicBezTo>
                    <a:pt x="42184" y="13044"/>
                    <a:pt x="42601" y="13282"/>
                    <a:pt x="42994" y="13532"/>
                  </a:cubicBezTo>
                  <a:cubicBezTo>
                    <a:pt x="43149" y="13640"/>
                    <a:pt x="43291" y="13747"/>
                    <a:pt x="43434" y="13866"/>
                  </a:cubicBezTo>
                  <a:cubicBezTo>
                    <a:pt x="43577" y="13973"/>
                    <a:pt x="43708" y="14092"/>
                    <a:pt x="43851" y="14211"/>
                  </a:cubicBezTo>
                  <a:cubicBezTo>
                    <a:pt x="43994" y="14318"/>
                    <a:pt x="44125" y="14509"/>
                    <a:pt x="44268" y="14509"/>
                  </a:cubicBezTo>
                  <a:cubicBezTo>
                    <a:pt x="44482" y="14521"/>
                    <a:pt x="44565" y="14687"/>
                    <a:pt x="44720" y="14759"/>
                  </a:cubicBezTo>
                  <a:cubicBezTo>
                    <a:pt x="44899" y="14842"/>
                    <a:pt x="45042" y="15021"/>
                    <a:pt x="45220" y="15140"/>
                  </a:cubicBezTo>
                  <a:cubicBezTo>
                    <a:pt x="45363" y="15235"/>
                    <a:pt x="45458" y="15414"/>
                    <a:pt x="45577" y="15544"/>
                  </a:cubicBezTo>
                  <a:cubicBezTo>
                    <a:pt x="45899" y="15878"/>
                    <a:pt x="46339" y="16080"/>
                    <a:pt x="46589" y="16509"/>
                  </a:cubicBezTo>
                  <a:cubicBezTo>
                    <a:pt x="46685" y="16664"/>
                    <a:pt x="46923" y="16747"/>
                    <a:pt x="47006" y="16902"/>
                  </a:cubicBezTo>
                  <a:cubicBezTo>
                    <a:pt x="47089" y="17057"/>
                    <a:pt x="47316" y="17092"/>
                    <a:pt x="47304" y="17295"/>
                  </a:cubicBezTo>
                  <a:cubicBezTo>
                    <a:pt x="47732" y="17652"/>
                    <a:pt x="48054" y="18069"/>
                    <a:pt x="48244" y="18592"/>
                  </a:cubicBezTo>
                  <a:cubicBezTo>
                    <a:pt x="48244" y="18616"/>
                    <a:pt x="48268" y="18616"/>
                    <a:pt x="48268" y="18628"/>
                  </a:cubicBezTo>
                  <a:cubicBezTo>
                    <a:pt x="48471" y="18890"/>
                    <a:pt x="48530" y="19224"/>
                    <a:pt x="48804" y="19450"/>
                  </a:cubicBezTo>
                  <a:cubicBezTo>
                    <a:pt x="48899" y="19521"/>
                    <a:pt x="48828" y="19783"/>
                    <a:pt x="48911" y="19914"/>
                  </a:cubicBezTo>
                  <a:cubicBezTo>
                    <a:pt x="49006" y="20057"/>
                    <a:pt x="49125" y="20176"/>
                    <a:pt x="49042" y="20367"/>
                  </a:cubicBezTo>
                  <a:cubicBezTo>
                    <a:pt x="49185" y="20462"/>
                    <a:pt x="48947" y="20545"/>
                    <a:pt x="49054" y="20676"/>
                  </a:cubicBezTo>
                  <a:cubicBezTo>
                    <a:pt x="49125" y="20759"/>
                    <a:pt x="48875" y="20867"/>
                    <a:pt x="48971" y="21021"/>
                  </a:cubicBezTo>
                  <a:cubicBezTo>
                    <a:pt x="48983" y="21033"/>
                    <a:pt x="48959" y="21081"/>
                    <a:pt x="48947" y="21093"/>
                  </a:cubicBezTo>
                  <a:cubicBezTo>
                    <a:pt x="48875" y="21140"/>
                    <a:pt x="48792" y="21164"/>
                    <a:pt x="48744" y="21212"/>
                  </a:cubicBezTo>
                  <a:cubicBezTo>
                    <a:pt x="48613" y="21355"/>
                    <a:pt x="48530" y="21545"/>
                    <a:pt x="48399" y="21652"/>
                  </a:cubicBezTo>
                  <a:cubicBezTo>
                    <a:pt x="48209" y="21831"/>
                    <a:pt x="48054" y="22057"/>
                    <a:pt x="47780" y="22152"/>
                  </a:cubicBezTo>
                  <a:cubicBezTo>
                    <a:pt x="47685" y="22176"/>
                    <a:pt x="47625" y="22283"/>
                    <a:pt x="47542" y="22367"/>
                  </a:cubicBezTo>
                  <a:cubicBezTo>
                    <a:pt x="47304" y="22629"/>
                    <a:pt x="47030" y="22843"/>
                    <a:pt x="46673" y="22926"/>
                  </a:cubicBezTo>
                  <a:cubicBezTo>
                    <a:pt x="46578" y="22950"/>
                    <a:pt x="46542" y="22998"/>
                    <a:pt x="46518" y="23093"/>
                  </a:cubicBezTo>
                  <a:cubicBezTo>
                    <a:pt x="46506" y="23141"/>
                    <a:pt x="46458" y="23188"/>
                    <a:pt x="46387" y="23284"/>
                  </a:cubicBezTo>
                  <a:lnTo>
                    <a:pt x="46387" y="23034"/>
                  </a:lnTo>
                  <a:cubicBezTo>
                    <a:pt x="46316" y="23081"/>
                    <a:pt x="46304" y="23153"/>
                    <a:pt x="46256" y="23200"/>
                  </a:cubicBezTo>
                  <a:cubicBezTo>
                    <a:pt x="46113" y="23391"/>
                    <a:pt x="45982" y="23593"/>
                    <a:pt x="45720" y="23593"/>
                  </a:cubicBezTo>
                  <a:cubicBezTo>
                    <a:pt x="45554" y="23593"/>
                    <a:pt x="45458" y="23676"/>
                    <a:pt x="45375" y="23796"/>
                  </a:cubicBezTo>
                  <a:cubicBezTo>
                    <a:pt x="45327" y="23855"/>
                    <a:pt x="45268" y="23915"/>
                    <a:pt x="45196" y="23962"/>
                  </a:cubicBezTo>
                  <a:cubicBezTo>
                    <a:pt x="45101" y="24022"/>
                    <a:pt x="44958" y="23974"/>
                    <a:pt x="44875" y="24093"/>
                  </a:cubicBezTo>
                  <a:cubicBezTo>
                    <a:pt x="44792" y="24200"/>
                    <a:pt x="44673" y="24296"/>
                    <a:pt x="44589" y="24403"/>
                  </a:cubicBezTo>
                  <a:cubicBezTo>
                    <a:pt x="44574" y="24420"/>
                    <a:pt x="44555" y="24425"/>
                    <a:pt x="44533" y="24425"/>
                  </a:cubicBezTo>
                  <a:cubicBezTo>
                    <a:pt x="44491" y="24425"/>
                    <a:pt x="44441" y="24406"/>
                    <a:pt x="44398" y="24406"/>
                  </a:cubicBezTo>
                  <a:cubicBezTo>
                    <a:pt x="44351" y="24406"/>
                    <a:pt x="44313" y="24429"/>
                    <a:pt x="44303" y="24522"/>
                  </a:cubicBezTo>
                  <a:cubicBezTo>
                    <a:pt x="44303" y="24558"/>
                    <a:pt x="44172" y="24593"/>
                    <a:pt x="44101" y="24629"/>
                  </a:cubicBezTo>
                  <a:cubicBezTo>
                    <a:pt x="44018" y="24665"/>
                    <a:pt x="43934" y="24688"/>
                    <a:pt x="43839" y="24736"/>
                  </a:cubicBezTo>
                  <a:cubicBezTo>
                    <a:pt x="43887" y="24784"/>
                    <a:pt x="43922" y="24808"/>
                    <a:pt x="43922" y="24808"/>
                  </a:cubicBezTo>
                  <a:cubicBezTo>
                    <a:pt x="43768" y="24915"/>
                    <a:pt x="43625" y="25022"/>
                    <a:pt x="43470" y="25117"/>
                  </a:cubicBezTo>
                  <a:cubicBezTo>
                    <a:pt x="43375" y="25177"/>
                    <a:pt x="43279" y="25212"/>
                    <a:pt x="43196" y="25260"/>
                  </a:cubicBezTo>
                  <a:cubicBezTo>
                    <a:pt x="43101" y="25331"/>
                    <a:pt x="43029" y="25439"/>
                    <a:pt x="42934" y="25474"/>
                  </a:cubicBezTo>
                  <a:cubicBezTo>
                    <a:pt x="42613" y="25570"/>
                    <a:pt x="42351" y="25772"/>
                    <a:pt x="42065" y="25939"/>
                  </a:cubicBezTo>
                  <a:cubicBezTo>
                    <a:pt x="42041" y="25951"/>
                    <a:pt x="42041" y="25986"/>
                    <a:pt x="42029" y="26010"/>
                  </a:cubicBezTo>
                  <a:cubicBezTo>
                    <a:pt x="42041" y="26046"/>
                    <a:pt x="42053" y="26093"/>
                    <a:pt x="42101" y="26236"/>
                  </a:cubicBezTo>
                  <a:cubicBezTo>
                    <a:pt x="41970" y="26117"/>
                    <a:pt x="41922" y="26082"/>
                    <a:pt x="41875" y="26034"/>
                  </a:cubicBezTo>
                  <a:lnTo>
                    <a:pt x="41875" y="26034"/>
                  </a:lnTo>
                  <a:cubicBezTo>
                    <a:pt x="41824" y="26074"/>
                    <a:pt x="41884" y="26216"/>
                    <a:pt x="41797" y="26216"/>
                  </a:cubicBezTo>
                  <a:cubicBezTo>
                    <a:pt x="41780" y="26216"/>
                    <a:pt x="41759" y="26212"/>
                    <a:pt x="41732" y="26201"/>
                  </a:cubicBezTo>
                  <a:cubicBezTo>
                    <a:pt x="41684" y="26355"/>
                    <a:pt x="41517" y="26284"/>
                    <a:pt x="41434" y="26343"/>
                  </a:cubicBezTo>
                  <a:cubicBezTo>
                    <a:pt x="41339" y="26415"/>
                    <a:pt x="41267" y="26534"/>
                    <a:pt x="41160" y="26593"/>
                  </a:cubicBezTo>
                  <a:cubicBezTo>
                    <a:pt x="41048" y="26665"/>
                    <a:pt x="40962" y="26823"/>
                    <a:pt x="40799" y="26823"/>
                  </a:cubicBezTo>
                  <a:cubicBezTo>
                    <a:pt x="40771" y="26823"/>
                    <a:pt x="40741" y="26818"/>
                    <a:pt x="40708" y="26808"/>
                  </a:cubicBezTo>
                  <a:cubicBezTo>
                    <a:pt x="40705" y="26806"/>
                    <a:pt x="40702" y="26806"/>
                    <a:pt x="40699" y="26806"/>
                  </a:cubicBezTo>
                  <a:cubicBezTo>
                    <a:pt x="40674" y="26806"/>
                    <a:pt x="40632" y="26846"/>
                    <a:pt x="40601" y="26867"/>
                  </a:cubicBezTo>
                  <a:cubicBezTo>
                    <a:pt x="40374" y="27046"/>
                    <a:pt x="40136" y="27236"/>
                    <a:pt x="39898" y="27403"/>
                  </a:cubicBezTo>
                  <a:cubicBezTo>
                    <a:pt x="39862" y="27439"/>
                    <a:pt x="39791" y="27451"/>
                    <a:pt x="39743" y="27475"/>
                  </a:cubicBezTo>
                  <a:cubicBezTo>
                    <a:pt x="39660" y="27510"/>
                    <a:pt x="39541" y="27546"/>
                    <a:pt x="39493" y="27617"/>
                  </a:cubicBezTo>
                  <a:cubicBezTo>
                    <a:pt x="39398" y="27808"/>
                    <a:pt x="39196" y="27891"/>
                    <a:pt x="39041" y="28022"/>
                  </a:cubicBezTo>
                  <a:cubicBezTo>
                    <a:pt x="39036" y="28025"/>
                    <a:pt x="39031" y="28026"/>
                    <a:pt x="39025" y="28026"/>
                  </a:cubicBezTo>
                  <a:cubicBezTo>
                    <a:pt x="39004" y="28026"/>
                    <a:pt x="38979" y="28010"/>
                    <a:pt x="38969" y="28010"/>
                  </a:cubicBezTo>
                  <a:lnTo>
                    <a:pt x="38969" y="27856"/>
                  </a:lnTo>
                  <a:cubicBezTo>
                    <a:pt x="38838" y="27975"/>
                    <a:pt x="38719" y="28022"/>
                    <a:pt x="38696" y="28189"/>
                  </a:cubicBezTo>
                  <a:cubicBezTo>
                    <a:pt x="38696" y="28237"/>
                    <a:pt x="38624" y="28320"/>
                    <a:pt x="38577" y="28332"/>
                  </a:cubicBezTo>
                  <a:cubicBezTo>
                    <a:pt x="38338" y="28427"/>
                    <a:pt x="38076" y="28439"/>
                    <a:pt x="37957" y="28713"/>
                  </a:cubicBezTo>
                  <a:cubicBezTo>
                    <a:pt x="37648" y="28725"/>
                    <a:pt x="37529" y="29070"/>
                    <a:pt x="37231" y="29130"/>
                  </a:cubicBezTo>
                  <a:cubicBezTo>
                    <a:pt x="37124" y="29153"/>
                    <a:pt x="37041" y="29296"/>
                    <a:pt x="36945" y="29368"/>
                  </a:cubicBezTo>
                  <a:cubicBezTo>
                    <a:pt x="36836" y="29433"/>
                    <a:pt x="36707" y="29549"/>
                    <a:pt x="36612" y="29549"/>
                  </a:cubicBezTo>
                  <a:cubicBezTo>
                    <a:pt x="36604" y="29549"/>
                    <a:pt x="36596" y="29548"/>
                    <a:pt x="36588" y="29546"/>
                  </a:cubicBezTo>
                  <a:cubicBezTo>
                    <a:pt x="36559" y="29538"/>
                    <a:pt x="36536" y="29535"/>
                    <a:pt x="36517" y="29535"/>
                  </a:cubicBezTo>
                  <a:cubicBezTo>
                    <a:pt x="36365" y="29535"/>
                    <a:pt x="36502" y="29761"/>
                    <a:pt x="36386" y="29761"/>
                  </a:cubicBezTo>
                  <a:cubicBezTo>
                    <a:pt x="36381" y="29763"/>
                    <a:pt x="36376" y="29764"/>
                    <a:pt x="36370" y="29764"/>
                  </a:cubicBezTo>
                  <a:cubicBezTo>
                    <a:pt x="36348" y="29764"/>
                    <a:pt x="36321" y="29749"/>
                    <a:pt x="36302" y="29749"/>
                  </a:cubicBezTo>
                  <a:cubicBezTo>
                    <a:pt x="36270" y="29740"/>
                    <a:pt x="36231" y="29727"/>
                    <a:pt x="36202" y="29727"/>
                  </a:cubicBezTo>
                  <a:cubicBezTo>
                    <a:pt x="36190" y="29727"/>
                    <a:pt x="36179" y="29729"/>
                    <a:pt x="36171" y="29737"/>
                  </a:cubicBezTo>
                  <a:cubicBezTo>
                    <a:pt x="35993" y="29856"/>
                    <a:pt x="35779" y="29963"/>
                    <a:pt x="35648" y="30130"/>
                  </a:cubicBezTo>
                  <a:cubicBezTo>
                    <a:pt x="35625" y="30158"/>
                    <a:pt x="35603" y="30168"/>
                    <a:pt x="35583" y="30168"/>
                  </a:cubicBezTo>
                  <a:cubicBezTo>
                    <a:pt x="35534" y="30168"/>
                    <a:pt x="35492" y="30108"/>
                    <a:pt x="35454" y="30108"/>
                  </a:cubicBezTo>
                  <a:cubicBezTo>
                    <a:pt x="35434" y="30108"/>
                    <a:pt x="35416" y="30122"/>
                    <a:pt x="35398" y="30165"/>
                  </a:cubicBezTo>
                  <a:cubicBezTo>
                    <a:pt x="35278" y="30439"/>
                    <a:pt x="34897" y="30320"/>
                    <a:pt x="34743" y="30558"/>
                  </a:cubicBezTo>
                  <a:cubicBezTo>
                    <a:pt x="34695" y="30523"/>
                    <a:pt x="34659" y="30499"/>
                    <a:pt x="34624" y="30475"/>
                  </a:cubicBezTo>
                  <a:cubicBezTo>
                    <a:pt x="34469" y="30594"/>
                    <a:pt x="34326" y="30761"/>
                    <a:pt x="34147" y="30808"/>
                  </a:cubicBezTo>
                  <a:cubicBezTo>
                    <a:pt x="33768" y="30927"/>
                    <a:pt x="33423" y="31105"/>
                    <a:pt x="33067" y="31283"/>
                  </a:cubicBezTo>
                  <a:lnTo>
                    <a:pt x="33067" y="31283"/>
                  </a:lnTo>
                  <a:cubicBezTo>
                    <a:pt x="33070" y="31279"/>
                    <a:pt x="33073" y="31276"/>
                    <a:pt x="33076" y="31273"/>
                  </a:cubicBezTo>
                  <a:lnTo>
                    <a:pt x="33076" y="31273"/>
                  </a:lnTo>
                  <a:lnTo>
                    <a:pt x="33064" y="31285"/>
                  </a:lnTo>
                  <a:cubicBezTo>
                    <a:pt x="33065" y="31284"/>
                    <a:pt x="33066" y="31283"/>
                    <a:pt x="33067" y="31283"/>
                  </a:cubicBezTo>
                  <a:lnTo>
                    <a:pt x="33067" y="31283"/>
                  </a:lnTo>
                  <a:cubicBezTo>
                    <a:pt x="33005" y="31357"/>
                    <a:pt x="32935" y="31413"/>
                    <a:pt x="32867" y="31413"/>
                  </a:cubicBezTo>
                  <a:cubicBezTo>
                    <a:pt x="32819" y="31413"/>
                    <a:pt x="32773" y="31386"/>
                    <a:pt x="32731" y="31320"/>
                  </a:cubicBezTo>
                  <a:cubicBezTo>
                    <a:pt x="32695" y="31261"/>
                    <a:pt x="32665" y="31246"/>
                    <a:pt x="32635" y="31246"/>
                  </a:cubicBezTo>
                  <a:cubicBezTo>
                    <a:pt x="32606" y="31246"/>
                    <a:pt x="32576" y="31261"/>
                    <a:pt x="32540" y="31261"/>
                  </a:cubicBezTo>
                  <a:cubicBezTo>
                    <a:pt x="32445" y="31273"/>
                    <a:pt x="32350" y="31285"/>
                    <a:pt x="32254" y="31296"/>
                  </a:cubicBezTo>
                  <a:cubicBezTo>
                    <a:pt x="32254" y="31213"/>
                    <a:pt x="32266" y="31142"/>
                    <a:pt x="32242" y="31082"/>
                  </a:cubicBezTo>
                  <a:cubicBezTo>
                    <a:pt x="32147" y="30725"/>
                    <a:pt x="31945" y="30392"/>
                    <a:pt x="31933" y="29999"/>
                  </a:cubicBezTo>
                  <a:cubicBezTo>
                    <a:pt x="31933" y="29963"/>
                    <a:pt x="31897" y="29915"/>
                    <a:pt x="31873" y="29891"/>
                  </a:cubicBezTo>
                  <a:cubicBezTo>
                    <a:pt x="31671" y="29772"/>
                    <a:pt x="31730" y="29475"/>
                    <a:pt x="31480" y="29368"/>
                  </a:cubicBezTo>
                  <a:cubicBezTo>
                    <a:pt x="31278" y="29284"/>
                    <a:pt x="31361" y="28987"/>
                    <a:pt x="31123" y="28868"/>
                  </a:cubicBezTo>
                  <a:cubicBezTo>
                    <a:pt x="30933" y="28749"/>
                    <a:pt x="30814" y="28487"/>
                    <a:pt x="30635" y="28260"/>
                  </a:cubicBezTo>
                  <a:cubicBezTo>
                    <a:pt x="30671" y="28153"/>
                    <a:pt x="30659" y="28010"/>
                    <a:pt x="30492" y="27879"/>
                  </a:cubicBezTo>
                  <a:cubicBezTo>
                    <a:pt x="30171" y="27653"/>
                    <a:pt x="29933" y="27332"/>
                    <a:pt x="29730" y="26986"/>
                  </a:cubicBezTo>
                  <a:cubicBezTo>
                    <a:pt x="29668" y="26894"/>
                    <a:pt x="29651" y="26775"/>
                    <a:pt x="29532" y="26775"/>
                  </a:cubicBezTo>
                  <a:cubicBezTo>
                    <a:pt x="29514" y="26775"/>
                    <a:pt x="29493" y="26777"/>
                    <a:pt x="29468" y="26784"/>
                  </a:cubicBezTo>
                  <a:cubicBezTo>
                    <a:pt x="29466" y="26785"/>
                    <a:pt x="29464" y="26785"/>
                    <a:pt x="29462" y="26785"/>
                  </a:cubicBezTo>
                  <a:cubicBezTo>
                    <a:pt x="29434" y="26785"/>
                    <a:pt x="29372" y="26721"/>
                    <a:pt x="29361" y="26677"/>
                  </a:cubicBezTo>
                  <a:cubicBezTo>
                    <a:pt x="29278" y="26308"/>
                    <a:pt x="29004" y="26189"/>
                    <a:pt x="28671" y="26129"/>
                  </a:cubicBezTo>
                  <a:cubicBezTo>
                    <a:pt x="28635" y="26034"/>
                    <a:pt x="28623" y="25891"/>
                    <a:pt x="28563" y="25855"/>
                  </a:cubicBezTo>
                  <a:cubicBezTo>
                    <a:pt x="28409" y="25772"/>
                    <a:pt x="28313" y="25593"/>
                    <a:pt x="28194" y="25546"/>
                  </a:cubicBezTo>
                  <a:cubicBezTo>
                    <a:pt x="28004" y="25486"/>
                    <a:pt x="27980" y="25308"/>
                    <a:pt x="27837" y="25236"/>
                  </a:cubicBezTo>
                  <a:cubicBezTo>
                    <a:pt x="27755" y="25205"/>
                    <a:pt x="27656" y="25122"/>
                    <a:pt x="27576" y="25122"/>
                  </a:cubicBezTo>
                  <a:cubicBezTo>
                    <a:pt x="27563" y="25122"/>
                    <a:pt x="27551" y="25124"/>
                    <a:pt x="27539" y="25129"/>
                  </a:cubicBezTo>
                  <a:cubicBezTo>
                    <a:pt x="27518" y="25135"/>
                    <a:pt x="27498" y="25138"/>
                    <a:pt x="27481" y="25138"/>
                  </a:cubicBezTo>
                  <a:cubicBezTo>
                    <a:pt x="27368" y="25138"/>
                    <a:pt x="27348" y="25017"/>
                    <a:pt x="27266" y="24986"/>
                  </a:cubicBezTo>
                  <a:cubicBezTo>
                    <a:pt x="27188" y="24967"/>
                    <a:pt x="27166" y="24845"/>
                    <a:pt x="27077" y="24845"/>
                  </a:cubicBezTo>
                  <a:cubicBezTo>
                    <a:pt x="27056" y="24845"/>
                    <a:pt x="27033" y="24851"/>
                    <a:pt x="27004" y="24867"/>
                  </a:cubicBezTo>
                  <a:cubicBezTo>
                    <a:pt x="26974" y="24882"/>
                    <a:pt x="26952" y="24888"/>
                    <a:pt x="26936" y="24888"/>
                  </a:cubicBezTo>
                  <a:cubicBezTo>
                    <a:pt x="26844" y="24888"/>
                    <a:pt x="26914" y="24699"/>
                    <a:pt x="26813" y="24688"/>
                  </a:cubicBezTo>
                  <a:cubicBezTo>
                    <a:pt x="26686" y="24677"/>
                    <a:pt x="26559" y="24643"/>
                    <a:pt x="26421" y="24619"/>
                  </a:cubicBezTo>
                  <a:lnTo>
                    <a:pt x="26421" y="24619"/>
                  </a:lnTo>
                  <a:cubicBezTo>
                    <a:pt x="26422" y="24587"/>
                    <a:pt x="26432" y="24553"/>
                    <a:pt x="26432" y="24510"/>
                  </a:cubicBezTo>
                  <a:cubicBezTo>
                    <a:pt x="26313" y="24462"/>
                    <a:pt x="26194" y="24415"/>
                    <a:pt x="26075" y="24379"/>
                  </a:cubicBezTo>
                  <a:cubicBezTo>
                    <a:pt x="26004" y="24438"/>
                    <a:pt x="25932" y="24486"/>
                    <a:pt x="25837" y="24569"/>
                  </a:cubicBezTo>
                  <a:cubicBezTo>
                    <a:pt x="25813" y="24403"/>
                    <a:pt x="25801" y="24284"/>
                    <a:pt x="25789" y="24177"/>
                  </a:cubicBezTo>
                  <a:cubicBezTo>
                    <a:pt x="25277" y="24093"/>
                    <a:pt x="24777" y="24093"/>
                    <a:pt x="24313" y="23903"/>
                  </a:cubicBezTo>
                  <a:cubicBezTo>
                    <a:pt x="24349" y="23867"/>
                    <a:pt x="24372" y="23831"/>
                    <a:pt x="24384" y="23819"/>
                  </a:cubicBezTo>
                  <a:cubicBezTo>
                    <a:pt x="24110" y="23748"/>
                    <a:pt x="23825" y="23665"/>
                    <a:pt x="23551" y="23581"/>
                  </a:cubicBezTo>
                  <a:cubicBezTo>
                    <a:pt x="23527" y="23629"/>
                    <a:pt x="23503" y="23676"/>
                    <a:pt x="23467" y="23748"/>
                  </a:cubicBezTo>
                  <a:cubicBezTo>
                    <a:pt x="23432" y="23676"/>
                    <a:pt x="23408" y="23629"/>
                    <a:pt x="23384" y="23569"/>
                  </a:cubicBezTo>
                  <a:cubicBezTo>
                    <a:pt x="23360" y="23629"/>
                    <a:pt x="23325" y="23688"/>
                    <a:pt x="23265" y="23807"/>
                  </a:cubicBezTo>
                  <a:cubicBezTo>
                    <a:pt x="23241" y="23641"/>
                    <a:pt x="23217" y="23545"/>
                    <a:pt x="23206" y="23462"/>
                  </a:cubicBezTo>
                  <a:cubicBezTo>
                    <a:pt x="23113" y="23481"/>
                    <a:pt x="23020" y="23521"/>
                    <a:pt x="22955" y="23521"/>
                  </a:cubicBezTo>
                  <a:cubicBezTo>
                    <a:pt x="22937" y="23521"/>
                    <a:pt x="22921" y="23518"/>
                    <a:pt x="22908" y="23510"/>
                  </a:cubicBezTo>
                  <a:cubicBezTo>
                    <a:pt x="22830" y="23461"/>
                    <a:pt x="22748" y="23452"/>
                    <a:pt x="22666" y="23452"/>
                  </a:cubicBezTo>
                  <a:cubicBezTo>
                    <a:pt x="22618" y="23452"/>
                    <a:pt x="22570" y="23455"/>
                    <a:pt x="22523" y="23455"/>
                  </a:cubicBezTo>
                  <a:cubicBezTo>
                    <a:pt x="22451" y="23455"/>
                    <a:pt x="22380" y="23448"/>
                    <a:pt x="22313" y="23415"/>
                  </a:cubicBezTo>
                  <a:cubicBezTo>
                    <a:pt x="22209" y="23363"/>
                    <a:pt x="22105" y="23332"/>
                    <a:pt x="22000" y="23332"/>
                  </a:cubicBezTo>
                  <a:cubicBezTo>
                    <a:pt x="21911" y="23332"/>
                    <a:pt x="21822" y="23354"/>
                    <a:pt x="21729" y="23403"/>
                  </a:cubicBezTo>
                  <a:cubicBezTo>
                    <a:pt x="21727" y="23404"/>
                    <a:pt x="21723" y="23404"/>
                    <a:pt x="21720" y="23404"/>
                  </a:cubicBezTo>
                  <a:cubicBezTo>
                    <a:pt x="21690" y="23404"/>
                    <a:pt x="21629" y="23364"/>
                    <a:pt x="21586" y="23343"/>
                  </a:cubicBezTo>
                  <a:cubicBezTo>
                    <a:pt x="21301" y="23164"/>
                    <a:pt x="20979" y="23224"/>
                    <a:pt x="20681" y="23188"/>
                  </a:cubicBezTo>
                  <a:cubicBezTo>
                    <a:pt x="20670" y="23248"/>
                    <a:pt x="20670" y="23295"/>
                    <a:pt x="20658" y="23343"/>
                  </a:cubicBezTo>
                  <a:cubicBezTo>
                    <a:pt x="20640" y="23337"/>
                    <a:pt x="20628" y="23337"/>
                    <a:pt x="20619" y="23337"/>
                  </a:cubicBezTo>
                  <a:cubicBezTo>
                    <a:pt x="20610" y="23337"/>
                    <a:pt x="20604" y="23337"/>
                    <a:pt x="20598" y="23331"/>
                  </a:cubicBezTo>
                  <a:cubicBezTo>
                    <a:pt x="20419" y="23045"/>
                    <a:pt x="20098" y="23200"/>
                    <a:pt x="19848" y="23093"/>
                  </a:cubicBezTo>
                  <a:cubicBezTo>
                    <a:pt x="19847" y="23092"/>
                    <a:pt x="19845" y="23091"/>
                    <a:pt x="19843" y="23091"/>
                  </a:cubicBezTo>
                  <a:cubicBezTo>
                    <a:pt x="19824" y="23091"/>
                    <a:pt x="19774" y="23131"/>
                    <a:pt x="19753" y="23153"/>
                  </a:cubicBezTo>
                  <a:cubicBezTo>
                    <a:pt x="19723" y="23192"/>
                    <a:pt x="19698" y="23205"/>
                    <a:pt x="19672" y="23205"/>
                  </a:cubicBezTo>
                  <a:cubicBezTo>
                    <a:pt x="19636" y="23205"/>
                    <a:pt x="19599" y="23178"/>
                    <a:pt x="19550" y="23164"/>
                  </a:cubicBezTo>
                  <a:cubicBezTo>
                    <a:pt x="19541" y="23162"/>
                    <a:pt x="19531" y="23161"/>
                    <a:pt x="19521" y="23161"/>
                  </a:cubicBezTo>
                  <a:cubicBezTo>
                    <a:pt x="19441" y="23161"/>
                    <a:pt x="19336" y="23236"/>
                    <a:pt x="19241" y="23236"/>
                  </a:cubicBezTo>
                  <a:cubicBezTo>
                    <a:pt x="19158" y="23236"/>
                    <a:pt x="19083" y="23201"/>
                    <a:pt x="18988" y="23201"/>
                  </a:cubicBezTo>
                  <a:cubicBezTo>
                    <a:pt x="18959" y="23201"/>
                    <a:pt x="18928" y="23204"/>
                    <a:pt x="18895" y="23212"/>
                  </a:cubicBezTo>
                  <a:cubicBezTo>
                    <a:pt x="18854" y="23224"/>
                    <a:pt x="18812" y="23228"/>
                    <a:pt x="18768" y="23228"/>
                  </a:cubicBezTo>
                  <a:cubicBezTo>
                    <a:pt x="18632" y="23228"/>
                    <a:pt x="18488" y="23184"/>
                    <a:pt x="18343" y="23184"/>
                  </a:cubicBezTo>
                  <a:cubicBezTo>
                    <a:pt x="18297" y="23184"/>
                    <a:pt x="18251" y="23189"/>
                    <a:pt x="18205" y="23200"/>
                  </a:cubicBezTo>
                  <a:cubicBezTo>
                    <a:pt x="18203" y="23201"/>
                    <a:pt x="18201" y="23202"/>
                    <a:pt x="18198" y="23202"/>
                  </a:cubicBezTo>
                  <a:cubicBezTo>
                    <a:pt x="18175" y="23202"/>
                    <a:pt x="18142" y="23149"/>
                    <a:pt x="18110" y="23117"/>
                  </a:cubicBezTo>
                  <a:cubicBezTo>
                    <a:pt x="18062" y="23176"/>
                    <a:pt x="18038" y="23260"/>
                    <a:pt x="17991" y="23284"/>
                  </a:cubicBezTo>
                  <a:cubicBezTo>
                    <a:pt x="17965" y="23289"/>
                    <a:pt x="17936" y="23291"/>
                    <a:pt x="17905" y="23291"/>
                  </a:cubicBezTo>
                  <a:cubicBezTo>
                    <a:pt x="17863" y="23291"/>
                    <a:pt x="17818" y="23288"/>
                    <a:pt x="17778" y="23288"/>
                  </a:cubicBezTo>
                  <a:cubicBezTo>
                    <a:pt x="17724" y="23288"/>
                    <a:pt x="17678" y="23293"/>
                    <a:pt x="17657" y="23319"/>
                  </a:cubicBezTo>
                  <a:cubicBezTo>
                    <a:pt x="17595" y="23382"/>
                    <a:pt x="17548" y="23412"/>
                    <a:pt x="17506" y="23412"/>
                  </a:cubicBezTo>
                  <a:cubicBezTo>
                    <a:pt x="17459" y="23412"/>
                    <a:pt x="17416" y="23376"/>
                    <a:pt x="17360" y="23307"/>
                  </a:cubicBezTo>
                  <a:cubicBezTo>
                    <a:pt x="17353" y="23301"/>
                    <a:pt x="17337" y="23298"/>
                    <a:pt x="17317" y="23298"/>
                  </a:cubicBezTo>
                  <a:cubicBezTo>
                    <a:pt x="17261" y="23298"/>
                    <a:pt x="17168" y="23320"/>
                    <a:pt x="17133" y="23355"/>
                  </a:cubicBezTo>
                  <a:cubicBezTo>
                    <a:pt x="16943" y="23545"/>
                    <a:pt x="16681" y="23665"/>
                    <a:pt x="16562" y="23915"/>
                  </a:cubicBezTo>
                  <a:cubicBezTo>
                    <a:pt x="16490" y="24057"/>
                    <a:pt x="16395" y="24177"/>
                    <a:pt x="16288" y="24331"/>
                  </a:cubicBezTo>
                  <a:cubicBezTo>
                    <a:pt x="16145" y="24260"/>
                    <a:pt x="16014" y="24177"/>
                    <a:pt x="15871" y="24141"/>
                  </a:cubicBezTo>
                  <a:cubicBezTo>
                    <a:pt x="15693" y="24093"/>
                    <a:pt x="15562" y="24022"/>
                    <a:pt x="15478" y="23855"/>
                  </a:cubicBezTo>
                  <a:cubicBezTo>
                    <a:pt x="15447" y="23866"/>
                    <a:pt x="15420" y="23871"/>
                    <a:pt x="15394" y="23871"/>
                  </a:cubicBezTo>
                  <a:cubicBezTo>
                    <a:pt x="15284" y="23871"/>
                    <a:pt x="15223" y="23778"/>
                    <a:pt x="15145" y="23700"/>
                  </a:cubicBezTo>
                  <a:cubicBezTo>
                    <a:pt x="15055" y="23630"/>
                    <a:pt x="14999" y="23493"/>
                    <a:pt x="14863" y="23493"/>
                  </a:cubicBezTo>
                  <a:cubicBezTo>
                    <a:pt x="14837" y="23493"/>
                    <a:pt x="14808" y="23498"/>
                    <a:pt x="14776" y="23510"/>
                  </a:cubicBezTo>
                  <a:cubicBezTo>
                    <a:pt x="14752" y="23510"/>
                    <a:pt x="14681" y="23426"/>
                    <a:pt x="14645" y="23379"/>
                  </a:cubicBezTo>
                  <a:cubicBezTo>
                    <a:pt x="14544" y="23248"/>
                    <a:pt x="14486" y="23048"/>
                    <a:pt x="14297" y="23048"/>
                  </a:cubicBezTo>
                  <a:cubicBezTo>
                    <a:pt x="14263" y="23048"/>
                    <a:pt x="14224" y="23055"/>
                    <a:pt x="14181" y="23069"/>
                  </a:cubicBezTo>
                  <a:cubicBezTo>
                    <a:pt x="13990" y="22879"/>
                    <a:pt x="13621" y="22891"/>
                    <a:pt x="13573" y="22545"/>
                  </a:cubicBezTo>
                  <a:cubicBezTo>
                    <a:pt x="13716" y="22498"/>
                    <a:pt x="13919" y="22486"/>
                    <a:pt x="13954" y="22402"/>
                  </a:cubicBezTo>
                  <a:cubicBezTo>
                    <a:pt x="14038" y="22200"/>
                    <a:pt x="14264" y="22057"/>
                    <a:pt x="14216" y="21807"/>
                  </a:cubicBezTo>
                  <a:cubicBezTo>
                    <a:pt x="14204" y="21736"/>
                    <a:pt x="14252" y="21676"/>
                    <a:pt x="14264" y="21617"/>
                  </a:cubicBezTo>
                  <a:cubicBezTo>
                    <a:pt x="14216" y="21557"/>
                    <a:pt x="14157" y="21510"/>
                    <a:pt x="14133" y="21450"/>
                  </a:cubicBezTo>
                  <a:cubicBezTo>
                    <a:pt x="14062" y="21271"/>
                    <a:pt x="14014" y="21093"/>
                    <a:pt x="13954" y="20914"/>
                  </a:cubicBezTo>
                  <a:cubicBezTo>
                    <a:pt x="13871" y="20676"/>
                    <a:pt x="13740" y="20450"/>
                    <a:pt x="13669" y="20212"/>
                  </a:cubicBezTo>
                  <a:cubicBezTo>
                    <a:pt x="13550" y="19795"/>
                    <a:pt x="13371" y="19331"/>
                    <a:pt x="13204" y="19033"/>
                  </a:cubicBezTo>
                  <a:cubicBezTo>
                    <a:pt x="13073" y="18783"/>
                    <a:pt x="12859" y="18581"/>
                    <a:pt x="12847" y="18271"/>
                  </a:cubicBezTo>
                  <a:cubicBezTo>
                    <a:pt x="12847" y="18235"/>
                    <a:pt x="12823" y="18188"/>
                    <a:pt x="12788" y="18164"/>
                  </a:cubicBezTo>
                  <a:cubicBezTo>
                    <a:pt x="12526" y="17985"/>
                    <a:pt x="12442" y="17664"/>
                    <a:pt x="12276" y="17414"/>
                  </a:cubicBezTo>
                  <a:cubicBezTo>
                    <a:pt x="12121" y="17211"/>
                    <a:pt x="11978" y="16997"/>
                    <a:pt x="11823" y="16783"/>
                  </a:cubicBezTo>
                  <a:cubicBezTo>
                    <a:pt x="11656" y="16533"/>
                    <a:pt x="11537" y="16235"/>
                    <a:pt x="11311" y="16045"/>
                  </a:cubicBezTo>
                  <a:cubicBezTo>
                    <a:pt x="11049" y="15818"/>
                    <a:pt x="10942" y="15449"/>
                    <a:pt x="10597" y="15306"/>
                  </a:cubicBezTo>
                  <a:cubicBezTo>
                    <a:pt x="10525" y="14937"/>
                    <a:pt x="10097" y="14890"/>
                    <a:pt x="9942" y="14580"/>
                  </a:cubicBezTo>
                  <a:cubicBezTo>
                    <a:pt x="9859" y="14402"/>
                    <a:pt x="9656" y="14235"/>
                    <a:pt x="9478" y="14163"/>
                  </a:cubicBezTo>
                  <a:cubicBezTo>
                    <a:pt x="9109" y="14032"/>
                    <a:pt x="8942" y="13640"/>
                    <a:pt x="8561" y="13544"/>
                  </a:cubicBezTo>
                  <a:cubicBezTo>
                    <a:pt x="8549" y="13544"/>
                    <a:pt x="8525" y="13520"/>
                    <a:pt x="8525" y="13520"/>
                  </a:cubicBezTo>
                  <a:cubicBezTo>
                    <a:pt x="8549" y="13282"/>
                    <a:pt x="8358" y="13282"/>
                    <a:pt x="8216" y="13223"/>
                  </a:cubicBezTo>
                  <a:cubicBezTo>
                    <a:pt x="8144" y="13187"/>
                    <a:pt x="8049" y="13151"/>
                    <a:pt x="8001" y="13080"/>
                  </a:cubicBezTo>
                  <a:cubicBezTo>
                    <a:pt x="7858" y="12878"/>
                    <a:pt x="7644" y="12782"/>
                    <a:pt x="7442" y="12675"/>
                  </a:cubicBezTo>
                  <a:cubicBezTo>
                    <a:pt x="7263" y="12580"/>
                    <a:pt x="7108" y="12485"/>
                    <a:pt x="6930" y="12401"/>
                  </a:cubicBezTo>
                  <a:cubicBezTo>
                    <a:pt x="6787" y="12318"/>
                    <a:pt x="6561" y="12294"/>
                    <a:pt x="6489" y="12175"/>
                  </a:cubicBezTo>
                  <a:cubicBezTo>
                    <a:pt x="6382" y="11996"/>
                    <a:pt x="6108" y="12116"/>
                    <a:pt x="6084" y="11889"/>
                  </a:cubicBezTo>
                  <a:cubicBezTo>
                    <a:pt x="6054" y="11903"/>
                    <a:pt x="6027" y="11909"/>
                    <a:pt x="6000" y="11909"/>
                  </a:cubicBezTo>
                  <a:cubicBezTo>
                    <a:pt x="5855" y="11909"/>
                    <a:pt x="5760" y="11722"/>
                    <a:pt x="5586" y="11722"/>
                  </a:cubicBezTo>
                  <a:cubicBezTo>
                    <a:pt x="5581" y="11722"/>
                    <a:pt x="5577" y="11722"/>
                    <a:pt x="5572" y="11723"/>
                  </a:cubicBezTo>
                  <a:cubicBezTo>
                    <a:pt x="5565" y="11723"/>
                    <a:pt x="5558" y="11723"/>
                    <a:pt x="5551" y="11723"/>
                  </a:cubicBezTo>
                  <a:cubicBezTo>
                    <a:pt x="5368" y="11723"/>
                    <a:pt x="5184" y="11577"/>
                    <a:pt x="5001" y="11508"/>
                  </a:cubicBezTo>
                  <a:cubicBezTo>
                    <a:pt x="4986" y="11503"/>
                    <a:pt x="4970" y="11501"/>
                    <a:pt x="4953" y="11501"/>
                  </a:cubicBezTo>
                  <a:cubicBezTo>
                    <a:pt x="4907" y="11501"/>
                    <a:pt x="4858" y="11515"/>
                    <a:pt x="4817" y="11515"/>
                  </a:cubicBezTo>
                  <a:cubicBezTo>
                    <a:pt x="4801" y="11515"/>
                    <a:pt x="4787" y="11513"/>
                    <a:pt x="4775" y="11508"/>
                  </a:cubicBezTo>
                  <a:cubicBezTo>
                    <a:pt x="4644" y="11461"/>
                    <a:pt x="4453" y="11413"/>
                    <a:pt x="4429" y="11318"/>
                  </a:cubicBezTo>
                  <a:cubicBezTo>
                    <a:pt x="4394" y="11151"/>
                    <a:pt x="4215" y="11199"/>
                    <a:pt x="4167" y="11080"/>
                  </a:cubicBezTo>
                  <a:cubicBezTo>
                    <a:pt x="4275" y="10925"/>
                    <a:pt x="4370" y="10770"/>
                    <a:pt x="4477" y="10639"/>
                  </a:cubicBezTo>
                  <a:cubicBezTo>
                    <a:pt x="4596" y="10508"/>
                    <a:pt x="4715" y="10365"/>
                    <a:pt x="4870" y="10282"/>
                  </a:cubicBezTo>
                  <a:cubicBezTo>
                    <a:pt x="5144" y="10115"/>
                    <a:pt x="5441" y="10020"/>
                    <a:pt x="5632" y="9758"/>
                  </a:cubicBezTo>
                  <a:cubicBezTo>
                    <a:pt x="5664" y="9776"/>
                    <a:pt x="5691" y="9784"/>
                    <a:pt x="5714" y="9784"/>
                  </a:cubicBezTo>
                  <a:cubicBezTo>
                    <a:pt x="5827" y="9784"/>
                    <a:pt x="5849" y="9601"/>
                    <a:pt x="5977" y="9591"/>
                  </a:cubicBezTo>
                  <a:cubicBezTo>
                    <a:pt x="6108" y="9579"/>
                    <a:pt x="6251" y="9484"/>
                    <a:pt x="6382" y="9413"/>
                  </a:cubicBezTo>
                  <a:cubicBezTo>
                    <a:pt x="6644" y="9270"/>
                    <a:pt x="6882" y="9079"/>
                    <a:pt x="7168" y="8960"/>
                  </a:cubicBezTo>
                  <a:cubicBezTo>
                    <a:pt x="7489" y="8841"/>
                    <a:pt x="7799" y="8663"/>
                    <a:pt x="8108" y="8496"/>
                  </a:cubicBezTo>
                  <a:cubicBezTo>
                    <a:pt x="8299" y="8389"/>
                    <a:pt x="8466" y="8234"/>
                    <a:pt x="8668" y="8151"/>
                  </a:cubicBezTo>
                  <a:cubicBezTo>
                    <a:pt x="8918" y="8044"/>
                    <a:pt x="9132" y="7877"/>
                    <a:pt x="9382" y="7770"/>
                  </a:cubicBezTo>
                  <a:cubicBezTo>
                    <a:pt x="9597" y="7674"/>
                    <a:pt x="9787" y="7496"/>
                    <a:pt x="10037" y="7448"/>
                  </a:cubicBezTo>
                  <a:cubicBezTo>
                    <a:pt x="10049" y="7448"/>
                    <a:pt x="10061" y="7436"/>
                    <a:pt x="10073" y="7424"/>
                  </a:cubicBezTo>
                  <a:cubicBezTo>
                    <a:pt x="10418" y="7032"/>
                    <a:pt x="10966" y="6972"/>
                    <a:pt x="11335" y="6603"/>
                  </a:cubicBezTo>
                  <a:cubicBezTo>
                    <a:pt x="11466" y="6472"/>
                    <a:pt x="11692" y="6424"/>
                    <a:pt x="11883" y="6365"/>
                  </a:cubicBezTo>
                  <a:cubicBezTo>
                    <a:pt x="12121" y="6305"/>
                    <a:pt x="12288" y="6174"/>
                    <a:pt x="12407" y="5972"/>
                  </a:cubicBezTo>
                  <a:cubicBezTo>
                    <a:pt x="12407" y="5948"/>
                    <a:pt x="12454" y="5960"/>
                    <a:pt x="12478" y="5948"/>
                  </a:cubicBezTo>
                  <a:cubicBezTo>
                    <a:pt x="12990" y="5781"/>
                    <a:pt x="13347" y="5341"/>
                    <a:pt x="13871" y="5210"/>
                  </a:cubicBezTo>
                  <a:cubicBezTo>
                    <a:pt x="13895" y="5198"/>
                    <a:pt x="13919" y="5174"/>
                    <a:pt x="13931" y="5150"/>
                  </a:cubicBezTo>
                  <a:cubicBezTo>
                    <a:pt x="14204" y="4865"/>
                    <a:pt x="14538" y="4698"/>
                    <a:pt x="14871" y="4507"/>
                  </a:cubicBezTo>
                  <a:cubicBezTo>
                    <a:pt x="14931" y="4472"/>
                    <a:pt x="15014" y="4460"/>
                    <a:pt x="15050" y="4412"/>
                  </a:cubicBezTo>
                  <a:cubicBezTo>
                    <a:pt x="15216" y="4174"/>
                    <a:pt x="15490" y="4091"/>
                    <a:pt x="15705" y="3936"/>
                  </a:cubicBezTo>
                  <a:cubicBezTo>
                    <a:pt x="15931" y="3781"/>
                    <a:pt x="16157" y="3638"/>
                    <a:pt x="16383" y="3495"/>
                  </a:cubicBezTo>
                  <a:cubicBezTo>
                    <a:pt x="16609" y="3364"/>
                    <a:pt x="16836" y="3245"/>
                    <a:pt x="17062" y="3091"/>
                  </a:cubicBezTo>
                  <a:cubicBezTo>
                    <a:pt x="17574" y="2757"/>
                    <a:pt x="18074" y="2352"/>
                    <a:pt x="18634" y="2079"/>
                  </a:cubicBezTo>
                  <a:cubicBezTo>
                    <a:pt x="19217" y="1781"/>
                    <a:pt x="19777" y="1459"/>
                    <a:pt x="20348" y="1162"/>
                  </a:cubicBezTo>
                  <a:cubicBezTo>
                    <a:pt x="20943" y="852"/>
                    <a:pt x="21574" y="900"/>
                    <a:pt x="22182" y="757"/>
                  </a:cubicBezTo>
                  <a:cubicBezTo>
                    <a:pt x="22191" y="754"/>
                    <a:pt x="22201" y="752"/>
                    <a:pt x="22212" y="752"/>
                  </a:cubicBezTo>
                  <a:close/>
                  <a:moveTo>
                    <a:pt x="29254" y="35928"/>
                  </a:moveTo>
                  <a:lnTo>
                    <a:pt x="29254" y="35928"/>
                  </a:lnTo>
                  <a:cubicBezTo>
                    <a:pt x="29352" y="35983"/>
                    <a:pt x="29420" y="36017"/>
                    <a:pt x="29477" y="36050"/>
                  </a:cubicBezTo>
                  <a:lnTo>
                    <a:pt x="29477" y="36050"/>
                  </a:lnTo>
                  <a:cubicBezTo>
                    <a:pt x="29436" y="36086"/>
                    <a:pt x="29411" y="36108"/>
                    <a:pt x="29389" y="36108"/>
                  </a:cubicBezTo>
                  <a:cubicBezTo>
                    <a:pt x="29354" y="36108"/>
                    <a:pt x="29325" y="36057"/>
                    <a:pt x="29254" y="35928"/>
                  </a:cubicBezTo>
                  <a:close/>
                  <a:moveTo>
                    <a:pt x="4191" y="12175"/>
                  </a:moveTo>
                  <a:cubicBezTo>
                    <a:pt x="4394" y="12246"/>
                    <a:pt x="4608" y="12342"/>
                    <a:pt x="4822" y="12413"/>
                  </a:cubicBezTo>
                  <a:cubicBezTo>
                    <a:pt x="5096" y="12508"/>
                    <a:pt x="5382" y="12616"/>
                    <a:pt x="5656" y="12699"/>
                  </a:cubicBezTo>
                  <a:cubicBezTo>
                    <a:pt x="5846" y="12769"/>
                    <a:pt x="6019" y="12906"/>
                    <a:pt x="6231" y="12906"/>
                  </a:cubicBezTo>
                  <a:cubicBezTo>
                    <a:pt x="6272" y="12906"/>
                    <a:pt x="6314" y="12901"/>
                    <a:pt x="6358" y="12889"/>
                  </a:cubicBezTo>
                  <a:cubicBezTo>
                    <a:pt x="6363" y="12887"/>
                    <a:pt x="6367" y="12886"/>
                    <a:pt x="6372" y="12886"/>
                  </a:cubicBezTo>
                  <a:cubicBezTo>
                    <a:pt x="6394" y="12886"/>
                    <a:pt x="6420" y="12906"/>
                    <a:pt x="6430" y="12925"/>
                  </a:cubicBezTo>
                  <a:cubicBezTo>
                    <a:pt x="6596" y="13199"/>
                    <a:pt x="6930" y="13247"/>
                    <a:pt x="7156" y="13437"/>
                  </a:cubicBezTo>
                  <a:cubicBezTo>
                    <a:pt x="7323" y="13568"/>
                    <a:pt x="7561" y="13628"/>
                    <a:pt x="7680" y="13842"/>
                  </a:cubicBezTo>
                  <a:cubicBezTo>
                    <a:pt x="7703" y="13837"/>
                    <a:pt x="7725" y="13835"/>
                    <a:pt x="7746" y="13835"/>
                  </a:cubicBezTo>
                  <a:cubicBezTo>
                    <a:pt x="7950" y="13835"/>
                    <a:pt x="8053" y="14029"/>
                    <a:pt x="8204" y="14116"/>
                  </a:cubicBezTo>
                  <a:cubicBezTo>
                    <a:pt x="8382" y="14235"/>
                    <a:pt x="8537" y="14413"/>
                    <a:pt x="8728" y="14509"/>
                  </a:cubicBezTo>
                  <a:cubicBezTo>
                    <a:pt x="8930" y="14616"/>
                    <a:pt x="9120" y="14735"/>
                    <a:pt x="9228" y="14913"/>
                  </a:cubicBezTo>
                  <a:cubicBezTo>
                    <a:pt x="9335" y="15080"/>
                    <a:pt x="9537" y="15163"/>
                    <a:pt x="9573" y="15354"/>
                  </a:cubicBezTo>
                  <a:cubicBezTo>
                    <a:pt x="9656" y="15318"/>
                    <a:pt x="9704" y="15306"/>
                    <a:pt x="9704" y="15306"/>
                  </a:cubicBezTo>
                  <a:cubicBezTo>
                    <a:pt x="9859" y="15449"/>
                    <a:pt x="10002" y="15556"/>
                    <a:pt x="10121" y="15687"/>
                  </a:cubicBezTo>
                  <a:cubicBezTo>
                    <a:pt x="10228" y="15818"/>
                    <a:pt x="10240" y="16033"/>
                    <a:pt x="10478" y="16045"/>
                  </a:cubicBezTo>
                  <a:cubicBezTo>
                    <a:pt x="10513" y="16045"/>
                    <a:pt x="10537" y="16128"/>
                    <a:pt x="10573" y="16164"/>
                  </a:cubicBezTo>
                  <a:cubicBezTo>
                    <a:pt x="10668" y="16271"/>
                    <a:pt x="10799" y="16366"/>
                    <a:pt x="10835" y="16485"/>
                  </a:cubicBezTo>
                  <a:cubicBezTo>
                    <a:pt x="10883" y="16604"/>
                    <a:pt x="10918" y="16747"/>
                    <a:pt x="11037" y="16759"/>
                  </a:cubicBezTo>
                  <a:cubicBezTo>
                    <a:pt x="11240" y="16795"/>
                    <a:pt x="11073" y="17021"/>
                    <a:pt x="11228" y="17080"/>
                  </a:cubicBezTo>
                  <a:cubicBezTo>
                    <a:pt x="11347" y="17116"/>
                    <a:pt x="11442" y="17235"/>
                    <a:pt x="11537" y="17330"/>
                  </a:cubicBezTo>
                  <a:cubicBezTo>
                    <a:pt x="11573" y="17354"/>
                    <a:pt x="11645" y="17426"/>
                    <a:pt x="11633" y="17449"/>
                  </a:cubicBezTo>
                  <a:cubicBezTo>
                    <a:pt x="11549" y="17688"/>
                    <a:pt x="11787" y="17759"/>
                    <a:pt x="11871" y="17902"/>
                  </a:cubicBezTo>
                  <a:cubicBezTo>
                    <a:pt x="11895" y="17961"/>
                    <a:pt x="12073" y="17926"/>
                    <a:pt x="11990" y="18069"/>
                  </a:cubicBezTo>
                  <a:cubicBezTo>
                    <a:pt x="12145" y="18164"/>
                    <a:pt x="12109" y="18331"/>
                    <a:pt x="12157" y="18473"/>
                  </a:cubicBezTo>
                  <a:cubicBezTo>
                    <a:pt x="12192" y="18569"/>
                    <a:pt x="12335" y="18628"/>
                    <a:pt x="12383" y="18723"/>
                  </a:cubicBezTo>
                  <a:cubicBezTo>
                    <a:pt x="12430" y="18819"/>
                    <a:pt x="12407" y="18938"/>
                    <a:pt x="12514" y="19033"/>
                  </a:cubicBezTo>
                  <a:cubicBezTo>
                    <a:pt x="12597" y="19104"/>
                    <a:pt x="12645" y="19235"/>
                    <a:pt x="12680" y="19354"/>
                  </a:cubicBezTo>
                  <a:cubicBezTo>
                    <a:pt x="12740" y="19533"/>
                    <a:pt x="12740" y="19712"/>
                    <a:pt x="12966" y="19783"/>
                  </a:cubicBezTo>
                  <a:cubicBezTo>
                    <a:pt x="13038" y="19795"/>
                    <a:pt x="13073" y="19938"/>
                    <a:pt x="13109" y="20033"/>
                  </a:cubicBezTo>
                  <a:cubicBezTo>
                    <a:pt x="13157" y="20176"/>
                    <a:pt x="13180" y="20331"/>
                    <a:pt x="13216" y="20474"/>
                  </a:cubicBezTo>
                  <a:cubicBezTo>
                    <a:pt x="13264" y="20628"/>
                    <a:pt x="13288" y="20819"/>
                    <a:pt x="13383" y="20950"/>
                  </a:cubicBezTo>
                  <a:cubicBezTo>
                    <a:pt x="13657" y="21295"/>
                    <a:pt x="13681" y="21557"/>
                    <a:pt x="13371" y="21819"/>
                  </a:cubicBezTo>
                  <a:cubicBezTo>
                    <a:pt x="13204" y="21962"/>
                    <a:pt x="13157" y="22093"/>
                    <a:pt x="13228" y="22295"/>
                  </a:cubicBezTo>
                  <a:cubicBezTo>
                    <a:pt x="13240" y="22343"/>
                    <a:pt x="13192" y="22402"/>
                    <a:pt x="13169" y="22450"/>
                  </a:cubicBezTo>
                  <a:cubicBezTo>
                    <a:pt x="13347" y="22557"/>
                    <a:pt x="13347" y="22557"/>
                    <a:pt x="13431" y="22712"/>
                  </a:cubicBezTo>
                  <a:cubicBezTo>
                    <a:pt x="13347" y="22783"/>
                    <a:pt x="13216" y="22831"/>
                    <a:pt x="13169" y="22914"/>
                  </a:cubicBezTo>
                  <a:cubicBezTo>
                    <a:pt x="13121" y="23045"/>
                    <a:pt x="13228" y="23117"/>
                    <a:pt x="13335" y="23200"/>
                  </a:cubicBezTo>
                  <a:cubicBezTo>
                    <a:pt x="13573" y="23415"/>
                    <a:pt x="13812" y="23629"/>
                    <a:pt x="14097" y="23784"/>
                  </a:cubicBezTo>
                  <a:cubicBezTo>
                    <a:pt x="14347" y="23915"/>
                    <a:pt x="14550" y="24105"/>
                    <a:pt x="14788" y="24272"/>
                  </a:cubicBezTo>
                  <a:cubicBezTo>
                    <a:pt x="15193" y="24534"/>
                    <a:pt x="15633" y="24748"/>
                    <a:pt x="16062" y="24986"/>
                  </a:cubicBezTo>
                  <a:cubicBezTo>
                    <a:pt x="16132" y="25023"/>
                    <a:pt x="16217" y="25039"/>
                    <a:pt x="16308" y="25039"/>
                  </a:cubicBezTo>
                  <a:cubicBezTo>
                    <a:pt x="16605" y="25039"/>
                    <a:pt x="16967" y="24863"/>
                    <a:pt x="17086" y="24617"/>
                  </a:cubicBezTo>
                  <a:cubicBezTo>
                    <a:pt x="16943" y="24498"/>
                    <a:pt x="17110" y="24438"/>
                    <a:pt x="17145" y="24355"/>
                  </a:cubicBezTo>
                  <a:cubicBezTo>
                    <a:pt x="17169" y="24296"/>
                    <a:pt x="17217" y="24248"/>
                    <a:pt x="17252" y="24200"/>
                  </a:cubicBezTo>
                  <a:cubicBezTo>
                    <a:pt x="17265" y="24199"/>
                    <a:pt x="17277" y="24198"/>
                    <a:pt x="17290" y="24198"/>
                  </a:cubicBezTo>
                  <a:cubicBezTo>
                    <a:pt x="17386" y="24198"/>
                    <a:pt x="17482" y="24242"/>
                    <a:pt x="17569" y="24242"/>
                  </a:cubicBezTo>
                  <a:cubicBezTo>
                    <a:pt x="17632" y="24242"/>
                    <a:pt x="17690" y="24219"/>
                    <a:pt x="17741" y="24141"/>
                  </a:cubicBezTo>
                  <a:cubicBezTo>
                    <a:pt x="17748" y="24127"/>
                    <a:pt x="17779" y="24121"/>
                    <a:pt x="17806" y="24121"/>
                  </a:cubicBezTo>
                  <a:cubicBezTo>
                    <a:pt x="17826" y="24121"/>
                    <a:pt x="17843" y="24124"/>
                    <a:pt x="17848" y="24129"/>
                  </a:cubicBezTo>
                  <a:cubicBezTo>
                    <a:pt x="17885" y="24185"/>
                    <a:pt x="17923" y="24204"/>
                    <a:pt x="17961" y="24204"/>
                  </a:cubicBezTo>
                  <a:cubicBezTo>
                    <a:pt x="18033" y="24204"/>
                    <a:pt x="18106" y="24136"/>
                    <a:pt x="18184" y="24136"/>
                  </a:cubicBezTo>
                  <a:cubicBezTo>
                    <a:pt x="18195" y="24136"/>
                    <a:pt x="18206" y="24138"/>
                    <a:pt x="18217" y="24141"/>
                  </a:cubicBezTo>
                  <a:cubicBezTo>
                    <a:pt x="18303" y="24162"/>
                    <a:pt x="18393" y="24167"/>
                    <a:pt x="18484" y="24167"/>
                  </a:cubicBezTo>
                  <a:cubicBezTo>
                    <a:pt x="18545" y="24167"/>
                    <a:pt x="18607" y="24165"/>
                    <a:pt x="18669" y="24165"/>
                  </a:cubicBezTo>
                  <a:cubicBezTo>
                    <a:pt x="18674" y="24165"/>
                    <a:pt x="18680" y="24165"/>
                    <a:pt x="18685" y="24165"/>
                  </a:cubicBezTo>
                  <a:cubicBezTo>
                    <a:pt x="18809" y="24165"/>
                    <a:pt x="18938" y="24077"/>
                    <a:pt x="19065" y="24077"/>
                  </a:cubicBezTo>
                  <a:cubicBezTo>
                    <a:pt x="19128" y="24077"/>
                    <a:pt x="19191" y="24099"/>
                    <a:pt x="19253" y="24165"/>
                  </a:cubicBezTo>
                  <a:cubicBezTo>
                    <a:pt x="19254" y="24166"/>
                    <a:pt x="19256" y="24166"/>
                    <a:pt x="19258" y="24166"/>
                  </a:cubicBezTo>
                  <a:cubicBezTo>
                    <a:pt x="19275" y="24166"/>
                    <a:pt x="19316" y="24126"/>
                    <a:pt x="19348" y="24105"/>
                  </a:cubicBezTo>
                  <a:cubicBezTo>
                    <a:pt x="19432" y="24073"/>
                    <a:pt x="19512" y="24051"/>
                    <a:pt x="19592" y="24051"/>
                  </a:cubicBezTo>
                  <a:cubicBezTo>
                    <a:pt x="19661" y="24051"/>
                    <a:pt x="19729" y="24067"/>
                    <a:pt x="19800" y="24105"/>
                  </a:cubicBezTo>
                  <a:cubicBezTo>
                    <a:pt x="19860" y="24129"/>
                    <a:pt x="19931" y="24129"/>
                    <a:pt x="19991" y="24141"/>
                  </a:cubicBezTo>
                  <a:cubicBezTo>
                    <a:pt x="20443" y="24165"/>
                    <a:pt x="20908" y="24165"/>
                    <a:pt x="21360" y="24212"/>
                  </a:cubicBezTo>
                  <a:cubicBezTo>
                    <a:pt x="21414" y="24215"/>
                    <a:pt x="21467" y="24215"/>
                    <a:pt x="21521" y="24215"/>
                  </a:cubicBezTo>
                  <a:lnTo>
                    <a:pt x="21521" y="24215"/>
                  </a:lnTo>
                  <a:cubicBezTo>
                    <a:pt x="21682" y="24215"/>
                    <a:pt x="21842" y="24215"/>
                    <a:pt x="22003" y="24296"/>
                  </a:cubicBezTo>
                  <a:cubicBezTo>
                    <a:pt x="22170" y="24379"/>
                    <a:pt x="22396" y="24343"/>
                    <a:pt x="22586" y="24427"/>
                  </a:cubicBezTo>
                  <a:cubicBezTo>
                    <a:pt x="22641" y="24364"/>
                    <a:pt x="22693" y="24343"/>
                    <a:pt x="22742" y="24343"/>
                  </a:cubicBezTo>
                  <a:cubicBezTo>
                    <a:pt x="22855" y="24343"/>
                    <a:pt x="22959" y="24454"/>
                    <a:pt x="23075" y="24462"/>
                  </a:cubicBezTo>
                  <a:cubicBezTo>
                    <a:pt x="23253" y="24462"/>
                    <a:pt x="23456" y="24498"/>
                    <a:pt x="23598" y="24605"/>
                  </a:cubicBezTo>
                  <a:cubicBezTo>
                    <a:pt x="23896" y="24831"/>
                    <a:pt x="24301" y="24700"/>
                    <a:pt x="24599" y="24927"/>
                  </a:cubicBezTo>
                  <a:cubicBezTo>
                    <a:pt x="24602" y="24928"/>
                    <a:pt x="24606" y="24929"/>
                    <a:pt x="24611" y="24929"/>
                  </a:cubicBezTo>
                  <a:cubicBezTo>
                    <a:pt x="24639" y="24929"/>
                    <a:pt x="24687" y="24903"/>
                    <a:pt x="24718" y="24903"/>
                  </a:cubicBezTo>
                  <a:cubicBezTo>
                    <a:pt x="24759" y="24903"/>
                    <a:pt x="24807" y="24897"/>
                    <a:pt x="24850" y="24897"/>
                  </a:cubicBezTo>
                  <a:cubicBezTo>
                    <a:pt x="24893" y="24897"/>
                    <a:pt x="24932" y="24903"/>
                    <a:pt x="24956" y="24927"/>
                  </a:cubicBezTo>
                  <a:cubicBezTo>
                    <a:pt x="25277" y="25177"/>
                    <a:pt x="25742" y="25093"/>
                    <a:pt x="26039" y="25379"/>
                  </a:cubicBezTo>
                  <a:cubicBezTo>
                    <a:pt x="26049" y="25379"/>
                    <a:pt x="26058" y="25379"/>
                    <a:pt x="26067" y="25379"/>
                  </a:cubicBezTo>
                  <a:cubicBezTo>
                    <a:pt x="26361" y="25379"/>
                    <a:pt x="26558" y="25562"/>
                    <a:pt x="26789" y="25701"/>
                  </a:cubicBezTo>
                  <a:cubicBezTo>
                    <a:pt x="26968" y="25820"/>
                    <a:pt x="27158" y="25915"/>
                    <a:pt x="27337" y="26022"/>
                  </a:cubicBezTo>
                  <a:cubicBezTo>
                    <a:pt x="27468" y="26105"/>
                    <a:pt x="27635" y="26165"/>
                    <a:pt x="27742" y="26272"/>
                  </a:cubicBezTo>
                  <a:cubicBezTo>
                    <a:pt x="28004" y="26546"/>
                    <a:pt x="28230" y="26855"/>
                    <a:pt x="28587" y="27034"/>
                  </a:cubicBezTo>
                  <a:cubicBezTo>
                    <a:pt x="28766" y="27117"/>
                    <a:pt x="28897" y="27320"/>
                    <a:pt x="29004" y="27486"/>
                  </a:cubicBezTo>
                  <a:cubicBezTo>
                    <a:pt x="29099" y="27653"/>
                    <a:pt x="29409" y="27641"/>
                    <a:pt x="29385" y="27915"/>
                  </a:cubicBezTo>
                  <a:cubicBezTo>
                    <a:pt x="29385" y="27951"/>
                    <a:pt x="29456" y="27998"/>
                    <a:pt x="29492" y="28034"/>
                  </a:cubicBezTo>
                  <a:cubicBezTo>
                    <a:pt x="29671" y="28225"/>
                    <a:pt x="29742" y="28510"/>
                    <a:pt x="30028" y="28594"/>
                  </a:cubicBezTo>
                  <a:cubicBezTo>
                    <a:pt x="30099" y="28784"/>
                    <a:pt x="30135" y="28951"/>
                    <a:pt x="30349" y="29082"/>
                  </a:cubicBezTo>
                  <a:cubicBezTo>
                    <a:pt x="30516" y="29177"/>
                    <a:pt x="30587" y="29439"/>
                    <a:pt x="30706" y="29630"/>
                  </a:cubicBezTo>
                  <a:cubicBezTo>
                    <a:pt x="30754" y="29701"/>
                    <a:pt x="30778" y="29796"/>
                    <a:pt x="30849" y="29832"/>
                  </a:cubicBezTo>
                  <a:cubicBezTo>
                    <a:pt x="31052" y="29927"/>
                    <a:pt x="31064" y="30130"/>
                    <a:pt x="31159" y="30284"/>
                  </a:cubicBezTo>
                  <a:cubicBezTo>
                    <a:pt x="31290" y="30534"/>
                    <a:pt x="31183" y="30630"/>
                    <a:pt x="31040" y="30773"/>
                  </a:cubicBezTo>
                  <a:cubicBezTo>
                    <a:pt x="31064" y="30987"/>
                    <a:pt x="31254" y="31189"/>
                    <a:pt x="31052" y="31439"/>
                  </a:cubicBezTo>
                  <a:cubicBezTo>
                    <a:pt x="31111" y="31499"/>
                    <a:pt x="31218" y="31535"/>
                    <a:pt x="31230" y="31606"/>
                  </a:cubicBezTo>
                  <a:cubicBezTo>
                    <a:pt x="31278" y="31832"/>
                    <a:pt x="31504" y="31880"/>
                    <a:pt x="31623" y="32035"/>
                  </a:cubicBezTo>
                  <a:cubicBezTo>
                    <a:pt x="31705" y="32162"/>
                    <a:pt x="31815" y="32289"/>
                    <a:pt x="31968" y="32289"/>
                  </a:cubicBezTo>
                  <a:cubicBezTo>
                    <a:pt x="32015" y="32289"/>
                    <a:pt x="32067" y="32277"/>
                    <a:pt x="32123" y="32249"/>
                  </a:cubicBezTo>
                  <a:cubicBezTo>
                    <a:pt x="32135" y="32249"/>
                    <a:pt x="32147" y="32261"/>
                    <a:pt x="32159" y="32273"/>
                  </a:cubicBezTo>
                  <a:cubicBezTo>
                    <a:pt x="32214" y="32347"/>
                    <a:pt x="32276" y="32370"/>
                    <a:pt x="32343" y="32370"/>
                  </a:cubicBezTo>
                  <a:cubicBezTo>
                    <a:pt x="32405" y="32370"/>
                    <a:pt x="32471" y="32350"/>
                    <a:pt x="32540" y="32332"/>
                  </a:cubicBezTo>
                  <a:cubicBezTo>
                    <a:pt x="32754" y="32273"/>
                    <a:pt x="32981" y="32249"/>
                    <a:pt x="33195" y="32201"/>
                  </a:cubicBezTo>
                  <a:cubicBezTo>
                    <a:pt x="33266" y="32189"/>
                    <a:pt x="33338" y="32177"/>
                    <a:pt x="33385" y="32142"/>
                  </a:cubicBezTo>
                  <a:cubicBezTo>
                    <a:pt x="33647" y="31916"/>
                    <a:pt x="34040" y="31927"/>
                    <a:pt x="34266" y="31654"/>
                  </a:cubicBezTo>
                  <a:cubicBezTo>
                    <a:pt x="34271" y="31651"/>
                    <a:pt x="34277" y="31650"/>
                    <a:pt x="34285" y="31650"/>
                  </a:cubicBezTo>
                  <a:cubicBezTo>
                    <a:pt x="34313" y="31650"/>
                    <a:pt x="34357" y="31666"/>
                    <a:pt x="34386" y="31666"/>
                  </a:cubicBezTo>
                  <a:cubicBezTo>
                    <a:pt x="34457" y="31654"/>
                    <a:pt x="34540" y="31642"/>
                    <a:pt x="34612" y="31606"/>
                  </a:cubicBezTo>
                  <a:cubicBezTo>
                    <a:pt x="34838" y="31523"/>
                    <a:pt x="35052" y="31415"/>
                    <a:pt x="35267" y="31320"/>
                  </a:cubicBezTo>
                  <a:cubicBezTo>
                    <a:pt x="35338" y="31285"/>
                    <a:pt x="35421" y="31273"/>
                    <a:pt x="35493" y="31225"/>
                  </a:cubicBezTo>
                  <a:cubicBezTo>
                    <a:pt x="35555" y="31184"/>
                    <a:pt x="35644" y="31151"/>
                    <a:pt x="35690" y="31151"/>
                  </a:cubicBezTo>
                  <a:cubicBezTo>
                    <a:pt x="35696" y="31151"/>
                    <a:pt x="35702" y="31152"/>
                    <a:pt x="35707" y="31154"/>
                  </a:cubicBezTo>
                  <a:cubicBezTo>
                    <a:pt x="35779" y="31070"/>
                    <a:pt x="35838" y="30939"/>
                    <a:pt x="35898" y="30939"/>
                  </a:cubicBezTo>
                  <a:cubicBezTo>
                    <a:pt x="35905" y="30940"/>
                    <a:pt x="35912" y="30940"/>
                    <a:pt x="35919" y="30940"/>
                  </a:cubicBezTo>
                  <a:cubicBezTo>
                    <a:pt x="36107" y="30940"/>
                    <a:pt x="36201" y="30794"/>
                    <a:pt x="36338" y="30725"/>
                  </a:cubicBezTo>
                  <a:cubicBezTo>
                    <a:pt x="36405" y="30692"/>
                    <a:pt x="36482" y="30617"/>
                    <a:pt x="36531" y="30617"/>
                  </a:cubicBezTo>
                  <a:cubicBezTo>
                    <a:pt x="36534" y="30617"/>
                    <a:pt x="36537" y="30617"/>
                    <a:pt x="36541" y="30618"/>
                  </a:cubicBezTo>
                  <a:cubicBezTo>
                    <a:pt x="36574" y="30628"/>
                    <a:pt x="36603" y="30632"/>
                    <a:pt x="36628" y="30632"/>
                  </a:cubicBezTo>
                  <a:cubicBezTo>
                    <a:pt x="36782" y="30632"/>
                    <a:pt x="36794" y="30467"/>
                    <a:pt x="36814" y="30415"/>
                  </a:cubicBezTo>
                  <a:cubicBezTo>
                    <a:pt x="36969" y="30392"/>
                    <a:pt x="37064" y="30380"/>
                    <a:pt x="37136" y="30344"/>
                  </a:cubicBezTo>
                  <a:cubicBezTo>
                    <a:pt x="37195" y="30320"/>
                    <a:pt x="37219" y="30189"/>
                    <a:pt x="37267" y="30189"/>
                  </a:cubicBezTo>
                  <a:cubicBezTo>
                    <a:pt x="37553" y="30165"/>
                    <a:pt x="37719" y="29939"/>
                    <a:pt x="37922" y="29796"/>
                  </a:cubicBezTo>
                  <a:cubicBezTo>
                    <a:pt x="38124" y="29641"/>
                    <a:pt x="38398" y="29606"/>
                    <a:pt x="38565" y="29380"/>
                  </a:cubicBezTo>
                  <a:cubicBezTo>
                    <a:pt x="38648" y="29260"/>
                    <a:pt x="38838" y="29225"/>
                    <a:pt x="38946" y="29130"/>
                  </a:cubicBezTo>
                  <a:cubicBezTo>
                    <a:pt x="39255" y="28891"/>
                    <a:pt x="39565" y="28653"/>
                    <a:pt x="39946" y="28510"/>
                  </a:cubicBezTo>
                  <a:cubicBezTo>
                    <a:pt x="40065" y="28463"/>
                    <a:pt x="40136" y="28308"/>
                    <a:pt x="40255" y="28237"/>
                  </a:cubicBezTo>
                  <a:cubicBezTo>
                    <a:pt x="40362" y="28165"/>
                    <a:pt x="40493" y="28129"/>
                    <a:pt x="40601" y="28070"/>
                  </a:cubicBezTo>
                  <a:cubicBezTo>
                    <a:pt x="40636" y="28058"/>
                    <a:pt x="40696" y="28010"/>
                    <a:pt x="40684" y="27987"/>
                  </a:cubicBezTo>
                  <a:cubicBezTo>
                    <a:pt x="40648" y="27891"/>
                    <a:pt x="40720" y="27867"/>
                    <a:pt x="40779" y="27844"/>
                  </a:cubicBezTo>
                  <a:cubicBezTo>
                    <a:pt x="41053" y="27713"/>
                    <a:pt x="41267" y="27463"/>
                    <a:pt x="41589" y="27427"/>
                  </a:cubicBezTo>
                  <a:cubicBezTo>
                    <a:pt x="41625" y="27427"/>
                    <a:pt x="41684" y="27391"/>
                    <a:pt x="41696" y="27367"/>
                  </a:cubicBezTo>
                  <a:cubicBezTo>
                    <a:pt x="41720" y="27141"/>
                    <a:pt x="41946" y="27165"/>
                    <a:pt x="42065" y="27046"/>
                  </a:cubicBezTo>
                  <a:cubicBezTo>
                    <a:pt x="42506" y="26653"/>
                    <a:pt x="43065" y="26463"/>
                    <a:pt x="43506" y="26082"/>
                  </a:cubicBezTo>
                  <a:cubicBezTo>
                    <a:pt x="43934" y="25736"/>
                    <a:pt x="44470" y="25510"/>
                    <a:pt x="44911" y="25153"/>
                  </a:cubicBezTo>
                  <a:cubicBezTo>
                    <a:pt x="45065" y="25034"/>
                    <a:pt x="45196" y="24891"/>
                    <a:pt x="45411" y="24867"/>
                  </a:cubicBezTo>
                  <a:cubicBezTo>
                    <a:pt x="45435" y="24867"/>
                    <a:pt x="45446" y="24808"/>
                    <a:pt x="45482" y="24796"/>
                  </a:cubicBezTo>
                  <a:cubicBezTo>
                    <a:pt x="45878" y="24667"/>
                    <a:pt x="46035" y="24140"/>
                    <a:pt x="46510" y="24140"/>
                  </a:cubicBezTo>
                  <a:cubicBezTo>
                    <a:pt x="46521" y="24140"/>
                    <a:pt x="46531" y="24140"/>
                    <a:pt x="46542" y="24141"/>
                  </a:cubicBezTo>
                  <a:cubicBezTo>
                    <a:pt x="46566" y="24141"/>
                    <a:pt x="46589" y="24069"/>
                    <a:pt x="46625" y="24046"/>
                  </a:cubicBezTo>
                  <a:cubicBezTo>
                    <a:pt x="46685" y="23986"/>
                    <a:pt x="46756" y="23926"/>
                    <a:pt x="46828" y="23855"/>
                  </a:cubicBezTo>
                  <a:cubicBezTo>
                    <a:pt x="46923" y="23998"/>
                    <a:pt x="47042" y="24105"/>
                    <a:pt x="46982" y="24272"/>
                  </a:cubicBezTo>
                  <a:cubicBezTo>
                    <a:pt x="46923" y="24427"/>
                    <a:pt x="47066" y="24438"/>
                    <a:pt x="47149" y="24498"/>
                  </a:cubicBezTo>
                  <a:cubicBezTo>
                    <a:pt x="47089" y="24569"/>
                    <a:pt x="47125" y="24569"/>
                    <a:pt x="47125" y="24796"/>
                  </a:cubicBezTo>
                  <a:cubicBezTo>
                    <a:pt x="47125" y="25058"/>
                    <a:pt x="47185" y="25296"/>
                    <a:pt x="47280" y="25534"/>
                  </a:cubicBezTo>
                  <a:cubicBezTo>
                    <a:pt x="47316" y="25641"/>
                    <a:pt x="47316" y="25736"/>
                    <a:pt x="47209" y="25843"/>
                  </a:cubicBezTo>
                  <a:cubicBezTo>
                    <a:pt x="47185" y="25867"/>
                    <a:pt x="47256" y="26022"/>
                    <a:pt x="47280" y="26117"/>
                  </a:cubicBezTo>
                  <a:cubicBezTo>
                    <a:pt x="47280" y="26129"/>
                    <a:pt x="47232" y="26153"/>
                    <a:pt x="47232" y="26177"/>
                  </a:cubicBezTo>
                  <a:cubicBezTo>
                    <a:pt x="47197" y="26272"/>
                    <a:pt x="47185" y="26367"/>
                    <a:pt x="47161" y="26439"/>
                  </a:cubicBezTo>
                  <a:cubicBezTo>
                    <a:pt x="46875" y="26653"/>
                    <a:pt x="46613" y="26903"/>
                    <a:pt x="46292" y="27082"/>
                  </a:cubicBezTo>
                  <a:cubicBezTo>
                    <a:pt x="45982" y="27236"/>
                    <a:pt x="45661" y="27403"/>
                    <a:pt x="45363" y="27582"/>
                  </a:cubicBezTo>
                  <a:cubicBezTo>
                    <a:pt x="45054" y="27760"/>
                    <a:pt x="44720" y="27915"/>
                    <a:pt x="44399" y="28117"/>
                  </a:cubicBezTo>
                  <a:cubicBezTo>
                    <a:pt x="44101" y="28308"/>
                    <a:pt x="43756" y="28427"/>
                    <a:pt x="43434" y="28594"/>
                  </a:cubicBezTo>
                  <a:cubicBezTo>
                    <a:pt x="43446" y="28618"/>
                    <a:pt x="43470" y="28641"/>
                    <a:pt x="43482" y="28653"/>
                  </a:cubicBezTo>
                  <a:cubicBezTo>
                    <a:pt x="43315" y="28749"/>
                    <a:pt x="43149" y="28820"/>
                    <a:pt x="42982" y="28915"/>
                  </a:cubicBezTo>
                  <a:cubicBezTo>
                    <a:pt x="42648" y="29118"/>
                    <a:pt x="42303" y="29320"/>
                    <a:pt x="41958" y="29522"/>
                  </a:cubicBezTo>
                  <a:cubicBezTo>
                    <a:pt x="41755" y="29665"/>
                    <a:pt x="41553" y="29832"/>
                    <a:pt x="41339" y="29963"/>
                  </a:cubicBezTo>
                  <a:cubicBezTo>
                    <a:pt x="41029" y="30153"/>
                    <a:pt x="40720" y="30356"/>
                    <a:pt x="40374" y="30487"/>
                  </a:cubicBezTo>
                  <a:cubicBezTo>
                    <a:pt x="39850" y="30689"/>
                    <a:pt x="39422" y="31094"/>
                    <a:pt x="38898" y="31296"/>
                  </a:cubicBezTo>
                  <a:cubicBezTo>
                    <a:pt x="38838" y="31320"/>
                    <a:pt x="38791" y="31368"/>
                    <a:pt x="38743" y="31415"/>
                  </a:cubicBezTo>
                  <a:cubicBezTo>
                    <a:pt x="38719" y="31439"/>
                    <a:pt x="38707" y="31511"/>
                    <a:pt x="38684" y="31511"/>
                  </a:cubicBezTo>
                  <a:cubicBezTo>
                    <a:pt x="38326" y="31535"/>
                    <a:pt x="38076" y="31796"/>
                    <a:pt x="37779" y="31963"/>
                  </a:cubicBezTo>
                  <a:cubicBezTo>
                    <a:pt x="37660" y="32023"/>
                    <a:pt x="37576" y="32130"/>
                    <a:pt x="37469" y="32166"/>
                  </a:cubicBezTo>
                  <a:cubicBezTo>
                    <a:pt x="37076" y="32273"/>
                    <a:pt x="36719" y="32451"/>
                    <a:pt x="36338" y="32606"/>
                  </a:cubicBezTo>
                  <a:cubicBezTo>
                    <a:pt x="35898" y="32797"/>
                    <a:pt x="35445" y="32951"/>
                    <a:pt x="34993" y="33118"/>
                  </a:cubicBezTo>
                  <a:cubicBezTo>
                    <a:pt x="34921" y="33142"/>
                    <a:pt x="34862" y="33213"/>
                    <a:pt x="34790" y="33225"/>
                  </a:cubicBezTo>
                  <a:cubicBezTo>
                    <a:pt x="34338" y="33332"/>
                    <a:pt x="33897" y="33487"/>
                    <a:pt x="33481" y="33713"/>
                  </a:cubicBezTo>
                  <a:cubicBezTo>
                    <a:pt x="33362" y="33773"/>
                    <a:pt x="33219" y="33809"/>
                    <a:pt x="33088" y="33844"/>
                  </a:cubicBezTo>
                  <a:cubicBezTo>
                    <a:pt x="32862" y="33892"/>
                    <a:pt x="32623" y="33975"/>
                    <a:pt x="32397" y="33987"/>
                  </a:cubicBezTo>
                  <a:cubicBezTo>
                    <a:pt x="32210" y="34006"/>
                    <a:pt x="32053" y="34142"/>
                    <a:pt x="31872" y="34142"/>
                  </a:cubicBezTo>
                  <a:cubicBezTo>
                    <a:pt x="31823" y="34142"/>
                    <a:pt x="31772" y="34132"/>
                    <a:pt x="31719" y="34106"/>
                  </a:cubicBezTo>
                  <a:cubicBezTo>
                    <a:pt x="31695" y="34106"/>
                    <a:pt x="31647" y="34154"/>
                    <a:pt x="31623" y="34190"/>
                  </a:cubicBezTo>
                  <a:cubicBezTo>
                    <a:pt x="31568" y="34301"/>
                    <a:pt x="31488" y="34327"/>
                    <a:pt x="31405" y="34327"/>
                  </a:cubicBezTo>
                  <a:cubicBezTo>
                    <a:pt x="31346" y="34327"/>
                    <a:pt x="31285" y="34314"/>
                    <a:pt x="31230" y="34309"/>
                  </a:cubicBezTo>
                  <a:cubicBezTo>
                    <a:pt x="31159" y="34142"/>
                    <a:pt x="31076" y="33999"/>
                    <a:pt x="31040" y="33844"/>
                  </a:cubicBezTo>
                  <a:cubicBezTo>
                    <a:pt x="31004" y="33690"/>
                    <a:pt x="31040" y="33511"/>
                    <a:pt x="30814" y="33463"/>
                  </a:cubicBezTo>
                  <a:cubicBezTo>
                    <a:pt x="30885" y="33285"/>
                    <a:pt x="30647" y="33178"/>
                    <a:pt x="30671" y="33070"/>
                  </a:cubicBezTo>
                  <a:cubicBezTo>
                    <a:pt x="30695" y="32832"/>
                    <a:pt x="30492" y="32809"/>
                    <a:pt x="30421" y="32689"/>
                  </a:cubicBezTo>
                  <a:cubicBezTo>
                    <a:pt x="30397" y="32654"/>
                    <a:pt x="30349" y="32606"/>
                    <a:pt x="30361" y="32582"/>
                  </a:cubicBezTo>
                  <a:cubicBezTo>
                    <a:pt x="30468" y="32416"/>
                    <a:pt x="30302" y="32344"/>
                    <a:pt x="30230" y="32273"/>
                  </a:cubicBezTo>
                  <a:cubicBezTo>
                    <a:pt x="29956" y="32011"/>
                    <a:pt x="29790" y="31666"/>
                    <a:pt x="29504" y="31404"/>
                  </a:cubicBezTo>
                  <a:cubicBezTo>
                    <a:pt x="29278" y="31189"/>
                    <a:pt x="29040" y="30951"/>
                    <a:pt x="28921" y="30642"/>
                  </a:cubicBezTo>
                  <a:cubicBezTo>
                    <a:pt x="28849" y="30475"/>
                    <a:pt x="28659" y="30344"/>
                    <a:pt x="28504" y="30261"/>
                  </a:cubicBezTo>
                  <a:cubicBezTo>
                    <a:pt x="28325" y="30165"/>
                    <a:pt x="28182" y="30046"/>
                    <a:pt x="28099" y="29880"/>
                  </a:cubicBezTo>
                  <a:cubicBezTo>
                    <a:pt x="28075" y="29832"/>
                    <a:pt x="28039" y="29772"/>
                    <a:pt x="27992" y="29761"/>
                  </a:cubicBezTo>
                  <a:cubicBezTo>
                    <a:pt x="27742" y="29713"/>
                    <a:pt x="27599" y="29534"/>
                    <a:pt x="27468" y="29332"/>
                  </a:cubicBezTo>
                  <a:cubicBezTo>
                    <a:pt x="27349" y="29141"/>
                    <a:pt x="27111" y="29082"/>
                    <a:pt x="26968" y="28927"/>
                  </a:cubicBezTo>
                  <a:cubicBezTo>
                    <a:pt x="26839" y="28798"/>
                    <a:pt x="26768" y="28611"/>
                    <a:pt x="26563" y="28611"/>
                  </a:cubicBezTo>
                  <a:cubicBezTo>
                    <a:pt x="26541" y="28611"/>
                    <a:pt x="26517" y="28613"/>
                    <a:pt x="26492" y="28618"/>
                  </a:cubicBezTo>
                  <a:cubicBezTo>
                    <a:pt x="26480" y="28618"/>
                    <a:pt x="26444" y="28558"/>
                    <a:pt x="26432" y="28522"/>
                  </a:cubicBezTo>
                  <a:cubicBezTo>
                    <a:pt x="26420" y="28403"/>
                    <a:pt x="26349" y="28391"/>
                    <a:pt x="26254" y="28379"/>
                  </a:cubicBezTo>
                  <a:cubicBezTo>
                    <a:pt x="26194" y="28368"/>
                    <a:pt x="26111" y="28356"/>
                    <a:pt x="26063" y="28320"/>
                  </a:cubicBezTo>
                  <a:cubicBezTo>
                    <a:pt x="25789" y="28117"/>
                    <a:pt x="25527" y="27903"/>
                    <a:pt x="25265" y="27701"/>
                  </a:cubicBezTo>
                  <a:cubicBezTo>
                    <a:pt x="25027" y="27510"/>
                    <a:pt x="24813" y="27296"/>
                    <a:pt x="24515" y="27201"/>
                  </a:cubicBezTo>
                  <a:cubicBezTo>
                    <a:pt x="24384" y="27165"/>
                    <a:pt x="24218" y="27105"/>
                    <a:pt x="24146" y="27010"/>
                  </a:cubicBezTo>
                  <a:cubicBezTo>
                    <a:pt x="23968" y="26760"/>
                    <a:pt x="23694" y="26748"/>
                    <a:pt x="23456" y="26617"/>
                  </a:cubicBezTo>
                  <a:cubicBezTo>
                    <a:pt x="23420" y="26593"/>
                    <a:pt x="23337" y="26605"/>
                    <a:pt x="23313" y="26570"/>
                  </a:cubicBezTo>
                  <a:cubicBezTo>
                    <a:pt x="23194" y="26379"/>
                    <a:pt x="22991" y="26332"/>
                    <a:pt x="22789" y="26260"/>
                  </a:cubicBezTo>
                  <a:cubicBezTo>
                    <a:pt x="22396" y="26105"/>
                    <a:pt x="22003" y="25951"/>
                    <a:pt x="21622" y="25772"/>
                  </a:cubicBezTo>
                  <a:cubicBezTo>
                    <a:pt x="21527" y="25724"/>
                    <a:pt x="21432" y="25689"/>
                    <a:pt x="21336" y="25653"/>
                  </a:cubicBezTo>
                  <a:cubicBezTo>
                    <a:pt x="21193" y="25581"/>
                    <a:pt x="21051" y="25522"/>
                    <a:pt x="20920" y="25462"/>
                  </a:cubicBezTo>
                  <a:cubicBezTo>
                    <a:pt x="20752" y="25393"/>
                    <a:pt x="20617" y="25251"/>
                    <a:pt x="20434" y="25251"/>
                  </a:cubicBezTo>
                  <a:cubicBezTo>
                    <a:pt x="20396" y="25251"/>
                    <a:pt x="20356" y="25257"/>
                    <a:pt x="20312" y="25272"/>
                  </a:cubicBezTo>
                  <a:cubicBezTo>
                    <a:pt x="20300" y="25272"/>
                    <a:pt x="20253" y="25177"/>
                    <a:pt x="20229" y="25129"/>
                  </a:cubicBezTo>
                  <a:cubicBezTo>
                    <a:pt x="20181" y="25177"/>
                    <a:pt x="20122" y="25224"/>
                    <a:pt x="20074" y="25272"/>
                  </a:cubicBezTo>
                  <a:cubicBezTo>
                    <a:pt x="20015" y="25200"/>
                    <a:pt x="19967" y="25141"/>
                    <a:pt x="19943" y="25105"/>
                  </a:cubicBezTo>
                  <a:cubicBezTo>
                    <a:pt x="19920" y="25104"/>
                    <a:pt x="19897" y="25103"/>
                    <a:pt x="19873" y="25103"/>
                  </a:cubicBezTo>
                  <a:cubicBezTo>
                    <a:pt x="19794" y="25103"/>
                    <a:pt x="19716" y="25110"/>
                    <a:pt x="19648" y="25110"/>
                  </a:cubicBezTo>
                  <a:cubicBezTo>
                    <a:pt x="19574" y="25110"/>
                    <a:pt x="19510" y="25102"/>
                    <a:pt x="19467" y="25069"/>
                  </a:cubicBezTo>
                  <a:cubicBezTo>
                    <a:pt x="19335" y="24961"/>
                    <a:pt x="19218" y="24916"/>
                    <a:pt x="19108" y="24916"/>
                  </a:cubicBezTo>
                  <a:cubicBezTo>
                    <a:pt x="18931" y="24916"/>
                    <a:pt x="18776" y="25034"/>
                    <a:pt x="18622" y="25189"/>
                  </a:cubicBezTo>
                  <a:cubicBezTo>
                    <a:pt x="18842" y="25420"/>
                    <a:pt x="19243" y="25630"/>
                    <a:pt x="19538" y="25630"/>
                  </a:cubicBezTo>
                  <a:cubicBezTo>
                    <a:pt x="19546" y="25630"/>
                    <a:pt x="19554" y="25629"/>
                    <a:pt x="19562" y="25629"/>
                  </a:cubicBezTo>
                  <a:cubicBezTo>
                    <a:pt x="19594" y="25626"/>
                    <a:pt x="19626" y="25625"/>
                    <a:pt x="19657" y="25625"/>
                  </a:cubicBezTo>
                  <a:cubicBezTo>
                    <a:pt x="19764" y="25625"/>
                    <a:pt x="19866" y="25642"/>
                    <a:pt x="19967" y="25689"/>
                  </a:cubicBezTo>
                  <a:cubicBezTo>
                    <a:pt x="20598" y="25962"/>
                    <a:pt x="21241" y="26248"/>
                    <a:pt x="21884" y="26510"/>
                  </a:cubicBezTo>
                  <a:cubicBezTo>
                    <a:pt x="22146" y="26617"/>
                    <a:pt x="22384" y="26796"/>
                    <a:pt x="22646" y="26891"/>
                  </a:cubicBezTo>
                  <a:cubicBezTo>
                    <a:pt x="23575" y="27248"/>
                    <a:pt x="24384" y="27808"/>
                    <a:pt x="25218" y="28332"/>
                  </a:cubicBezTo>
                  <a:cubicBezTo>
                    <a:pt x="25444" y="28475"/>
                    <a:pt x="25634" y="28653"/>
                    <a:pt x="25849" y="28808"/>
                  </a:cubicBezTo>
                  <a:cubicBezTo>
                    <a:pt x="25896" y="28844"/>
                    <a:pt x="26015" y="28844"/>
                    <a:pt x="26039" y="28891"/>
                  </a:cubicBezTo>
                  <a:cubicBezTo>
                    <a:pt x="26242" y="29260"/>
                    <a:pt x="26754" y="29237"/>
                    <a:pt x="26920" y="29653"/>
                  </a:cubicBezTo>
                  <a:cubicBezTo>
                    <a:pt x="26956" y="29737"/>
                    <a:pt x="27158" y="29749"/>
                    <a:pt x="27242" y="29832"/>
                  </a:cubicBezTo>
                  <a:cubicBezTo>
                    <a:pt x="27504" y="30094"/>
                    <a:pt x="27718" y="30392"/>
                    <a:pt x="28004" y="30618"/>
                  </a:cubicBezTo>
                  <a:cubicBezTo>
                    <a:pt x="28278" y="30832"/>
                    <a:pt x="28432" y="31201"/>
                    <a:pt x="28790" y="31332"/>
                  </a:cubicBezTo>
                  <a:cubicBezTo>
                    <a:pt x="28837" y="31344"/>
                    <a:pt x="28873" y="31427"/>
                    <a:pt x="28873" y="31475"/>
                  </a:cubicBezTo>
                  <a:cubicBezTo>
                    <a:pt x="28873" y="31701"/>
                    <a:pt x="29040" y="31844"/>
                    <a:pt x="29194" y="31939"/>
                  </a:cubicBezTo>
                  <a:cubicBezTo>
                    <a:pt x="29325" y="32011"/>
                    <a:pt x="29373" y="32118"/>
                    <a:pt x="29421" y="32213"/>
                  </a:cubicBezTo>
                  <a:cubicBezTo>
                    <a:pt x="29540" y="32439"/>
                    <a:pt x="29790" y="32594"/>
                    <a:pt x="29849" y="32868"/>
                  </a:cubicBezTo>
                  <a:cubicBezTo>
                    <a:pt x="29885" y="33070"/>
                    <a:pt x="30016" y="33237"/>
                    <a:pt x="30135" y="33392"/>
                  </a:cubicBezTo>
                  <a:cubicBezTo>
                    <a:pt x="30278" y="33594"/>
                    <a:pt x="30397" y="33797"/>
                    <a:pt x="30433" y="34035"/>
                  </a:cubicBezTo>
                  <a:cubicBezTo>
                    <a:pt x="30480" y="34356"/>
                    <a:pt x="30790" y="34535"/>
                    <a:pt x="30837" y="34856"/>
                  </a:cubicBezTo>
                  <a:cubicBezTo>
                    <a:pt x="30849" y="34904"/>
                    <a:pt x="31076" y="34916"/>
                    <a:pt x="31195" y="34952"/>
                  </a:cubicBezTo>
                  <a:cubicBezTo>
                    <a:pt x="31207" y="34952"/>
                    <a:pt x="31230" y="34952"/>
                    <a:pt x="31195" y="34940"/>
                  </a:cubicBezTo>
                  <a:cubicBezTo>
                    <a:pt x="31278" y="34856"/>
                    <a:pt x="31338" y="34761"/>
                    <a:pt x="31409" y="34737"/>
                  </a:cubicBezTo>
                  <a:cubicBezTo>
                    <a:pt x="31480" y="34725"/>
                    <a:pt x="31552" y="34722"/>
                    <a:pt x="31625" y="34722"/>
                  </a:cubicBezTo>
                  <a:cubicBezTo>
                    <a:pt x="31698" y="34722"/>
                    <a:pt x="31772" y="34725"/>
                    <a:pt x="31849" y="34725"/>
                  </a:cubicBezTo>
                  <a:cubicBezTo>
                    <a:pt x="31961" y="34725"/>
                    <a:pt x="32093" y="34762"/>
                    <a:pt x="32197" y="34762"/>
                  </a:cubicBezTo>
                  <a:cubicBezTo>
                    <a:pt x="32249" y="34762"/>
                    <a:pt x="32294" y="34753"/>
                    <a:pt x="32326" y="34725"/>
                  </a:cubicBezTo>
                  <a:cubicBezTo>
                    <a:pt x="32420" y="34656"/>
                    <a:pt x="32508" y="34643"/>
                    <a:pt x="32595" y="34643"/>
                  </a:cubicBezTo>
                  <a:cubicBezTo>
                    <a:pt x="32644" y="34643"/>
                    <a:pt x="32692" y="34647"/>
                    <a:pt x="32741" y="34647"/>
                  </a:cubicBezTo>
                  <a:cubicBezTo>
                    <a:pt x="32769" y="34647"/>
                    <a:pt x="32797" y="34646"/>
                    <a:pt x="32826" y="34642"/>
                  </a:cubicBezTo>
                  <a:cubicBezTo>
                    <a:pt x="32873" y="34630"/>
                    <a:pt x="32897" y="34547"/>
                    <a:pt x="32945" y="34535"/>
                  </a:cubicBezTo>
                  <a:cubicBezTo>
                    <a:pt x="33079" y="34484"/>
                    <a:pt x="33202" y="34363"/>
                    <a:pt x="33330" y="34363"/>
                  </a:cubicBezTo>
                  <a:cubicBezTo>
                    <a:pt x="33383" y="34363"/>
                    <a:pt x="33437" y="34384"/>
                    <a:pt x="33493" y="34440"/>
                  </a:cubicBezTo>
                  <a:cubicBezTo>
                    <a:pt x="33564" y="34380"/>
                    <a:pt x="33600" y="34309"/>
                    <a:pt x="33659" y="34285"/>
                  </a:cubicBezTo>
                  <a:cubicBezTo>
                    <a:pt x="33790" y="34237"/>
                    <a:pt x="33993" y="34261"/>
                    <a:pt x="34052" y="34166"/>
                  </a:cubicBezTo>
                  <a:cubicBezTo>
                    <a:pt x="34110" y="34095"/>
                    <a:pt x="34163" y="34073"/>
                    <a:pt x="34213" y="34073"/>
                  </a:cubicBezTo>
                  <a:cubicBezTo>
                    <a:pt x="34288" y="34073"/>
                    <a:pt x="34358" y="34121"/>
                    <a:pt x="34430" y="34121"/>
                  </a:cubicBezTo>
                  <a:cubicBezTo>
                    <a:pt x="34439" y="34121"/>
                    <a:pt x="34448" y="34120"/>
                    <a:pt x="34457" y="34118"/>
                  </a:cubicBezTo>
                  <a:cubicBezTo>
                    <a:pt x="34636" y="33975"/>
                    <a:pt x="34826" y="33785"/>
                    <a:pt x="35040" y="33761"/>
                  </a:cubicBezTo>
                  <a:cubicBezTo>
                    <a:pt x="35267" y="33725"/>
                    <a:pt x="35469" y="33642"/>
                    <a:pt x="35671" y="33559"/>
                  </a:cubicBezTo>
                  <a:cubicBezTo>
                    <a:pt x="35726" y="33537"/>
                    <a:pt x="35800" y="33486"/>
                    <a:pt x="35848" y="33486"/>
                  </a:cubicBezTo>
                  <a:cubicBezTo>
                    <a:pt x="35853" y="33486"/>
                    <a:pt x="35858" y="33486"/>
                    <a:pt x="35862" y="33487"/>
                  </a:cubicBezTo>
                  <a:cubicBezTo>
                    <a:pt x="35909" y="33506"/>
                    <a:pt x="35952" y="33514"/>
                    <a:pt x="35992" y="33514"/>
                  </a:cubicBezTo>
                  <a:cubicBezTo>
                    <a:pt x="36130" y="33514"/>
                    <a:pt x="36224" y="33416"/>
                    <a:pt x="36326" y="33332"/>
                  </a:cubicBezTo>
                  <a:cubicBezTo>
                    <a:pt x="36433" y="33237"/>
                    <a:pt x="36552" y="33154"/>
                    <a:pt x="36683" y="33106"/>
                  </a:cubicBezTo>
                  <a:cubicBezTo>
                    <a:pt x="36802" y="33059"/>
                    <a:pt x="37017" y="33106"/>
                    <a:pt x="37053" y="33047"/>
                  </a:cubicBezTo>
                  <a:cubicBezTo>
                    <a:pt x="37117" y="32943"/>
                    <a:pt x="37170" y="32892"/>
                    <a:pt x="37245" y="32892"/>
                  </a:cubicBezTo>
                  <a:cubicBezTo>
                    <a:pt x="37282" y="32892"/>
                    <a:pt x="37323" y="32904"/>
                    <a:pt x="37374" y="32928"/>
                  </a:cubicBezTo>
                  <a:cubicBezTo>
                    <a:pt x="37375" y="32929"/>
                    <a:pt x="37377" y="32929"/>
                    <a:pt x="37378" y="32929"/>
                  </a:cubicBezTo>
                  <a:cubicBezTo>
                    <a:pt x="37391" y="32929"/>
                    <a:pt x="37412" y="32891"/>
                    <a:pt x="37434" y="32880"/>
                  </a:cubicBezTo>
                  <a:cubicBezTo>
                    <a:pt x="37564" y="32809"/>
                    <a:pt x="37695" y="32713"/>
                    <a:pt x="37826" y="32654"/>
                  </a:cubicBezTo>
                  <a:cubicBezTo>
                    <a:pt x="38007" y="32593"/>
                    <a:pt x="38154" y="32406"/>
                    <a:pt x="38360" y="32406"/>
                  </a:cubicBezTo>
                  <a:cubicBezTo>
                    <a:pt x="38398" y="32406"/>
                    <a:pt x="38438" y="32413"/>
                    <a:pt x="38481" y="32428"/>
                  </a:cubicBezTo>
                  <a:cubicBezTo>
                    <a:pt x="38600" y="32154"/>
                    <a:pt x="38850" y="32058"/>
                    <a:pt x="39088" y="31951"/>
                  </a:cubicBezTo>
                  <a:cubicBezTo>
                    <a:pt x="39243" y="31880"/>
                    <a:pt x="39481" y="31868"/>
                    <a:pt x="39553" y="31749"/>
                  </a:cubicBezTo>
                  <a:cubicBezTo>
                    <a:pt x="39684" y="31535"/>
                    <a:pt x="39898" y="31499"/>
                    <a:pt x="40065" y="31356"/>
                  </a:cubicBezTo>
                  <a:cubicBezTo>
                    <a:pt x="40154" y="31285"/>
                    <a:pt x="40256" y="31187"/>
                    <a:pt x="40387" y="31187"/>
                  </a:cubicBezTo>
                  <a:cubicBezTo>
                    <a:pt x="40431" y="31187"/>
                    <a:pt x="40478" y="31198"/>
                    <a:pt x="40529" y="31225"/>
                  </a:cubicBezTo>
                  <a:cubicBezTo>
                    <a:pt x="40532" y="31226"/>
                    <a:pt x="40534" y="31226"/>
                    <a:pt x="40537" y="31226"/>
                  </a:cubicBezTo>
                  <a:cubicBezTo>
                    <a:pt x="40582" y="31226"/>
                    <a:pt x="40696" y="31153"/>
                    <a:pt x="40696" y="31142"/>
                  </a:cubicBezTo>
                  <a:cubicBezTo>
                    <a:pt x="40636" y="30951"/>
                    <a:pt x="40767" y="30975"/>
                    <a:pt x="40874" y="30963"/>
                  </a:cubicBezTo>
                  <a:cubicBezTo>
                    <a:pt x="40958" y="30951"/>
                    <a:pt x="41065" y="30939"/>
                    <a:pt x="41101" y="30892"/>
                  </a:cubicBezTo>
                  <a:cubicBezTo>
                    <a:pt x="41220" y="30689"/>
                    <a:pt x="41434" y="30701"/>
                    <a:pt x="41625" y="30653"/>
                  </a:cubicBezTo>
                  <a:cubicBezTo>
                    <a:pt x="41672" y="30415"/>
                    <a:pt x="41827" y="30296"/>
                    <a:pt x="42053" y="30237"/>
                  </a:cubicBezTo>
                  <a:cubicBezTo>
                    <a:pt x="42125" y="30225"/>
                    <a:pt x="42208" y="30189"/>
                    <a:pt x="42267" y="30142"/>
                  </a:cubicBezTo>
                  <a:cubicBezTo>
                    <a:pt x="42553" y="29951"/>
                    <a:pt x="42791" y="29689"/>
                    <a:pt x="43149" y="29630"/>
                  </a:cubicBezTo>
                  <a:cubicBezTo>
                    <a:pt x="43208" y="29618"/>
                    <a:pt x="43279" y="29570"/>
                    <a:pt x="43327" y="29522"/>
                  </a:cubicBezTo>
                  <a:cubicBezTo>
                    <a:pt x="43408" y="29442"/>
                    <a:pt x="43399" y="29284"/>
                    <a:pt x="43592" y="29284"/>
                  </a:cubicBezTo>
                  <a:cubicBezTo>
                    <a:pt x="43598" y="29284"/>
                    <a:pt x="43606" y="29284"/>
                    <a:pt x="43613" y="29284"/>
                  </a:cubicBezTo>
                  <a:cubicBezTo>
                    <a:pt x="43617" y="29285"/>
                    <a:pt x="43621" y="29285"/>
                    <a:pt x="43625" y="29285"/>
                  </a:cubicBezTo>
                  <a:cubicBezTo>
                    <a:pt x="43740" y="29285"/>
                    <a:pt x="43855" y="29127"/>
                    <a:pt x="43970" y="29058"/>
                  </a:cubicBezTo>
                  <a:cubicBezTo>
                    <a:pt x="44069" y="28999"/>
                    <a:pt x="44159" y="28915"/>
                    <a:pt x="44282" y="28915"/>
                  </a:cubicBezTo>
                  <a:cubicBezTo>
                    <a:pt x="44307" y="28915"/>
                    <a:pt x="44334" y="28919"/>
                    <a:pt x="44363" y="28927"/>
                  </a:cubicBezTo>
                  <a:cubicBezTo>
                    <a:pt x="44363" y="28713"/>
                    <a:pt x="44601" y="28796"/>
                    <a:pt x="44661" y="28665"/>
                  </a:cubicBezTo>
                  <a:cubicBezTo>
                    <a:pt x="44734" y="28548"/>
                    <a:pt x="44839" y="28543"/>
                    <a:pt x="44942" y="28543"/>
                  </a:cubicBezTo>
                  <a:cubicBezTo>
                    <a:pt x="44950" y="28543"/>
                    <a:pt x="44959" y="28543"/>
                    <a:pt x="44968" y="28543"/>
                  </a:cubicBezTo>
                  <a:cubicBezTo>
                    <a:pt x="45023" y="28543"/>
                    <a:pt x="45077" y="28542"/>
                    <a:pt x="45125" y="28522"/>
                  </a:cubicBezTo>
                  <a:cubicBezTo>
                    <a:pt x="45161" y="28510"/>
                    <a:pt x="45220" y="28487"/>
                    <a:pt x="45220" y="28463"/>
                  </a:cubicBezTo>
                  <a:cubicBezTo>
                    <a:pt x="45268" y="28272"/>
                    <a:pt x="45470" y="28308"/>
                    <a:pt x="45577" y="28201"/>
                  </a:cubicBezTo>
                  <a:cubicBezTo>
                    <a:pt x="45744" y="28046"/>
                    <a:pt x="45994" y="28082"/>
                    <a:pt x="46161" y="27891"/>
                  </a:cubicBezTo>
                  <a:cubicBezTo>
                    <a:pt x="46190" y="27859"/>
                    <a:pt x="46225" y="27845"/>
                    <a:pt x="46259" y="27845"/>
                  </a:cubicBezTo>
                  <a:cubicBezTo>
                    <a:pt x="46353" y="27845"/>
                    <a:pt x="46446" y="27948"/>
                    <a:pt x="46411" y="28070"/>
                  </a:cubicBezTo>
                  <a:cubicBezTo>
                    <a:pt x="46387" y="28177"/>
                    <a:pt x="46351" y="28237"/>
                    <a:pt x="46470" y="28308"/>
                  </a:cubicBezTo>
                  <a:cubicBezTo>
                    <a:pt x="46494" y="28320"/>
                    <a:pt x="46435" y="28451"/>
                    <a:pt x="46423" y="28534"/>
                  </a:cubicBezTo>
                  <a:cubicBezTo>
                    <a:pt x="46470" y="28570"/>
                    <a:pt x="46530" y="28606"/>
                    <a:pt x="46601" y="28665"/>
                  </a:cubicBezTo>
                  <a:cubicBezTo>
                    <a:pt x="46554" y="28808"/>
                    <a:pt x="46506" y="28951"/>
                    <a:pt x="46470" y="29082"/>
                  </a:cubicBezTo>
                  <a:cubicBezTo>
                    <a:pt x="46530" y="29201"/>
                    <a:pt x="46578" y="29296"/>
                    <a:pt x="46637" y="29415"/>
                  </a:cubicBezTo>
                  <a:cubicBezTo>
                    <a:pt x="46518" y="29558"/>
                    <a:pt x="46447" y="29701"/>
                    <a:pt x="46256" y="29784"/>
                  </a:cubicBezTo>
                  <a:cubicBezTo>
                    <a:pt x="45935" y="29939"/>
                    <a:pt x="45649" y="30142"/>
                    <a:pt x="45351" y="30332"/>
                  </a:cubicBezTo>
                  <a:cubicBezTo>
                    <a:pt x="45268" y="30380"/>
                    <a:pt x="45220" y="30475"/>
                    <a:pt x="45137" y="30511"/>
                  </a:cubicBezTo>
                  <a:cubicBezTo>
                    <a:pt x="44923" y="30630"/>
                    <a:pt x="44673" y="30701"/>
                    <a:pt x="44494" y="30856"/>
                  </a:cubicBezTo>
                  <a:cubicBezTo>
                    <a:pt x="44303" y="31034"/>
                    <a:pt x="44125" y="31177"/>
                    <a:pt x="43851" y="31177"/>
                  </a:cubicBezTo>
                  <a:cubicBezTo>
                    <a:pt x="43839" y="31177"/>
                    <a:pt x="43827" y="31225"/>
                    <a:pt x="43803" y="31237"/>
                  </a:cubicBezTo>
                  <a:cubicBezTo>
                    <a:pt x="43470" y="31415"/>
                    <a:pt x="43232" y="31773"/>
                    <a:pt x="42815" y="31808"/>
                  </a:cubicBezTo>
                  <a:cubicBezTo>
                    <a:pt x="42779" y="31808"/>
                    <a:pt x="42744" y="31844"/>
                    <a:pt x="42708" y="31868"/>
                  </a:cubicBezTo>
                  <a:cubicBezTo>
                    <a:pt x="42553" y="31963"/>
                    <a:pt x="42410" y="32070"/>
                    <a:pt x="42244" y="32142"/>
                  </a:cubicBezTo>
                  <a:cubicBezTo>
                    <a:pt x="41994" y="32249"/>
                    <a:pt x="41791" y="32428"/>
                    <a:pt x="41529" y="32523"/>
                  </a:cubicBezTo>
                  <a:cubicBezTo>
                    <a:pt x="41208" y="32654"/>
                    <a:pt x="40922" y="32916"/>
                    <a:pt x="40601" y="33082"/>
                  </a:cubicBezTo>
                  <a:cubicBezTo>
                    <a:pt x="40458" y="33154"/>
                    <a:pt x="40315" y="33273"/>
                    <a:pt x="40184" y="33285"/>
                  </a:cubicBezTo>
                  <a:cubicBezTo>
                    <a:pt x="39993" y="33309"/>
                    <a:pt x="39803" y="33297"/>
                    <a:pt x="39708" y="33463"/>
                  </a:cubicBezTo>
                  <a:cubicBezTo>
                    <a:pt x="39663" y="33549"/>
                    <a:pt x="39602" y="33570"/>
                    <a:pt x="39538" y="33570"/>
                  </a:cubicBezTo>
                  <a:cubicBezTo>
                    <a:pt x="39476" y="33570"/>
                    <a:pt x="39410" y="33550"/>
                    <a:pt x="39349" y="33550"/>
                  </a:cubicBezTo>
                  <a:cubicBezTo>
                    <a:pt x="39306" y="33550"/>
                    <a:pt x="39265" y="33560"/>
                    <a:pt x="39231" y="33594"/>
                  </a:cubicBezTo>
                  <a:cubicBezTo>
                    <a:pt x="39208" y="33630"/>
                    <a:pt x="39160" y="33630"/>
                    <a:pt x="39136" y="33666"/>
                  </a:cubicBezTo>
                  <a:cubicBezTo>
                    <a:pt x="38898" y="33892"/>
                    <a:pt x="38588" y="33987"/>
                    <a:pt x="38291" y="34094"/>
                  </a:cubicBezTo>
                  <a:cubicBezTo>
                    <a:pt x="38160" y="34142"/>
                    <a:pt x="38017" y="34202"/>
                    <a:pt x="37898" y="34273"/>
                  </a:cubicBezTo>
                  <a:cubicBezTo>
                    <a:pt x="37724" y="34371"/>
                    <a:pt x="37580" y="34528"/>
                    <a:pt x="37358" y="34528"/>
                  </a:cubicBezTo>
                  <a:cubicBezTo>
                    <a:pt x="37336" y="34528"/>
                    <a:pt x="37314" y="34526"/>
                    <a:pt x="37291" y="34523"/>
                  </a:cubicBezTo>
                  <a:cubicBezTo>
                    <a:pt x="37267" y="34523"/>
                    <a:pt x="37207" y="34559"/>
                    <a:pt x="37207" y="34583"/>
                  </a:cubicBezTo>
                  <a:cubicBezTo>
                    <a:pt x="37172" y="34737"/>
                    <a:pt x="37041" y="34749"/>
                    <a:pt x="36933" y="34785"/>
                  </a:cubicBezTo>
                  <a:cubicBezTo>
                    <a:pt x="36695" y="34868"/>
                    <a:pt x="36445" y="34928"/>
                    <a:pt x="36231" y="35047"/>
                  </a:cubicBezTo>
                  <a:cubicBezTo>
                    <a:pt x="35993" y="35178"/>
                    <a:pt x="35659" y="35154"/>
                    <a:pt x="35505" y="35452"/>
                  </a:cubicBezTo>
                  <a:cubicBezTo>
                    <a:pt x="35481" y="35487"/>
                    <a:pt x="35398" y="35487"/>
                    <a:pt x="35338" y="35487"/>
                  </a:cubicBezTo>
                  <a:cubicBezTo>
                    <a:pt x="35040" y="35487"/>
                    <a:pt x="34802" y="35654"/>
                    <a:pt x="34576" y="35797"/>
                  </a:cubicBezTo>
                  <a:cubicBezTo>
                    <a:pt x="34409" y="35904"/>
                    <a:pt x="34255" y="36011"/>
                    <a:pt x="34064" y="36071"/>
                  </a:cubicBezTo>
                  <a:cubicBezTo>
                    <a:pt x="33826" y="36154"/>
                    <a:pt x="33564" y="36238"/>
                    <a:pt x="33362" y="36368"/>
                  </a:cubicBezTo>
                  <a:cubicBezTo>
                    <a:pt x="33171" y="36499"/>
                    <a:pt x="32957" y="36547"/>
                    <a:pt x="32754" y="36642"/>
                  </a:cubicBezTo>
                  <a:cubicBezTo>
                    <a:pt x="32552" y="36738"/>
                    <a:pt x="32361" y="36845"/>
                    <a:pt x="32147" y="36916"/>
                  </a:cubicBezTo>
                  <a:cubicBezTo>
                    <a:pt x="32004" y="36964"/>
                    <a:pt x="31838" y="37000"/>
                    <a:pt x="31730" y="37095"/>
                  </a:cubicBezTo>
                  <a:cubicBezTo>
                    <a:pt x="31633" y="37176"/>
                    <a:pt x="31547" y="37218"/>
                    <a:pt x="31449" y="37218"/>
                  </a:cubicBezTo>
                  <a:cubicBezTo>
                    <a:pt x="31403" y="37218"/>
                    <a:pt x="31355" y="37209"/>
                    <a:pt x="31302" y="37190"/>
                  </a:cubicBezTo>
                  <a:cubicBezTo>
                    <a:pt x="31301" y="37189"/>
                    <a:pt x="31299" y="37188"/>
                    <a:pt x="31298" y="37188"/>
                  </a:cubicBezTo>
                  <a:cubicBezTo>
                    <a:pt x="31284" y="37188"/>
                    <a:pt x="31251" y="37241"/>
                    <a:pt x="31218" y="37273"/>
                  </a:cubicBezTo>
                  <a:cubicBezTo>
                    <a:pt x="31183" y="37309"/>
                    <a:pt x="31147" y="37345"/>
                    <a:pt x="31111" y="37369"/>
                  </a:cubicBezTo>
                  <a:cubicBezTo>
                    <a:pt x="30814" y="37464"/>
                    <a:pt x="30504" y="37559"/>
                    <a:pt x="30171" y="37666"/>
                  </a:cubicBezTo>
                  <a:cubicBezTo>
                    <a:pt x="30147" y="37583"/>
                    <a:pt x="30135" y="37500"/>
                    <a:pt x="30111" y="37428"/>
                  </a:cubicBezTo>
                  <a:cubicBezTo>
                    <a:pt x="30099" y="37357"/>
                    <a:pt x="30111" y="37226"/>
                    <a:pt x="30075" y="37202"/>
                  </a:cubicBezTo>
                  <a:cubicBezTo>
                    <a:pt x="29873" y="37130"/>
                    <a:pt x="29980" y="36904"/>
                    <a:pt x="29849" y="36797"/>
                  </a:cubicBezTo>
                  <a:cubicBezTo>
                    <a:pt x="29980" y="36690"/>
                    <a:pt x="29849" y="36654"/>
                    <a:pt x="29814" y="36571"/>
                  </a:cubicBezTo>
                  <a:cubicBezTo>
                    <a:pt x="29778" y="36476"/>
                    <a:pt x="29814" y="36345"/>
                    <a:pt x="29766" y="36249"/>
                  </a:cubicBezTo>
                  <a:cubicBezTo>
                    <a:pt x="29722" y="36152"/>
                    <a:pt x="29659" y="36044"/>
                    <a:pt x="29522" y="36044"/>
                  </a:cubicBezTo>
                  <a:cubicBezTo>
                    <a:pt x="29513" y="36044"/>
                    <a:pt x="29505" y="36044"/>
                    <a:pt x="29495" y="36045"/>
                  </a:cubicBezTo>
                  <a:lnTo>
                    <a:pt x="29495" y="36045"/>
                  </a:lnTo>
                  <a:cubicBezTo>
                    <a:pt x="29518" y="35955"/>
                    <a:pt x="29540" y="35866"/>
                    <a:pt x="29552" y="35809"/>
                  </a:cubicBezTo>
                  <a:cubicBezTo>
                    <a:pt x="29349" y="35571"/>
                    <a:pt x="29171" y="35368"/>
                    <a:pt x="29004" y="35154"/>
                  </a:cubicBezTo>
                  <a:cubicBezTo>
                    <a:pt x="29040" y="35106"/>
                    <a:pt x="29063" y="35083"/>
                    <a:pt x="29099" y="35047"/>
                  </a:cubicBezTo>
                  <a:cubicBezTo>
                    <a:pt x="28980" y="34975"/>
                    <a:pt x="28825" y="34916"/>
                    <a:pt x="28825" y="34856"/>
                  </a:cubicBezTo>
                  <a:cubicBezTo>
                    <a:pt x="28825" y="34333"/>
                    <a:pt x="28325" y="34071"/>
                    <a:pt x="28182" y="33630"/>
                  </a:cubicBezTo>
                  <a:cubicBezTo>
                    <a:pt x="28182" y="33628"/>
                    <a:pt x="28180" y="33628"/>
                    <a:pt x="28177" y="33628"/>
                  </a:cubicBezTo>
                  <a:cubicBezTo>
                    <a:pt x="28164" y="33628"/>
                    <a:pt x="28130" y="33638"/>
                    <a:pt x="28104" y="33638"/>
                  </a:cubicBezTo>
                  <a:cubicBezTo>
                    <a:pt x="28092" y="33638"/>
                    <a:pt x="28081" y="33636"/>
                    <a:pt x="28075" y="33630"/>
                  </a:cubicBezTo>
                  <a:cubicBezTo>
                    <a:pt x="28039" y="33606"/>
                    <a:pt x="27968" y="33547"/>
                    <a:pt x="27980" y="33523"/>
                  </a:cubicBezTo>
                  <a:cubicBezTo>
                    <a:pt x="28051" y="33320"/>
                    <a:pt x="27920" y="33285"/>
                    <a:pt x="27778" y="33237"/>
                  </a:cubicBezTo>
                  <a:cubicBezTo>
                    <a:pt x="27694" y="33201"/>
                    <a:pt x="27611" y="33154"/>
                    <a:pt x="27539" y="33094"/>
                  </a:cubicBezTo>
                  <a:cubicBezTo>
                    <a:pt x="27135" y="32773"/>
                    <a:pt x="26730" y="32439"/>
                    <a:pt x="26337" y="32118"/>
                  </a:cubicBezTo>
                  <a:cubicBezTo>
                    <a:pt x="26289" y="32082"/>
                    <a:pt x="26254" y="32035"/>
                    <a:pt x="26230" y="31987"/>
                  </a:cubicBezTo>
                  <a:cubicBezTo>
                    <a:pt x="26146" y="31844"/>
                    <a:pt x="25992" y="31618"/>
                    <a:pt x="25825" y="31570"/>
                  </a:cubicBezTo>
                  <a:cubicBezTo>
                    <a:pt x="25670" y="31523"/>
                    <a:pt x="25837" y="31439"/>
                    <a:pt x="25849" y="31439"/>
                  </a:cubicBezTo>
                  <a:cubicBezTo>
                    <a:pt x="25563" y="31296"/>
                    <a:pt x="25349" y="31189"/>
                    <a:pt x="25146" y="31070"/>
                  </a:cubicBezTo>
                  <a:cubicBezTo>
                    <a:pt x="25230" y="30773"/>
                    <a:pt x="25230" y="30761"/>
                    <a:pt x="24944" y="30606"/>
                  </a:cubicBezTo>
                  <a:cubicBezTo>
                    <a:pt x="24885" y="30576"/>
                    <a:pt x="24899" y="30457"/>
                    <a:pt x="24811" y="30457"/>
                  </a:cubicBezTo>
                  <a:cubicBezTo>
                    <a:pt x="24793" y="30457"/>
                    <a:pt x="24770" y="30463"/>
                    <a:pt x="24741" y="30475"/>
                  </a:cubicBezTo>
                  <a:cubicBezTo>
                    <a:pt x="24729" y="30480"/>
                    <a:pt x="24719" y="30482"/>
                    <a:pt x="24711" y="30482"/>
                  </a:cubicBezTo>
                  <a:cubicBezTo>
                    <a:pt x="24642" y="30482"/>
                    <a:pt x="24718" y="30315"/>
                    <a:pt x="24622" y="30272"/>
                  </a:cubicBezTo>
                  <a:cubicBezTo>
                    <a:pt x="24551" y="30237"/>
                    <a:pt x="24503" y="30213"/>
                    <a:pt x="24408" y="30213"/>
                  </a:cubicBezTo>
                  <a:cubicBezTo>
                    <a:pt x="24277" y="30213"/>
                    <a:pt x="24313" y="30118"/>
                    <a:pt x="24408" y="30022"/>
                  </a:cubicBezTo>
                  <a:cubicBezTo>
                    <a:pt x="24253" y="29987"/>
                    <a:pt x="24110" y="29939"/>
                    <a:pt x="23956" y="29903"/>
                  </a:cubicBezTo>
                  <a:cubicBezTo>
                    <a:pt x="23956" y="29868"/>
                    <a:pt x="23956" y="29832"/>
                    <a:pt x="23944" y="29784"/>
                  </a:cubicBezTo>
                  <a:cubicBezTo>
                    <a:pt x="23896" y="29820"/>
                    <a:pt x="23848" y="29868"/>
                    <a:pt x="23801" y="29903"/>
                  </a:cubicBezTo>
                  <a:cubicBezTo>
                    <a:pt x="23741" y="29856"/>
                    <a:pt x="23670" y="29808"/>
                    <a:pt x="23610" y="29761"/>
                  </a:cubicBezTo>
                  <a:cubicBezTo>
                    <a:pt x="23587" y="29701"/>
                    <a:pt x="23551" y="29641"/>
                    <a:pt x="23515" y="29582"/>
                  </a:cubicBezTo>
                  <a:cubicBezTo>
                    <a:pt x="23456" y="29534"/>
                    <a:pt x="23337" y="29463"/>
                    <a:pt x="23348" y="29439"/>
                  </a:cubicBezTo>
                  <a:cubicBezTo>
                    <a:pt x="23456" y="29237"/>
                    <a:pt x="23277" y="29141"/>
                    <a:pt x="23206" y="29034"/>
                  </a:cubicBezTo>
                  <a:cubicBezTo>
                    <a:pt x="23003" y="28975"/>
                    <a:pt x="22801" y="28927"/>
                    <a:pt x="22598" y="28879"/>
                  </a:cubicBezTo>
                  <a:cubicBezTo>
                    <a:pt x="22646" y="28784"/>
                    <a:pt x="22670" y="28725"/>
                    <a:pt x="22705" y="28665"/>
                  </a:cubicBezTo>
                  <a:cubicBezTo>
                    <a:pt x="22432" y="28463"/>
                    <a:pt x="22146" y="28391"/>
                    <a:pt x="21824" y="28379"/>
                  </a:cubicBezTo>
                  <a:cubicBezTo>
                    <a:pt x="21860" y="28308"/>
                    <a:pt x="21884" y="28248"/>
                    <a:pt x="21908" y="28153"/>
                  </a:cubicBezTo>
                  <a:cubicBezTo>
                    <a:pt x="21753" y="28058"/>
                    <a:pt x="21586" y="27951"/>
                    <a:pt x="21443" y="27856"/>
                  </a:cubicBezTo>
                  <a:cubicBezTo>
                    <a:pt x="21277" y="27748"/>
                    <a:pt x="20955" y="27879"/>
                    <a:pt x="20967" y="27534"/>
                  </a:cubicBezTo>
                  <a:cubicBezTo>
                    <a:pt x="20967" y="27514"/>
                    <a:pt x="20905" y="27484"/>
                    <a:pt x="20865" y="27484"/>
                  </a:cubicBezTo>
                  <a:cubicBezTo>
                    <a:pt x="20859" y="27484"/>
                    <a:pt x="20853" y="27485"/>
                    <a:pt x="20848" y="27486"/>
                  </a:cubicBezTo>
                  <a:cubicBezTo>
                    <a:pt x="20830" y="27489"/>
                    <a:pt x="20813" y="27490"/>
                    <a:pt x="20796" y="27490"/>
                  </a:cubicBezTo>
                  <a:cubicBezTo>
                    <a:pt x="20557" y="27490"/>
                    <a:pt x="20430" y="27265"/>
                    <a:pt x="20241" y="27165"/>
                  </a:cubicBezTo>
                  <a:cubicBezTo>
                    <a:pt x="20169" y="27129"/>
                    <a:pt x="20074" y="27117"/>
                    <a:pt x="19967" y="27082"/>
                  </a:cubicBezTo>
                  <a:cubicBezTo>
                    <a:pt x="19943" y="27034"/>
                    <a:pt x="19908" y="26939"/>
                    <a:pt x="19872" y="26844"/>
                  </a:cubicBezTo>
                  <a:cubicBezTo>
                    <a:pt x="19717" y="26879"/>
                    <a:pt x="19598" y="26903"/>
                    <a:pt x="19479" y="26927"/>
                  </a:cubicBezTo>
                  <a:cubicBezTo>
                    <a:pt x="19467" y="26844"/>
                    <a:pt x="19455" y="26784"/>
                    <a:pt x="19443" y="26713"/>
                  </a:cubicBezTo>
                  <a:cubicBezTo>
                    <a:pt x="19348" y="26724"/>
                    <a:pt x="19276" y="26736"/>
                    <a:pt x="19181" y="26748"/>
                  </a:cubicBezTo>
                  <a:cubicBezTo>
                    <a:pt x="19169" y="26629"/>
                    <a:pt x="19157" y="26546"/>
                    <a:pt x="19157" y="26439"/>
                  </a:cubicBezTo>
                  <a:cubicBezTo>
                    <a:pt x="19090" y="26481"/>
                    <a:pt x="19023" y="26599"/>
                    <a:pt x="18964" y="26599"/>
                  </a:cubicBezTo>
                  <a:cubicBezTo>
                    <a:pt x="18940" y="26599"/>
                    <a:pt x="18917" y="26578"/>
                    <a:pt x="18895" y="26522"/>
                  </a:cubicBezTo>
                  <a:cubicBezTo>
                    <a:pt x="18848" y="26379"/>
                    <a:pt x="18800" y="26284"/>
                    <a:pt x="18681" y="26224"/>
                  </a:cubicBezTo>
                  <a:cubicBezTo>
                    <a:pt x="18634" y="26284"/>
                    <a:pt x="18586" y="26343"/>
                    <a:pt x="18526" y="26427"/>
                  </a:cubicBezTo>
                  <a:cubicBezTo>
                    <a:pt x="18491" y="26332"/>
                    <a:pt x="18467" y="26272"/>
                    <a:pt x="18443" y="26189"/>
                  </a:cubicBezTo>
                  <a:cubicBezTo>
                    <a:pt x="18425" y="26187"/>
                    <a:pt x="18407" y="26186"/>
                    <a:pt x="18388" y="26186"/>
                  </a:cubicBezTo>
                  <a:cubicBezTo>
                    <a:pt x="18350" y="26186"/>
                    <a:pt x="18312" y="26189"/>
                    <a:pt x="18275" y="26189"/>
                  </a:cubicBezTo>
                  <a:cubicBezTo>
                    <a:pt x="18220" y="26189"/>
                    <a:pt x="18169" y="26183"/>
                    <a:pt x="18133" y="26153"/>
                  </a:cubicBezTo>
                  <a:cubicBezTo>
                    <a:pt x="18074" y="26105"/>
                    <a:pt x="18074" y="25962"/>
                    <a:pt x="18038" y="25784"/>
                  </a:cubicBezTo>
                  <a:cubicBezTo>
                    <a:pt x="17979" y="25951"/>
                    <a:pt x="17955" y="26034"/>
                    <a:pt x="17931" y="26117"/>
                  </a:cubicBezTo>
                  <a:cubicBezTo>
                    <a:pt x="17848" y="25831"/>
                    <a:pt x="17574" y="25915"/>
                    <a:pt x="17407" y="25831"/>
                  </a:cubicBezTo>
                  <a:cubicBezTo>
                    <a:pt x="17264" y="25772"/>
                    <a:pt x="17121" y="25701"/>
                    <a:pt x="16979" y="25701"/>
                  </a:cubicBezTo>
                  <a:cubicBezTo>
                    <a:pt x="16871" y="25701"/>
                    <a:pt x="16776" y="25701"/>
                    <a:pt x="16669" y="25689"/>
                  </a:cubicBezTo>
                  <a:cubicBezTo>
                    <a:pt x="16532" y="25677"/>
                    <a:pt x="16389" y="25665"/>
                    <a:pt x="16249" y="25665"/>
                  </a:cubicBezTo>
                  <a:cubicBezTo>
                    <a:pt x="16109" y="25665"/>
                    <a:pt x="15972" y="25677"/>
                    <a:pt x="15847" y="25712"/>
                  </a:cubicBezTo>
                  <a:cubicBezTo>
                    <a:pt x="15681" y="25766"/>
                    <a:pt x="15517" y="25784"/>
                    <a:pt x="15356" y="25784"/>
                  </a:cubicBezTo>
                  <a:cubicBezTo>
                    <a:pt x="15196" y="25784"/>
                    <a:pt x="15038" y="25766"/>
                    <a:pt x="14883" y="25748"/>
                  </a:cubicBezTo>
                  <a:cubicBezTo>
                    <a:pt x="14514" y="25701"/>
                    <a:pt x="14145" y="25522"/>
                    <a:pt x="13835" y="25296"/>
                  </a:cubicBezTo>
                  <a:cubicBezTo>
                    <a:pt x="13692" y="25200"/>
                    <a:pt x="13585" y="25058"/>
                    <a:pt x="13454" y="24939"/>
                  </a:cubicBezTo>
                  <a:cubicBezTo>
                    <a:pt x="13169" y="24688"/>
                    <a:pt x="12895" y="24462"/>
                    <a:pt x="12597" y="24200"/>
                  </a:cubicBezTo>
                  <a:cubicBezTo>
                    <a:pt x="12669" y="24177"/>
                    <a:pt x="12704" y="24165"/>
                    <a:pt x="12752" y="24153"/>
                  </a:cubicBezTo>
                  <a:cubicBezTo>
                    <a:pt x="12692" y="24081"/>
                    <a:pt x="12633" y="24010"/>
                    <a:pt x="12538" y="23903"/>
                  </a:cubicBezTo>
                  <a:cubicBezTo>
                    <a:pt x="12609" y="23760"/>
                    <a:pt x="12526" y="23569"/>
                    <a:pt x="12442" y="23379"/>
                  </a:cubicBezTo>
                  <a:cubicBezTo>
                    <a:pt x="12407" y="23272"/>
                    <a:pt x="12442" y="23188"/>
                    <a:pt x="12573" y="23129"/>
                  </a:cubicBezTo>
                  <a:cubicBezTo>
                    <a:pt x="12395" y="22926"/>
                    <a:pt x="12395" y="22700"/>
                    <a:pt x="12538" y="22474"/>
                  </a:cubicBezTo>
                  <a:cubicBezTo>
                    <a:pt x="12466" y="22379"/>
                    <a:pt x="12347" y="22272"/>
                    <a:pt x="12371" y="22236"/>
                  </a:cubicBezTo>
                  <a:cubicBezTo>
                    <a:pt x="12466" y="22033"/>
                    <a:pt x="12288" y="22010"/>
                    <a:pt x="12204" y="21914"/>
                  </a:cubicBezTo>
                  <a:cubicBezTo>
                    <a:pt x="12037" y="21736"/>
                    <a:pt x="11776" y="21700"/>
                    <a:pt x="11668" y="21438"/>
                  </a:cubicBezTo>
                  <a:cubicBezTo>
                    <a:pt x="11651" y="21404"/>
                    <a:pt x="11637" y="21391"/>
                    <a:pt x="11624" y="21391"/>
                  </a:cubicBezTo>
                  <a:cubicBezTo>
                    <a:pt x="11582" y="21391"/>
                    <a:pt x="11551" y="21527"/>
                    <a:pt x="11478" y="21545"/>
                  </a:cubicBezTo>
                  <a:cubicBezTo>
                    <a:pt x="11444" y="21477"/>
                    <a:pt x="11387" y="21342"/>
                    <a:pt x="11351" y="21342"/>
                  </a:cubicBezTo>
                  <a:cubicBezTo>
                    <a:pt x="11350" y="21342"/>
                    <a:pt x="11348" y="21342"/>
                    <a:pt x="11347" y="21343"/>
                  </a:cubicBezTo>
                  <a:cubicBezTo>
                    <a:pt x="11334" y="21344"/>
                    <a:pt x="11321" y="21345"/>
                    <a:pt x="11309" y="21345"/>
                  </a:cubicBezTo>
                  <a:cubicBezTo>
                    <a:pt x="11098" y="21345"/>
                    <a:pt x="11007" y="21158"/>
                    <a:pt x="10894" y="21045"/>
                  </a:cubicBezTo>
                  <a:cubicBezTo>
                    <a:pt x="10811" y="21081"/>
                    <a:pt x="10752" y="21105"/>
                    <a:pt x="10680" y="21140"/>
                  </a:cubicBezTo>
                  <a:cubicBezTo>
                    <a:pt x="10656" y="21045"/>
                    <a:pt x="10633" y="20986"/>
                    <a:pt x="10609" y="20890"/>
                  </a:cubicBezTo>
                  <a:cubicBezTo>
                    <a:pt x="10573" y="20950"/>
                    <a:pt x="10549" y="20986"/>
                    <a:pt x="10502" y="21045"/>
                  </a:cubicBezTo>
                  <a:cubicBezTo>
                    <a:pt x="10287" y="20855"/>
                    <a:pt x="10073" y="20652"/>
                    <a:pt x="9847" y="20450"/>
                  </a:cubicBezTo>
                  <a:cubicBezTo>
                    <a:pt x="9799" y="20545"/>
                    <a:pt x="9775" y="20605"/>
                    <a:pt x="9751" y="20664"/>
                  </a:cubicBezTo>
                  <a:cubicBezTo>
                    <a:pt x="9692" y="20497"/>
                    <a:pt x="9609" y="20355"/>
                    <a:pt x="9406" y="20343"/>
                  </a:cubicBezTo>
                  <a:cubicBezTo>
                    <a:pt x="9323" y="20343"/>
                    <a:pt x="9216" y="20283"/>
                    <a:pt x="9168" y="20212"/>
                  </a:cubicBezTo>
                  <a:cubicBezTo>
                    <a:pt x="8942" y="19926"/>
                    <a:pt x="8525" y="20045"/>
                    <a:pt x="8287" y="19807"/>
                  </a:cubicBezTo>
                  <a:cubicBezTo>
                    <a:pt x="8226" y="19837"/>
                    <a:pt x="8174" y="19854"/>
                    <a:pt x="8127" y="19854"/>
                  </a:cubicBezTo>
                  <a:cubicBezTo>
                    <a:pt x="8046" y="19854"/>
                    <a:pt x="7977" y="19805"/>
                    <a:pt x="7894" y="19700"/>
                  </a:cubicBezTo>
                  <a:cubicBezTo>
                    <a:pt x="7835" y="19616"/>
                    <a:pt x="7656" y="19593"/>
                    <a:pt x="7632" y="19438"/>
                  </a:cubicBezTo>
                  <a:cubicBezTo>
                    <a:pt x="7549" y="19497"/>
                    <a:pt x="7489" y="19545"/>
                    <a:pt x="7382" y="19640"/>
                  </a:cubicBezTo>
                  <a:cubicBezTo>
                    <a:pt x="7370" y="19497"/>
                    <a:pt x="7358" y="19414"/>
                    <a:pt x="7358" y="19354"/>
                  </a:cubicBezTo>
                  <a:cubicBezTo>
                    <a:pt x="7037" y="19271"/>
                    <a:pt x="6727" y="19188"/>
                    <a:pt x="6418" y="19104"/>
                  </a:cubicBezTo>
                  <a:cubicBezTo>
                    <a:pt x="6418" y="19081"/>
                    <a:pt x="6442" y="19057"/>
                    <a:pt x="6430" y="19033"/>
                  </a:cubicBezTo>
                  <a:cubicBezTo>
                    <a:pt x="6430" y="19009"/>
                    <a:pt x="6406" y="18973"/>
                    <a:pt x="6382" y="18962"/>
                  </a:cubicBezTo>
                  <a:cubicBezTo>
                    <a:pt x="6120" y="18831"/>
                    <a:pt x="5858" y="18712"/>
                    <a:pt x="5596" y="18604"/>
                  </a:cubicBezTo>
                  <a:cubicBezTo>
                    <a:pt x="5588" y="18600"/>
                    <a:pt x="5580" y="18599"/>
                    <a:pt x="5572" y="18599"/>
                  </a:cubicBezTo>
                  <a:cubicBezTo>
                    <a:pt x="5529" y="18599"/>
                    <a:pt x="5481" y="18642"/>
                    <a:pt x="5441" y="18652"/>
                  </a:cubicBezTo>
                  <a:cubicBezTo>
                    <a:pt x="5442" y="18654"/>
                    <a:pt x="5443" y="18655"/>
                    <a:pt x="5444" y="18656"/>
                  </a:cubicBezTo>
                  <a:lnTo>
                    <a:pt x="5444" y="18656"/>
                  </a:lnTo>
                  <a:cubicBezTo>
                    <a:pt x="5329" y="18560"/>
                    <a:pt x="5213" y="18459"/>
                    <a:pt x="5065" y="18459"/>
                  </a:cubicBezTo>
                  <a:cubicBezTo>
                    <a:pt x="5033" y="18459"/>
                    <a:pt x="5000" y="18463"/>
                    <a:pt x="4965" y="18473"/>
                  </a:cubicBezTo>
                  <a:cubicBezTo>
                    <a:pt x="4870" y="18271"/>
                    <a:pt x="4656" y="18247"/>
                    <a:pt x="4489" y="18152"/>
                  </a:cubicBezTo>
                  <a:cubicBezTo>
                    <a:pt x="4376" y="18204"/>
                    <a:pt x="4295" y="18363"/>
                    <a:pt x="4176" y="18363"/>
                  </a:cubicBezTo>
                  <a:cubicBezTo>
                    <a:pt x="4132" y="18363"/>
                    <a:pt x="4083" y="18341"/>
                    <a:pt x="4025" y="18283"/>
                  </a:cubicBezTo>
                  <a:cubicBezTo>
                    <a:pt x="4060" y="18211"/>
                    <a:pt x="4084" y="18152"/>
                    <a:pt x="4144" y="18033"/>
                  </a:cubicBezTo>
                  <a:lnTo>
                    <a:pt x="4144" y="18033"/>
                  </a:lnTo>
                  <a:cubicBezTo>
                    <a:pt x="4065" y="18064"/>
                    <a:pt x="3992" y="18075"/>
                    <a:pt x="3921" y="18075"/>
                  </a:cubicBezTo>
                  <a:cubicBezTo>
                    <a:pt x="3740" y="18075"/>
                    <a:pt x="3579" y="18002"/>
                    <a:pt x="3412" y="18002"/>
                  </a:cubicBezTo>
                  <a:cubicBezTo>
                    <a:pt x="3367" y="18002"/>
                    <a:pt x="3321" y="18007"/>
                    <a:pt x="3274" y="18021"/>
                  </a:cubicBezTo>
                  <a:cubicBezTo>
                    <a:pt x="3179" y="17830"/>
                    <a:pt x="2905" y="17961"/>
                    <a:pt x="2834" y="17854"/>
                  </a:cubicBezTo>
                  <a:cubicBezTo>
                    <a:pt x="2775" y="17771"/>
                    <a:pt x="2713" y="17750"/>
                    <a:pt x="2650" y="17750"/>
                  </a:cubicBezTo>
                  <a:cubicBezTo>
                    <a:pt x="2585" y="17750"/>
                    <a:pt x="2519" y="17773"/>
                    <a:pt x="2456" y="17773"/>
                  </a:cubicBezTo>
                  <a:cubicBezTo>
                    <a:pt x="2431" y="17773"/>
                    <a:pt x="2406" y="17769"/>
                    <a:pt x="2382" y="17759"/>
                  </a:cubicBezTo>
                  <a:cubicBezTo>
                    <a:pt x="2318" y="17732"/>
                    <a:pt x="2258" y="17720"/>
                    <a:pt x="2200" y="17720"/>
                  </a:cubicBezTo>
                  <a:cubicBezTo>
                    <a:pt x="2054" y="17720"/>
                    <a:pt x="1926" y="17796"/>
                    <a:pt x="1798" y="17890"/>
                  </a:cubicBezTo>
                  <a:cubicBezTo>
                    <a:pt x="1774" y="17890"/>
                    <a:pt x="1750" y="17878"/>
                    <a:pt x="1739" y="17878"/>
                  </a:cubicBezTo>
                  <a:cubicBezTo>
                    <a:pt x="1727" y="17807"/>
                    <a:pt x="1703" y="17735"/>
                    <a:pt x="1679" y="17628"/>
                  </a:cubicBezTo>
                  <a:cubicBezTo>
                    <a:pt x="1572" y="17866"/>
                    <a:pt x="1572" y="17866"/>
                    <a:pt x="1393" y="17926"/>
                  </a:cubicBezTo>
                  <a:cubicBezTo>
                    <a:pt x="1358" y="17890"/>
                    <a:pt x="1322" y="17842"/>
                    <a:pt x="1286" y="17807"/>
                  </a:cubicBezTo>
                  <a:cubicBezTo>
                    <a:pt x="1179" y="17688"/>
                    <a:pt x="1203" y="17676"/>
                    <a:pt x="1084" y="17390"/>
                  </a:cubicBezTo>
                  <a:cubicBezTo>
                    <a:pt x="1000" y="17152"/>
                    <a:pt x="1131" y="17057"/>
                    <a:pt x="1274" y="16926"/>
                  </a:cubicBezTo>
                  <a:cubicBezTo>
                    <a:pt x="1346" y="16854"/>
                    <a:pt x="1429" y="16747"/>
                    <a:pt x="1441" y="16640"/>
                  </a:cubicBezTo>
                  <a:cubicBezTo>
                    <a:pt x="1453" y="16473"/>
                    <a:pt x="1548" y="16378"/>
                    <a:pt x="1643" y="16259"/>
                  </a:cubicBezTo>
                  <a:cubicBezTo>
                    <a:pt x="1727" y="16152"/>
                    <a:pt x="1750" y="15985"/>
                    <a:pt x="1905" y="15914"/>
                  </a:cubicBezTo>
                  <a:cubicBezTo>
                    <a:pt x="1858" y="15687"/>
                    <a:pt x="2143" y="15687"/>
                    <a:pt x="2191" y="15497"/>
                  </a:cubicBezTo>
                  <a:cubicBezTo>
                    <a:pt x="2232" y="15314"/>
                    <a:pt x="2407" y="15207"/>
                    <a:pt x="2581" y="15207"/>
                  </a:cubicBezTo>
                  <a:cubicBezTo>
                    <a:pt x="2657" y="15207"/>
                    <a:pt x="2733" y="15227"/>
                    <a:pt x="2798" y="15271"/>
                  </a:cubicBezTo>
                  <a:cubicBezTo>
                    <a:pt x="2853" y="15307"/>
                    <a:pt x="2894" y="15358"/>
                    <a:pt x="2953" y="15358"/>
                  </a:cubicBezTo>
                  <a:cubicBezTo>
                    <a:pt x="2971" y="15358"/>
                    <a:pt x="2990" y="15353"/>
                    <a:pt x="3013" y="15342"/>
                  </a:cubicBezTo>
                  <a:cubicBezTo>
                    <a:pt x="3030" y="15334"/>
                    <a:pt x="3047" y="15330"/>
                    <a:pt x="3064" y="15330"/>
                  </a:cubicBezTo>
                  <a:cubicBezTo>
                    <a:pt x="3141" y="15330"/>
                    <a:pt x="3214" y="15404"/>
                    <a:pt x="3263" y="15414"/>
                  </a:cubicBezTo>
                  <a:cubicBezTo>
                    <a:pt x="3481" y="15445"/>
                    <a:pt x="3663" y="15603"/>
                    <a:pt x="3880" y="15603"/>
                  </a:cubicBezTo>
                  <a:cubicBezTo>
                    <a:pt x="3911" y="15603"/>
                    <a:pt x="3944" y="15600"/>
                    <a:pt x="3977" y="15592"/>
                  </a:cubicBezTo>
                  <a:cubicBezTo>
                    <a:pt x="3987" y="15589"/>
                    <a:pt x="3997" y="15587"/>
                    <a:pt x="4007" y="15587"/>
                  </a:cubicBezTo>
                  <a:cubicBezTo>
                    <a:pt x="4074" y="15587"/>
                    <a:pt x="4152" y="15646"/>
                    <a:pt x="4203" y="15687"/>
                  </a:cubicBezTo>
                  <a:cubicBezTo>
                    <a:pt x="4501" y="15878"/>
                    <a:pt x="4798" y="16045"/>
                    <a:pt x="5144" y="16104"/>
                  </a:cubicBezTo>
                  <a:cubicBezTo>
                    <a:pt x="5275" y="16128"/>
                    <a:pt x="5394" y="16187"/>
                    <a:pt x="5501" y="16259"/>
                  </a:cubicBezTo>
                  <a:cubicBezTo>
                    <a:pt x="5596" y="16306"/>
                    <a:pt x="5727" y="16318"/>
                    <a:pt x="5775" y="16378"/>
                  </a:cubicBezTo>
                  <a:cubicBezTo>
                    <a:pt x="5918" y="16521"/>
                    <a:pt x="6072" y="16580"/>
                    <a:pt x="6251" y="16628"/>
                  </a:cubicBezTo>
                  <a:cubicBezTo>
                    <a:pt x="6418" y="16664"/>
                    <a:pt x="6537" y="16759"/>
                    <a:pt x="6668" y="16890"/>
                  </a:cubicBezTo>
                  <a:cubicBezTo>
                    <a:pt x="6775" y="16997"/>
                    <a:pt x="6954" y="17057"/>
                    <a:pt x="7096" y="17128"/>
                  </a:cubicBezTo>
                  <a:cubicBezTo>
                    <a:pt x="7239" y="17188"/>
                    <a:pt x="7406" y="17211"/>
                    <a:pt x="7513" y="17307"/>
                  </a:cubicBezTo>
                  <a:cubicBezTo>
                    <a:pt x="7692" y="17461"/>
                    <a:pt x="7894" y="17569"/>
                    <a:pt x="8097" y="17700"/>
                  </a:cubicBezTo>
                  <a:cubicBezTo>
                    <a:pt x="8227" y="17783"/>
                    <a:pt x="8311" y="17961"/>
                    <a:pt x="8442" y="17997"/>
                  </a:cubicBezTo>
                  <a:cubicBezTo>
                    <a:pt x="8739" y="18057"/>
                    <a:pt x="8918" y="18283"/>
                    <a:pt x="9156" y="18426"/>
                  </a:cubicBezTo>
                  <a:cubicBezTo>
                    <a:pt x="9335" y="18533"/>
                    <a:pt x="9442" y="18735"/>
                    <a:pt x="9632" y="18831"/>
                  </a:cubicBezTo>
                  <a:cubicBezTo>
                    <a:pt x="9716" y="18878"/>
                    <a:pt x="9859" y="18914"/>
                    <a:pt x="9882" y="18985"/>
                  </a:cubicBezTo>
                  <a:cubicBezTo>
                    <a:pt x="9966" y="19259"/>
                    <a:pt x="10240" y="19295"/>
                    <a:pt x="10406" y="19474"/>
                  </a:cubicBezTo>
                  <a:cubicBezTo>
                    <a:pt x="10502" y="19581"/>
                    <a:pt x="10644" y="19652"/>
                    <a:pt x="10704" y="19795"/>
                  </a:cubicBezTo>
                  <a:cubicBezTo>
                    <a:pt x="10787" y="20009"/>
                    <a:pt x="11085" y="20009"/>
                    <a:pt x="11133" y="20259"/>
                  </a:cubicBezTo>
                  <a:cubicBezTo>
                    <a:pt x="11170" y="20247"/>
                    <a:pt x="11204" y="20241"/>
                    <a:pt x="11235" y="20241"/>
                  </a:cubicBezTo>
                  <a:cubicBezTo>
                    <a:pt x="11381" y="20241"/>
                    <a:pt x="11456" y="20366"/>
                    <a:pt x="11466" y="20474"/>
                  </a:cubicBezTo>
                  <a:cubicBezTo>
                    <a:pt x="11478" y="20617"/>
                    <a:pt x="11609" y="20581"/>
                    <a:pt x="11621" y="20640"/>
                  </a:cubicBezTo>
                  <a:cubicBezTo>
                    <a:pt x="11633" y="20724"/>
                    <a:pt x="11645" y="20795"/>
                    <a:pt x="11728" y="20855"/>
                  </a:cubicBezTo>
                  <a:cubicBezTo>
                    <a:pt x="11823" y="20926"/>
                    <a:pt x="11883" y="21033"/>
                    <a:pt x="11966" y="21129"/>
                  </a:cubicBezTo>
                  <a:cubicBezTo>
                    <a:pt x="12204" y="21379"/>
                    <a:pt x="12359" y="21700"/>
                    <a:pt x="12561" y="21974"/>
                  </a:cubicBezTo>
                  <a:cubicBezTo>
                    <a:pt x="12592" y="22015"/>
                    <a:pt x="12686" y="22048"/>
                    <a:pt x="12749" y="22048"/>
                  </a:cubicBezTo>
                  <a:cubicBezTo>
                    <a:pt x="12759" y="22048"/>
                    <a:pt x="12768" y="22047"/>
                    <a:pt x="12776" y="22045"/>
                  </a:cubicBezTo>
                  <a:cubicBezTo>
                    <a:pt x="12847" y="22021"/>
                    <a:pt x="12930" y="21914"/>
                    <a:pt x="12919" y="21855"/>
                  </a:cubicBezTo>
                  <a:cubicBezTo>
                    <a:pt x="12895" y="21617"/>
                    <a:pt x="12919" y="21343"/>
                    <a:pt x="12716" y="21164"/>
                  </a:cubicBezTo>
                  <a:cubicBezTo>
                    <a:pt x="12538" y="21021"/>
                    <a:pt x="12395" y="20867"/>
                    <a:pt x="12323" y="20652"/>
                  </a:cubicBezTo>
                  <a:cubicBezTo>
                    <a:pt x="12299" y="20569"/>
                    <a:pt x="12192" y="20474"/>
                    <a:pt x="12121" y="20462"/>
                  </a:cubicBezTo>
                  <a:cubicBezTo>
                    <a:pt x="11871" y="20450"/>
                    <a:pt x="11859" y="20247"/>
                    <a:pt x="11787" y="20093"/>
                  </a:cubicBezTo>
                  <a:cubicBezTo>
                    <a:pt x="11728" y="19926"/>
                    <a:pt x="11656" y="19712"/>
                    <a:pt x="11490" y="19676"/>
                  </a:cubicBezTo>
                  <a:cubicBezTo>
                    <a:pt x="11275" y="19640"/>
                    <a:pt x="11204" y="19497"/>
                    <a:pt x="11085" y="19378"/>
                  </a:cubicBezTo>
                  <a:cubicBezTo>
                    <a:pt x="11025" y="19295"/>
                    <a:pt x="10978" y="19200"/>
                    <a:pt x="10906" y="19152"/>
                  </a:cubicBezTo>
                  <a:cubicBezTo>
                    <a:pt x="10728" y="19033"/>
                    <a:pt x="10525" y="18962"/>
                    <a:pt x="10418" y="18735"/>
                  </a:cubicBezTo>
                  <a:cubicBezTo>
                    <a:pt x="10347" y="18569"/>
                    <a:pt x="10049" y="18557"/>
                    <a:pt x="9954" y="18342"/>
                  </a:cubicBezTo>
                  <a:cubicBezTo>
                    <a:pt x="9930" y="18271"/>
                    <a:pt x="9740" y="18283"/>
                    <a:pt x="9704" y="18223"/>
                  </a:cubicBezTo>
                  <a:cubicBezTo>
                    <a:pt x="9609" y="18081"/>
                    <a:pt x="9537" y="17961"/>
                    <a:pt x="9359" y="17950"/>
                  </a:cubicBezTo>
                  <a:cubicBezTo>
                    <a:pt x="9311" y="17950"/>
                    <a:pt x="9275" y="17890"/>
                    <a:pt x="9240" y="17842"/>
                  </a:cubicBezTo>
                  <a:cubicBezTo>
                    <a:pt x="9168" y="17759"/>
                    <a:pt x="8775" y="17438"/>
                    <a:pt x="8680" y="17426"/>
                  </a:cubicBezTo>
                  <a:cubicBezTo>
                    <a:pt x="8561" y="17414"/>
                    <a:pt x="8513" y="17330"/>
                    <a:pt x="8442" y="17259"/>
                  </a:cubicBezTo>
                  <a:cubicBezTo>
                    <a:pt x="8370" y="17199"/>
                    <a:pt x="8204" y="17235"/>
                    <a:pt x="8120" y="17128"/>
                  </a:cubicBezTo>
                  <a:cubicBezTo>
                    <a:pt x="8025" y="17033"/>
                    <a:pt x="7894" y="16949"/>
                    <a:pt x="7823" y="16830"/>
                  </a:cubicBezTo>
                  <a:cubicBezTo>
                    <a:pt x="7779" y="16753"/>
                    <a:pt x="7719" y="16742"/>
                    <a:pt x="7657" y="16742"/>
                  </a:cubicBezTo>
                  <a:cubicBezTo>
                    <a:pt x="7633" y="16742"/>
                    <a:pt x="7609" y="16744"/>
                    <a:pt x="7585" y="16744"/>
                  </a:cubicBezTo>
                  <a:cubicBezTo>
                    <a:pt x="7538" y="16744"/>
                    <a:pt x="7492" y="16738"/>
                    <a:pt x="7454" y="16699"/>
                  </a:cubicBezTo>
                  <a:cubicBezTo>
                    <a:pt x="7430" y="16676"/>
                    <a:pt x="7418" y="16628"/>
                    <a:pt x="7394" y="16604"/>
                  </a:cubicBezTo>
                  <a:cubicBezTo>
                    <a:pt x="7275" y="16521"/>
                    <a:pt x="7168" y="16437"/>
                    <a:pt x="7049" y="16378"/>
                  </a:cubicBezTo>
                  <a:cubicBezTo>
                    <a:pt x="6942" y="16330"/>
                    <a:pt x="6823" y="16330"/>
                    <a:pt x="6727" y="16283"/>
                  </a:cubicBezTo>
                  <a:cubicBezTo>
                    <a:pt x="6668" y="16259"/>
                    <a:pt x="6632" y="16152"/>
                    <a:pt x="6584" y="16140"/>
                  </a:cubicBezTo>
                  <a:cubicBezTo>
                    <a:pt x="6525" y="16140"/>
                    <a:pt x="6453" y="16187"/>
                    <a:pt x="6370" y="16223"/>
                  </a:cubicBezTo>
                  <a:cubicBezTo>
                    <a:pt x="6334" y="16152"/>
                    <a:pt x="6311" y="16080"/>
                    <a:pt x="6287" y="16009"/>
                  </a:cubicBezTo>
                  <a:cubicBezTo>
                    <a:pt x="6168" y="15985"/>
                    <a:pt x="6049" y="15973"/>
                    <a:pt x="5953" y="15925"/>
                  </a:cubicBezTo>
                  <a:cubicBezTo>
                    <a:pt x="5753" y="15830"/>
                    <a:pt x="5636" y="15567"/>
                    <a:pt x="5380" y="15567"/>
                  </a:cubicBezTo>
                  <a:cubicBezTo>
                    <a:pt x="5347" y="15567"/>
                    <a:pt x="5312" y="15571"/>
                    <a:pt x="5275" y="15580"/>
                  </a:cubicBezTo>
                  <a:cubicBezTo>
                    <a:pt x="5273" y="15581"/>
                    <a:pt x="5272" y="15581"/>
                    <a:pt x="5270" y="15581"/>
                  </a:cubicBezTo>
                  <a:cubicBezTo>
                    <a:pt x="5245" y="15581"/>
                    <a:pt x="5201" y="15495"/>
                    <a:pt x="5168" y="15473"/>
                  </a:cubicBezTo>
                  <a:cubicBezTo>
                    <a:pt x="5108" y="15437"/>
                    <a:pt x="5049" y="15414"/>
                    <a:pt x="4989" y="15402"/>
                  </a:cubicBezTo>
                  <a:cubicBezTo>
                    <a:pt x="4870" y="15366"/>
                    <a:pt x="4727" y="15342"/>
                    <a:pt x="4608" y="15294"/>
                  </a:cubicBezTo>
                  <a:cubicBezTo>
                    <a:pt x="4417" y="15211"/>
                    <a:pt x="4251" y="15092"/>
                    <a:pt x="4060" y="15009"/>
                  </a:cubicBezTo>
                  <a:cubicBezTo>
                    <a:pt x="3882" y="14937"/>
                    <a:pt x="3679" y="14890"/>
                    <a:pt x="3489" y="14830"/>
                  </a:cubicBezTo>
                  <a:cubicBezTo>
                    <a:pt x="3370" y="14794"/>
                    <a:pt x="3239" y="14771"/>
                    <a:pt x="3108" y="14747"/>
                  </a:cubicBezTo>
                  <a:cubicBezTo>
                    <a:pt x="2886" y="14702"/>
                    <a:pt x="2684" y="14553"/>
                    <a:pt x="2453" y="14553"/>
                  </a:cubicBezTo>
                  <a:cubicBezTo>
                    <a:pt x="2374" y="14553"/>
                    <a:pt x="2291" y="14570"/>
                    <a:pt x="2203" y="14616"/>
                  </a:cubicBezTo>
                  <a:cubicBezTo>
                    <a:pt x="2196" y="14619"/>
                    <a:pt x="2189" y="14621"/>
                    <a:pt x="2180" y="14621"/>
                  </a:cubicBezTo>
                  <a:cubicBezTo>
                    <a:pt x="2129" y="14621"/>
                    <a:pt x="2048" y="14565"/>
                    <a:pt x="1977" y="14544"/>
                  </a:cubicBezTo>
                  <a:cubicBezTo>
                    <a:pt x="1965" y="14378"/>
                    <a:pt x="1941" y="14223"/>
                    <a:pt x="1917" y="14044"/>
                  </a:cubicBezTo>
                  <a:cubicBezTo>
                    <a:pt x="2024" y="14009"/>
                    <a:pt x="2143" y="13997"/>
                    <a:pt x="2215" y="13925"/>
                  </a:cubicBezTo>
                  <a:cubicBezTo>
                    <a:pt x="2477" y="13699"/>
                    <a:pt x="2715" y="13449"/>
                    <a:pt x="2953" y="13211"/>
                  </a:cubicBezTo>
                  <a:cubicBezTo>
                    <a:pt x="3048" y="13116"/>
                    <a:pt x="3144" y="12925"/>
                    <a:pt x="3239" y="12925"/>
                  </a:cubicBezTo>
                  <a:cubicBezTo>
                    <a:pt x="3245" y="12925"/>
                    <a:pt x="3251" y="12926"/>
                    <a:pt x="3258" y="12926"/>
                  </a:cubicBezTo>
                  <a:cubicBezTo>
                    <a:pt x="3494" y="12926"/>
                    <a:pt x="3589" y="12710"/>
                    <a:pt x="3763" y="12663"/>
                  </a:cubicBezTo>
                  <a:cubicBezTo>
                    <a:pt x="3691" y="12604"/>
                    <a:pt x="3632" y="12568"/>
                    <a:pt x="3584" y="12508"/>
                  </a:cubicBezTo>
                  <a:cubicBezTo>
                    <a:pt x="3572" y="12508"/>
                    <a:pt x="3620" y="12425"/>
                    <a:pt x="3644" y="12425"/>
                  </a:cubicBezTo>
                  <a:cubicBezTo>
                    <a:pt x="3917" y="12401"/>
                    <a:pt x="3941" y="12389"/>
                    <a:pt x="4191" y="12175"/>
                  </a:cubicBezTo>
                  <a:close/>
                  <a:moveTo>
                    <a:pt x="22041" y="0"/>
                  </a:moveTo>
                  <a:cubicBezTo>
                    <a:pt x="21889" y="0"/>
                    <a:pt x="21764" y="136"/>
                    <a:pt x="21649" y="136"/>
                  </a:cubicBezTo>
                  <a:cubicBezTo>
                    <a:pt x="21632" y="136"/>
                    <a:pt x="21615" y="133"/>
                    <a:pt x="21598" y="126"/>
                  </a:cubicBezTo>
                  <a:cubicBezTo>
                    <a:pt x="21497" y="84"/>
                    <a:pt x="21396" y="66"/>
                    <a:pt x="21304" y="66"/>
                  </a:cubicBezTo>
                  <a:cubicBezTo>
                    <a:pt x="21211" y="66"/>
                    <a:pt x="21128" y="84"/>
                    <a:pt x="21062" y="114"/>
                  </a:cubicBezTo>
                  <a:cubicBezTo>
                    <a:pt x="20896" y="197"/>
                    <a:pt x="20693" y="185"/>
                    <a:pt x="20562" y="269"/>
                  </a:cubicBezTo>
                  <a:cubicBezTo>
                    <a:pt x="20253" y="459"/>
                    <a:pt x="19931" y="543"/>
                    <a:pt x="19598" y="626"/>
                  </a:cubicBezTo>
                  <a:cubicBezTo>
                    <a:pt x="19562" y="638"/>
                    <a:pt x="19538" y="709"/>
                    <a:pt x="19515" y="757"/>
                  </a:cubicBezTo>
                  <a:cubicBezTo>
                    <a:pt x="19485" y="830"/>
                    <a:pt x="19456" y="876"/>
                    <a:pt x="19413" y="876"/>
                  </a:cubicBezTo>
                  <a:cubicBezTo>
                    <a:pt x="19386" y="876"/>
                    <a:pt x="19354" y="858"/>
                    <a:pt x="19312" y="816"/>
                  </a:cubicBezTo>
                  <a:cubicBezTo>
                    <a:pt x="19309" y="814"/>
                    <a:pt x="19304" y="812"/>
                    <a:pt x="19298" y="812"/>
                  </a:cubicBezTo>
                  <a:cubicBezTo>
                    <a:pt x="19250" y="812"/>
                    <a:pt x="19120" y="882"/>
                    <a:pt x="19110" y="924"/>
                  </a:cubicBezTo>
                  <a:cubicBezTo>
                    <a:pt x="19074" y="1126"/>
                    <a:pt x="18943" y="1090"/>
                    <a:pt x="18800" y="1114"/>
                  </a:cubicBezTo>
                  <a:cubicBezTo>
                    <a:pt x="18669" y="1126"/>
                    <a:pt x="18514" y="1174"/>
                    <a:pt x="18443" y="1257"/>
                  </a:cubicBezTo>
                  <a:cubicBezTo>
                    <a:pt x="18264" y="1495"/>
                    <a:pt x="17979" y="1567"/>
                    <a:pt x="17752" y="1721"/>
                  </a:cubicBezTo>
                  <a:cubicBezTo>
                    <a:pt x="17526" y="1876"/>
                    <a:pt x="17241" y="1959"/>
                    <a:pt x="17074" y="2210"/>
                  </a:cubicBezTo>
                  <a:cubicBezTo>
                    <a:pt x="17026" y="2281"/>
                    <a:pt x="16967" y="2329"/>
                    <a:pt x="16848" y="2340"/>
                  </a:cubicBezTo>
                  <a:cubicBezTo>
                    <a:pt x="16705" y="2352"/>
                    <a:pt x="16550" y="2400"/>
                    <a:pt x="16490" y="2591"/>
                  </a:cubicBezTo>
                  <a:cubicBezTo>
                    <a:pt x="16468" y="2646"/>
                    <a:pt x="16352" y="2723"/>
                    <a:pt x="16269" y="2723"/>
                  </a:cubicBezTo>
                  <a:cubicBezTo>
                    <a:pt x="16263" y="2723"/>
                    <a:pt x="16258" y="2722"/>
                    <a:pt x="16252" y="2721"/>
                  </a:cubicBezTo>
                  <a:cubicBezTo>
                    <a:pt x="15955" y="2721"/>
                    <a:pt x="15800" y="2888"/>
                    <a:pt x="15728" y="3126"/>
                  </a:cubicBezTo>
                  <a:cubicBezTo>
                    <a:pt x="15698" y="3140"/>
                    <a:pt x="15666" y="3145"/>
                    <a:pt x="15632" y="3145"/>
                  </a:cubicBezTo>
                  <a:cubicBezTo>
                    <a:pt x="15553" y="3145"/>
                    <a:pt x="15470" y="3117"/>
                    <a:pt x="15412" y="3117"/>
                  </a:cubicBezTo>
                  <a:cubicBezTo>
                    <a:pt x="15369" y="3117"/>
                    <a:pt x="15340" y="3133"/>
                    <a:pt x="15336" y="3186"/>
                  </a:cubicBezTo>
                  <a:cubicBezTo>
                    <a:pt x="15324" y="3353"/>
                    <a:pt x="15193" y="3293"/>
                    <a:pt x="15145" y="3376"/>
                  </a:cubicBezTo>
                  <a:cubicBezTo>
                    <a:pt x="15123" y="3420"/>
                    <a:pt x="15052" y="3473"/>
                    <a:pt x="15004" y="3473"/>
                  </a:cubicBezTo>
                  <a:cubicBezTo>
                    <a:pt x="14999" y="3473"/>
                    <a:pt x="14994" y="3473"/>
                    <a:pt x="14990" y="3472"/>
                  </a:cubicBezTo>
                  <a:cubicBezTo>
                    <a:pt x="14788" y="3472"/>
                    <a:pt x="14740" y="3650"/>
                    <a:pt x="14621" y="3722"/>
                  </a:cubicBezTo>
                  <a:cubicBezTo>
                    <a:pt x="14359" y="3888"/>
                    <a:pt x="14193" y="4186"/>
                    <a:pt x="13835" y="4198"/>
                  </a:cubicBezTo>
                  <a:cubicBezTo>
                    <a:pt x="13740" y="4198"/>
                    <a:pt x="13645" y="4281"/>
                    <a:pt x="13645" y="4412"/>
                  </a:cubicBezTo>
                  <a:cubicBezTo>
                    <a:pt x="13625" y="4409"/>
                    <a:pt x="13605" y="4408"/>
                    <a:pt x="13586" y="4408"/>
                  </a:cubicBezTo>
                  <a:cubicBezTo>
                    <a:pt x="13310" y="4408"/>
                    <a:pt x="13131" y="4699"/>
                    <a:pt x="12768" y="4699"/>
                  </a:cubicBezTo>
                  <a:cubicBezTo>
                    <a:pt x="12755" y="4699"/>
                    <a:pt x="12742" y="4699"/>
                    <a:pt x="12728" y="4698"/>
                  </a:cubicBezTo>
                  <a:lnTo>
                    <a:pt x="12728" y="4698"/>
                  </a:lnTo>
                  <a:cubicBezTo>
                    <a:pt x="12883" y="4746"/>
                    <a:pt x="12930" y="4769"/>
                    <a:pt x="12990" y="4793"/>
                  </a:cubicBezTo>
                  <a:cubicBezTo>
                    <a:pt x="12966" y="4817"/>
                    <a:pt x="12942" y="4853"/>
                    <a:pt x="12919" y="4865"/>
                  </a:cubicBezTo>
                  <a:cubicBezTo>
                    <a:pt x="12549" y="4984"/>
                    <a:pt x="12549" y="4984"/>
                    <a:pt x="12299" y="5222"/>
                  </a:cubicBezTo>
                  <a:cubicBezTo>
                    <a:pt x="12252" y="5269"/>
                    <a:pt x="12240" y="5341"/>
                    <a:pt x="12204" y="5412"/>
                  </a:cubicBezTo>
                  <a:cubicBezTo>
                    <a:pt x="12109" y="5317"/>
                    <a:pt x="12085" y="5281"/>
                    <a:pt x="12037" y="5234"/>
                  </a:cubicBezTo>
                  <a:cubicBezTo>
                    <a:pt x="12002" y="5603"/>
                    <a:pt x="11692" y="5496"/>
                    <a:pt x="11490" y="5567"/>
                  </a:cubicBezTo>
                  <a:cubicBezTo>
                    <a:pt x="11537" y="5591"/>
                    <a:pt x="11597" y="5627"/>
                    <a:pt x="11656" y="5650"/>
                  </a:cubicBezTo>
                  <a:cubicBezTo>
                    <a:pt x="11383" y="5781"/>
                    <a:pt x="11121" y="5912"/>
                    <a:pt x="10859" y="6043"/>
                  </a:cubicBezTo>
                  <a:cubicBezTo>
                    <a:pt x="10680" y="6139"/>
                    <a:pt x="10454" y="6162"/>
                    <a:pt x="10347" y="6377"/>
                  </a:cubicBezTo>
                  <a:cubicBezTo>
                    <a:pt x="10323" y="6412"/>
                    <a:pt x="10275" y="6460"/>
                    <a:pt x="10252" y="6460"/>
                  </a:cubicBezTo>
                  <a:cubicBezTo>
                    <a:pt x="10227" y="6457"/>
                    <a:pt x="10203" y="6456"/>
                    <a:pt x="10179" y="6456"/>
                  </a:cubicBezTo>
                  <a:cubicBezTo>
                    <a:pt x="9996" y="6456"/>
                    <a:pt x="9840" y="6535"/>
                    <a:pt x="9692" y="6651"/>
                  </a:cubicBezTo>
                  <a:cubicBezTo>
                    <a:pt x="9537" y="6758"/>
                    <a:pt x="9370" y="6877"/>
                    <a:pt x="9192" y="6948"/>
                  </a:cubicBezTo>
                  <a:cubicBezTo>
                    <a:pt x="9124" y="6987"/>
                    <a:pt x="9127" y="7128"/>
                    <a:pt x="9022" y="7128"/>
                  </a:cubicBezTo>
                  <a:cubicBezTo>
                    <a:pt x="8998" y="7128"/>
                    <a:pt x="8968" y="7121"/>
                    <a:pt x="8930" y="7103"/>
                  </a:cubicBezTo>
                  <a:cubicBezTo>
                    <a:pt x="8916" y="7096"/>
                    <a:pt x="8902" y="7093"/>
                    <a:pt x="8889" y="7093"/>
                  </a:cubicBezTo>
                  <a:cubicBezTo>
                    <a:pt x="8785" y="7093"/>
                    <a:pt x="8725" y="7286"/>
                    <a:pt x="8608" y="7317"/>
                  </a:cubicBezTo>
                  <a:cubicBezTo>
                    <a:pt x="8492" y="7338"/>
                    <a:pt x="8432" y="7492"/>
                    <a:pt x="8294" y="7492"/>
                  </a:cubicBezTo>
                  <a:cubicBezTo>
                    <a:pt x="8277" y="7492"/>
                    <a:pt x="8259" y="7489"/>
                    <a:pt x="8239" y="7484"/>
                  </a:cubicBezTo>
                  <a:cubicBezTo>
                    <a:pt x="8238" y="7484"/>
                    <a:pt x="8237" y="7483"/>
                    <a:pt x="8236" y="7483"/>
                  </a:cubicBezTo>
                  <a:cubicBezTo>
                    <a:pt x="8198" y="7483"/>
                    <a:pt x="8119" y="7651"/>
                    <a:pt x="8073" y="7651"/>
                  </a:cubicBezTo>
                  <a:cubicBezTo>
                    <a:pt x="8030" y="7641"/>
                    <a:pt x="7990" y="7637"/>
                    <a:pt x="7953" y="7637"/>
                  </a:cubicBezTo>
                  <a:cubicBezTo>
                    <a:pt x="7751" y="7637"/>
                    <a:pt x="7622" y="7766"/>
                    <a:pt x="7501" y="7936"/>
                  </a:cubicBezTo>
                  <a:lnTo>
                    <a:pt x="6799" y="8258"/>
                  </a:lnTo>
                  <a:cubicBezTo>
                    <a:pt x="6680" y="8341"/>
                    <a:pt x="6549" y="8401"/>
                    <a:pt x="6442" y="8496"/>
                  </a:cubicBezTo>
                  <a:cubicBezTo>
                    <a:pt x="6356" y="8571"/>
                    <a:pt x="6280" y="8617"/>
                    <a:pt x="6179" y="8617"/>
                  </a:cubicBezTo>
                  <a:cubicBezTo>
                    <a:pt x="6168" y="8617"/>
                    <a:pt x="6156" y="8616"/>
                    <a:pt x="6144" y="8615"/>
                  </a:cubicBezTo>
                  <a:lnTo>
                    <a:pt x="5691" y="8901"/>
                  </a:lnTo>
                  <a:cubicBezTo>
                    <a:pt x="5645" y="8975"/>
                    <a:pt x="5592" y="9020"/>
                    <a:pt x="5515" y="9020"/>
                  </a:cubicBezTo>
                  <a:cubicBezTo>
                    <a:pt x="5493" y="9020"/>
                    <a:pt x="5468" y="9016"/>
                    <a:pt x="5441" y="9008"/>
                  </a:cubicBezTo>
                  <a:cubicBezTo>
                    <a:pt x="5439" y="9007"/>
                    <a:pt x="5436" y="9007"/>
                    <a:pt x="5432" y="9007"/>
                  </a:cubicBezTo>
                  <a:cubicBezTo>
                    <a:pt x="5392" y="9007"/>
                    <a:pt x="5310" y="9068"/>
                    <a:pt x="5310" y="9068"/>
                  </a:cubicBezTo>
                  <a:cubicBezTo>
                    <a:pt x="5362" y="9230"/>
                    <a:pt x="5309" y="9245"/>
                    <a:pt x="5226" y="9245"/>
                  </a:cubicBezTo>
                  <a:cubicBezTo>
                    <a:pt x="5207" y="9245"/>
                    <a:pt x="5187" y="9244"/>
                    <a:pt x="5166" y="9244"/>
                  </a:cubicBezTo>
                  <a:cubicBezTo>
                    <a:pt x="5151" y="9244"/>
                    <a:pt x="5135" y="9245"/>
                    <a:pt x="5120" y="9246"/>
                  </a:cubicBezTo>
                  <a:cubicBezTo>
                    <a:pt x="5084" y="9246"/>
                    <a:pt x="5049" y="9353"/>
                    <a:pt x="5001" y="9389"/>
                  </a:cubicBezTo>
                  <a:cubicBezTo>
                    <a:pt x="4998" y="9391"/>
                    <a:pt x="4994" y="9391"/>
                    <a:pt x="4989" y="9391"/>
                  </a:cubicBezTo>
                  <a:cubicBezTo>
                    <a:pt x="4961" y="9391"/>
                    <a:pt x="4916" y="9364"/>
                    <a:pt x="4906" y="9353"/>
                  </a:cubicBezTo>
                  <a:cubicBezTo>
                    <a:pt x="4822" y="9425"/>
                    <a:pt x="4727" y="9484"/>
                    <a:pt x="4668" y="9579"/>
                  </a:cubicBezTo>
                  <a:cubicBezTo>
                    <a:pt x="4658" y="9591"/>
                    <a:pt x="4645" y="9596"/>
                    <a:pt x="4631" y="9596"/>
                  </a:cubicBezTo>
                  <a:cubicBezTo>
                    <a:pt x="4592" y="9596"/>
                    <a:pt x="4542" y="9564"/>
                    <a:pt x="4511" y="9564"/>
                  </a:cubicBezTo>
                  <a:cubicBezTo>
                    <a:pt x="4484" y="9564"/>
                    <a:pt x="4471" y="9587"/>
                    <a:pt x="4489" y="9675"/>
                  </a:cubicBezTo>
                  <a:cubicBezTo>
                    <a:pt x="4227" y="9865"/>
                    <a:pt x="3953" y="10056"/>
                    <a:pt x="3715" y="10270"/>
                  </a:cubicBezTo>
                  <a:cubicBezTo>
                    <a:pt x="3608" y="10353"/>
                    <a:pt x="3548" y="10484"/>
                    <a:pt x="3477" y="10603"/>
                  </a:cubicBezTo>
                  <a:cubicBezTo>
                    <a:pt x="3346" y="10853"/>
                    <a:pt x="3263" y="11115"/>
                    <a:pt x="3286" y="11401"/>
                  </a:cubicBezTo>
                  <a:cubicBezTo>
                    <a:pt x="3310" y="11532"/>
                    <a:pt x="3298" y="11651"/>
                    <a:pt x="3477" y="11699"/>
                  </a:cubicBezTo>
                  <a:cubicBezTo>
                    <a:pt x="3536" y="11711"/>
                    <a:pt x="3560" y="11842"/>
                    <a:pt x="3596" y="11901"/>
                  </a:cubicBezTo>
                  <a:cubicBezTo>
                    <a:pt x="3179" y="12187"/>
                    <a:pt x="2786" y="12437"/>
                    <a:pt x="2417" y="12711"/>
                  </a:cubicBezTo>
                  <a:cubicBezTo>
                    <a:pt x="2060" y="12973"/>
                    <a:pt x="1715" y="13282"/>
                    <a:pt x="1548" y="13723"/>
                  </a:cubicBezTo>
                  <a:cubicBezTo>
                    <a:pt x="1322" y="13794"/>
                    <a:pt x="1417" y="14009"/>
                    <a:pt x="1369" y="14151"/>
                  </a:cubicBezTo>
                  <a:cubicBezTo>
                    <a:pt x="1310" y="14306"/>
                    <a:pt x="1298" y="14485"/>
                    <a:pt x="1239" y="14640"/>
                  </a:cubicBezTo>
                  <a:cubicBezTo>
                    <a:pt x="1179" y="14759"/>
                    <a:pt x="1227" y="14771"/>
                    <a:pt x="1322" y="14783"/>
                  </a:cubicBezTo>
                  <a:cubicBezTo>
                    <a:pt x="1310" y="14842"/>
                    <a:pt x="1310" y="14913"/>
                    <a:pt x="1298" y="15021"/>
                  </a:cubicBezTo>
                  <a:lnTo>
                    <a:pt x="1893" y="15021"/>
                  </a:lnTo>
                  <a:cubicBezTo>
                    <a:pt x="1750" y="15163"/>
                    <a:pt x="1596" y="15294"/>
                    <a:pt x="1453" y="15437"/>
                  </a:cubicBezTo>
                  <a:cubicBezTo>
                    <a:pt x="1346" y="15544"/>
                    <a:pt x="1155" y="15544"/>
                    <a:pt x="1119" y="15771"/>
                  </a:cubicBezTo>
                  <a:cubicBezTo>
                    <a:pt x="1108" y="15878"/>
                    <a:pt x="881" y="15937"/>
                    <a:pt x="929" y="16128"/>
                  </a:cubicBezTo>
                  <a:cubicBezTo>
                    <a:pt x="929" y="16140"/>
                    <a:pt x="762" y="16164"/>
                    <a:pt x="715" y="16223"/>
                  </a:cubicBezTo>
                  <a:cubicBezTo>
                    <a:pt x="548" y="16437"/>
                    <a:pt x="369" y="16640"/>
                    <a:pt x="250" y="16878"/>
                  </a:cubicBezTo>
                  <a:cubicBezTo>
                    <a:pt x="131" y="17140"/>
                    <a:pt x="0" y="17426"/>
                    <a:pt x="310" y="17676"/>
                  </a:cubicBezTo>
                  <a:cubicBezTo>
                    <a:pt x="322" y="17688"/>
                    <a:pt x="334" y="17723"/>
                    <a:pt x="334" y="17747"/>
                  </a:cubicBezTo>
                  <a:cubicBezTo>
                    <a:pt x="346" y="18033"/>
                    <a:pt x="667" y="18021"/>
                    <a:pt x="786" y="18200"/>
                  </a:cubicBezTo>
                  <a:cubicBezTo>
                    <a:pt x="796" y="18210"/>
                    <a:pt x="821" y="18213"/>
                    <a:pt x="851" y="18213"/>
                  </a:cubicBezTo>
                  <a:cubicBezTo>
                    <a:pt x="892" y="18213"/>
                    <a:pt x="942" y="18206"/>
                    <a:pt x="977" y="18200"/>
                  </a:cubicBezTo>
                  <a:cubicBezTo>
                    <a:pt x="1051" y="18186"/>
                    <a:pt x="1105" y="18176"/>
                    <a:pt x="1142" y="18176"/>
                  </a:cubicBezTo>
                  <a:cubicBezTo>
                    <a:pt x="1237" y="18176"/>
                    <a:pt x="1232" y="18237"/>
                    <a:pt x="1215" y="18450"/>
                  </a:cubicBezTo>
                  <a:cubicBezTo>
                    <a:pt x="1250" y="18462"/>
                    <a:pt x="1298" y="18473"/>
                    <a:pt x="1334" y="18473"/>
                  </a:cubicBezTo>
                  <a:cubicBezTo>
                    <a:pt x="1655" y="18521"/>
                    <a:pt x="2001" y="18473"/>
                    <a:pt x="2298" y="18640"/>
                  </a:cubicBezTo>
                  <a:cubicBezTo>
                    <a:pt x="2366" y="18622"/>
                    <a:pt x="2432" y="18614"/>
                    <a:pt x="2497" y="18614"/>
                  </a:cubicBezTo>
                  <a:cubicBezTo>
                    <a:pt x="2765" y="18614"/>
                    <a:pt x="3018" y="18745"/>
                    <a:pt x="3286" y="18783"/>
                  </a:cubicBezTo>
                  <a:cubicBezTo>
                    <a:pt x="3715" y="18843"/>
                    <a:pt x="4132" y="19033"/>
                    <a:pt x="4560" y="19164"/>
                  </a:cubicBezTo>
                  <a:cubicBezTo>
                    <a:pt x="4708" y="19213"/>
                    <a:pt x="4840" y="19336"/>
                    <a:pt x="5003" y="19336"/>
                  </a:cubicBezTo>
                  <a:cubicBezTo>
                    <a:pt x="5036" y="19336"/>
                    <a:pt x="5071" y="19331"/>
                    <a:pt x="5108" y="19319"/>
                  </a:cubicBezTo>
                  <a:cubicBezTo>
                    <a:pt x="5111" y="19318"/>
                    <a:pt x="5114" y="19317"/>
                    <a:pt x="5117" y="19317"/>
                  </a:cubicBezTo>
                  <a:cubicBezTo>
                    <a:pt x="5154" y="19317"/>
                    <a:pt x="5219" y="19380"/>
                    <a:pt x="5263" y="19402"/>
                  </a:cubicBezTo>
                  <a:cubicBezTo>
                    <a:pt x="5420" y="19476"/>
                    <a:pt x="5562" y="19607"/>
                    <a:pt x="5723" y="19607"/>
                  </a:cubicBezTo>
                  <a:cubicBezTo>
                    <a:pt x="5770" y="19607"/>
                    <a:pt x="5819" y="19596"/>
                    <a:pt x="5870" y="19569"/>
                  </a:cubicBezTo>
                  <a:cubicBezTo>
                    <a:pt x="5965" y="19664"/>
                    <a:pt x="6049" y="19783"/>
                    <a:pt x="6168" y="19831"/>
                  </a:cubicBezTo>
                  <a:cubicBezTo>
                    <a:pt x="6406" y="19938"/>
                    <a:pt x="6656" y="20009"/>
                    <a:pt x="6906" y="20093"/>
                  </a:cubicBezTo>
                  <a:cubicBezTo>
                    <a:pt x="6965" y="20116"/>
                    <a:pt x="7037" y="20116"/>
                    <a:pt x="7061" y="20152"/>
                  </a:cubicBezTo>
                  <a:cubicBezTo>
                    <a:pt x="7215" y="20426"/>
                    <a:pt x="7537" y="20283"/>
                    <a:pt x="7739" y="20438"/>
                  </a:cubicBezTo>
                  <a:cubicBezTo>
                    <a:pt x="7799" y="20486"/>
                    <a:pt x="7894" y="20486"/>
                    <a:pt x="7977" y="20521"/>
                  </a:cubicBezTo>
                  <a:cubicBezTo>
                    <a:pt x="8763" y="20890"/>
                    <a:pt x="9549" y="21271"/>
                    <a:pt x="10347" y="21640"/>
                  </a:cubicBezTo>
                  <a:cubicBezTo>
                    <a:pt x="10473" y="21696"/>
                    <a:pt x="10594" y="21788"/>
                    <a:pt x="10735" y="21788"/>
                  </a:cubicBezTo>
                  <a:cubicBezTo>
                    <a:pt x="10806" y="21788"/>
                    <a:pt x="10882" y="21764"/>
                    <a:pt x="10966" y="21700"/>
                  </a:cubicBezTo>
                  <a:lnTo>
                    <a:pt x="10966" y="21700"/>
                  </a:lnTo>
                  <a:cubicBezTo>
                    <a:pt x="10930" y="21819"/>
                    <a:pt x="10918" y="21855"/>
                    <a:pt x="10906" y="21902"/>
                  </a:cubicBezTo>
                  <a:cubicBezTo>
                    <a:pt x="11252" y="22081"/>
                    <a:pt x="11585" y="22272"/>
                    <a:pt x="11942" y="22450"/>
                  </a:cubicBezTo>
                  <a:cubicBezTo>
                    <a:pt x="11990" y="22700"/>
                    <a:pt x="11835" y="22950"/>
                    <a:pt x="11847" y="23212"/>
                  </a:cubicBezTo>
                  <a:cubicBezTo>
                    <a:pt x="11859" y="23450"/>
                    <a:pt x="11918" y="23688"/>
                    <a:pt x="11954" y="23926"/>
                  </a:cubicBezTo>
                  <a:cubicBezTo>
                    <a:pt x="11978" y="24129"/>
                    <a:pt x="11918" y="24367"/>
                    <a:pt x="12145" y="24510"/>
                  </a:cubicBezTo>
                  <a:cubicBezTo>
                    <a:pt x="12168" y="24522"/>
                    <a:pt x="12121" y="24617"/>
                    <a:pt x="12133" y="24665"/>
                  </a:cubicBezTo>
                  <a:cubicBezTo>
                    <a:pt x="12157" y="24796"/>
                    <a:pt x="12192" y="24927"/>
                    <a:pt x="12347" y="24974"/>
                  </a:cubicBezTo>
                  <a:cubicBezTo>
                    <a:pt x="12418" y="24986"/>
                    <a:pt x="12466" y="25046"/>
                    <a:pt x="12514" y="25093"/>
                  </a:cubicBezTo>
                  <a:cubicBezTo>
                    <a:pt x="12692" y="25296"/>
                    <a:pt x="12692" y="25308"/>
                    <a:pt x="12907" y="25343"/>
                  </a:cubicBezTo>
                  <a:cubicBezTo>
                    <a:pt x="12847" y="25367"/>
                    <a:pt x="12799" y="25391"/>
                    <a:pt x="12752" y="25403"/>
                  </a:cubicBezTo>
                  <a:cubicBezTo>
                    <a:pt x="12892" y="25521"/>
                    <a:pt x="12945" y="25566"/>
                    <a:pt x="13011" y="25566"/>
                  </a:cubicBezTo>
                  <a:cubicBezTo>
                    <a:pt x="13051" y="25566"/>
                    <a:pt x="13096" y="25549"/>
                    <a:pt x="13169" y="25522"/>
                  </a:cubicBezTo>
                  <a:lnTo>
                    <a:pt x="13169" y="25522"/>
                  </a:lnTo>
                  <a:cubicBezTo>
                    <a:pt x="13252" y="25581"/>
                    <a:pt x="13050" y="25665"/>
                    <a:pt x="13204" y="25760"/>
                  </a:cubicBezTo>
                  <a:cubicBezTo>
                    <a:pt x="13490" y="25927"/>
                    <a:pt x="13681" y="26236"/>
                    <a:pt x="14050" y="26248"/>
                  </a:cubicBezTo>
                  <a:cubicBezTo>
                    <a:pt x="14085" y="26248"/>
                    <a:pt x="14109" y="26367"/>
                    <a:pt x="14145" y="26403"/>
                  </a:cubicBezTo>
                  <a:cubicBezTo>
                    <a:pt x="14149" y="26404"/>
                    <a:pt x="14154" y="26405"/>
                    <a:pt x="14159" y="26405"/>
                  </a:cubicBezTo>
                  <a:cubicBezTo>
                    <a:pt x="14200" y="26405"/>
                    <a:pt x="14262" y="26373"/>
                    <a:pt x="14301" y="26373"/>
                  </a:cubicBezTo>
                  <a:cubicBezTo>
                    <a:pt x="14310" y="26373"/>
                    <a:pt x="14317" y="26375"/>
                    <a:pt x="14323" y="26379"/>
                  </a:cubicBezTo>
                  <a:cubicBezTo>
                    <a:pt x="14441" y="26451"/>
                    <a:pt x="14564" y="26470"/>
                    <a:pt x="14689" y="26470"/>
                  </a:cubicBezTo>
                  <a:cubicBezTo>
                    <a:pt x="14826" y="26470"/>
                    <a:pt x="14965" y="26447"/>
                    <a:pt x="15105" y="26447"/>
                  </a:cubicBezTo>
                  <a:cubicBezTo>
                    <a:pt x="15135" y="26447"/>
                    <a:pt x="15164" y="26448"/>
                    <a:pt x="15193" y="26451"/>
                  </a:cubicBezTo>
                  <a:lnTo>
                    <a:pt x="15193" y="26605"/>
                  </a:lnTo>
                  <a:cubicBezTo>
                    <a:pt x="15193" y="26605"/>
                    <a:pt x="15205" y="26617"/>
                    <a:pt x="15216" y="26629"/>
                  </a:cubicBezTo>
                  <a:cubicBezTo>
                    <a:pt x="15246" y="26570"/>
                    <a:pt x="15280" y="26551"/>
                    <a:pt x="15316" y="26551"/>
                  </a:cubicBezTo>
                  <a:cubicBezTo>
                    <a:pt x="15377" y="26551"/>
                    <a:pt x="15444" y="26606"/>
                    <a:pt x="15503" y="26606"/>
                  </a:cubicBezTo>
                  <a:cubicBezTo>
                    <a:pt x="15507" y="26606"/>
                    <a:pt x="15511" y="26606"/>
                    <a:pt x="15514" y="26605"/>
                  </a:cubicBezTo>
                  <a:cubicBezTo>
                    <a:pt x="15597" y="26593"/>
                    <a:pt x="15669" y="26570"/>
                    <a:pt x="15752" y="26570"/>
                  </a:cubicBezTo>
                  <a:cubicBezTo>
                    <a:pt x="16014" y="26570"/>
                    <a:pt x="16193" y="26367"/>
                    <a:pt x="16419" y="26284"/>
                  </a:cubicBezTo>
                  <a:cubicBezTo>
                    <a:pt x="16419" y="26284"/>
                    <a:pt x="16407" y="26236"/>
                    <a:pt x="16395" y="26201"/>
                  </a:cubicBezTo>
                  <a:lnTo>
                    <a:pt x="16395" y="26201"/>
                  </a:lnTo>
                  <a:cubicBezTo>
                    <a:pt x="17086" y="26236"/>
                    <a:pt x="17681" y="26510"/>
                    <a:pt x="18253" y="26855"/>
                  </a:cubicBezTo>
                  <a:cubicBezTo>
                    <a:pt x="18384" y="26927"/>
                    <a:pt x="18526" y="26963"/>
                    <a:pt x="18657" y="27022"/>
                  </a:cubicBezTo>
                  <a:cubicBezTo>
                    <a:pt x="18931" y="27153"/>
                    <a:pt x="19169" y="27355"/>
                    <a:pt x="19443" y="27486"/>
                  </a:cubicBezTo>
                  <a:cubicBezTo>
                    <a:pt x="19777" y="27641"/>
                    <a:pt x="20086" y="27867"/>
                    <a:pt x="20431" y="28022"/>
                  </a:cubicBezTo>
                  <a:cubicBezTo>
                    <a:pt x="20586" y="28082"/>
                    <a:pt x="20646" y="28260"/>
                    <a:pt x="20836" y="28296"/>
                  </a:cubicBezTo>
                  <a:cubicBezTo>
                    <a:pt x="20979" y="28320"/>
                    <a:pt x="21098" y="28487"/>
                    <a:pt x="21241" y="28582"/>
                  </a:cubicBezTo>
                  <a:cubicBezTo>
                    <a:pt x="21312" y="28629"/>
                    <a:pt x="21420" y="28653"/>
                    <a:pt x="21503" y="28701"/>
                  </a:cubicBezTo>
                  <a:cubicBezTo>
                    <a:pt x="21580" y="28734"/>
                    <a:pt x="21576" y="28858"/>
                    <a:pt x="21687" y="28858"/>
                  </a:cubicBezTo>
                  <a:cubicBezTo>
                    <a:pt x="21696" y="28858"/>
                    <a:pt x="21706" y="28857"/>
                    <a:pt x="21717" y="28856"/>
                  </a:cubicBezTo>
                  <a:cubicBezTo>
                    <a:pt x="21720" y="28855"/>
                    <a:pt x="21722" y="28855"/>
                    <a:pt x="21724" y="28855"/>
                  </a:cubicBezTo>
                  <a:cubicBezTo>
                    <a:pt x="21770" y="28855"/>
                    <a:pt x="21827" y="28965"/>
                    <a:pt x="21884" y="29010"/>
                  </a:cubicBezTo>
                  <a:cubicBezTo>
                    <a:pt x="21979" y="29094"/>
                    <a:pt x="22086" y="29201"/>
                    <a:pt x="22194" y="29213"/>
                  </a:cubicBezTo>
                  <a:cubicBezTo>
                    <a:pt x="22348" y="29237"/>
                    <a:pt x="22372" y="29320"/>
                    <a:pt x="22444" y="29427"/>
                  </a:cubicBezTo>
                  <a:cubicBezTo>
                    <a:pt x="22586" y="29606"/>
                    <a:pt x="22825" y="29713"/>
                    <a:pt x="22991" y="29868"/>
                  </a:cubicBezTo>
                  <a:cubicBezTo>
                    <a:pt x="23146" y="30011"/>
                    <a:pt x="23384" y="30070"/>
                    <a:pt x="23479" y="30296"/>
                  </a:cubicBezTo>
                  <a:cubicBezTo>
                    <a:pt x="23503" y="30344"/>
                    <a:pt x="23575" y="30403"/>
                    <a:pt x="23646" y="30415"/>
                  </a:cubicBezTo>
                  <a:cubicBezTo>
                    <a:pt x="23944" y="30499"/>
                    <a:pt x="24063" y="30796"/>
                    <a:pt x="24301" y="30951"/>
                  </a:cubicBezTo>
                  <a:cubicBezTo>
                    <a:pt x="24539" y="31106"/>
                    <a:pt x="24730" y="31332"/>
                    <a:pt x="24920" y="31546"/>
                  </a:cubicBezTo>
                  <a:cubicBezTo>
                    <a:pt x="25015" y="31654"/>
                    <a:pt x="25063" y="31773"/>
                    <a:pt x="25230" y="31808"/>
                  </a:cubicBezTo>
                  <a:cubicBezTo>
                    <a:pt x="25325" y="31820"/>
                    <a:pt x="25396" y="31951"/>
                    <a:pt x="25468" y="32035"/>
                  </a:cubicBezTo>
                  <a:cubicBezTo>
                    <a:pt x="25587" y="32166"/>
                    <a:pt x="25599" y="32368"/>
                    <a:pt x="25789" y="32439"/>
                  </a:cubicBezTo>
                  <a:cubicBezTo>
                    <a:pt x="25944" y="32499"/>
                    <a:pt x="26015" y="32642"/>
                    <a:pt x="26123" y="32761"/>
                  </a:cubicBezTo>
                  <a:cubicBezTo>
                    <a:pt x="26230" y="32892"/>
                    <a:pt x="26361" y="33011"/>
                    <a:pt x="26492" y="33130"/>
                  </a:cubicBezTo>
                  <a:cubicBezTo>
                    <a:pt x="26706" y="33309"/>
                    <a:pt x="26873" y="33571"/>
                    <a:pt x="27039" y="33821"/>
                  </a:cubicBezTo>
                  <a:cubicBezTo>
                    <a:pt x="27301" y="34213"/>
                    <a:pt x="27635" y="34571"/>
                    <a:pt x="27849" y="35023"/>
                  </a:cubicBezTo>
                  <a:cubicBezTo>
                    <a:pt x="28063" y="35499"/>
                    <a:pt x="28313" y="35976"/>
                    <a:pt x="28599" y="36428"/>
                  </a:cubicBezTo>
                  <a:cubicBezTo>
                    <a:pt x="28790" y="36726"/>
                    <a:pt x="28992" y="37011"/>
                    <a:pt x="29063" y="37357"/>
                  </a:cubicBezTo>
                  <a:cubicBezTo>
                    <a:pt x="29087" y="37500"/>
                    <a:pt x="29337" y="37500"/>
                    <a:pt x="29242" y="37714"/>
                  </a:cubicBezTo>
                  <a:cubicBezTo>
                    <a:pt x="29206" y="37809"/>
                    <a:pt x="29325" y="37976"/>
                    <a:pt x="29373" y="38107"/>
                  </a:cubicBezTo>
                  <a:cubicBezTo>
                    <a:pt x="29420" y="38246"/>
                    <a:pt x="29473" y="38379"/>
                    <a:pt x="29614" y="38379"/>
                  </a:cubicBezTo>
                  <a:cubicBezTo>
                    <a:pt x="29653" y="38379"/>
                    <a:pt x="29699" y="38368"/>
                    <a:pt x="29754" y="38345"/>
                  </a:cubicBezTo>
                  <a:lnTo>
                    <a:pt x="29790" y="38345"/>
                  </a:lnTo>
                  <a:cubicBezTo>
                    <a:pt x="29922" y="38440"/>
                    <a:pt x="30048" y="38475"/>
                    <a:pt x="30168" y="38475"/>
                  </a:cubicBezTo>
                  <a:cubicBezTo>
                    <a:pt x="30427" y="38475"/>
                    <a:pt x="30665" y="38311"/>
                    <a:pt x="30909" y="38214"/>
                  </a:cubicBezTo>
                  <a:cubicBezTo>
                    <a:pt x="31171" y="38119"/>
                    <a:pt x="31468" y="38059"/>
                    <a:pt x="31719" y="37892"/>
                  </a:cubicBezTo>
                  <a:cubicBezTo>
                    <a:pt x="31802" y="37845"/>
                    <a:pt x="31933" y="37869"/>
                    <a:pt x="32040" y="37857"/>
                  </a:cubicBezTo>
                  <a:cubicBezTo>
                    <a:pt x="32326" y="37797"/>
                    <a:pt x="32588" y="37631"/>
                    <a:pt x="32826" y="37476"/>
                  </a:cubicBezTo>
                  <a:cubicBezTo>
                    <a:pt x="32981" y="37381"/>
                    <a:pt x="33100" y="37297"/>
                    <a:pt x="33302" y="37285"/>
                  </a:cubicBezTo>
                  <a:cubicBezTo>
                    <a:pt x="33481" y="37273"/>
                    <a:pt x="33659" y="37190"/>
                    <a:pt x="33814" y="37047"/>
                  </a:cubicBezTo>
                  <a:cubicBezTo>
                    <a:pt x="33904" y="36945"/>
                    <a:pt x="34059" y="36844"/>
                    <a:pt x="34186" y="36844"/>
                  </a:cubicBezTo>
                  <a:cubicBezTo>
                    <a:pt x="34193" y="36844"/>
                    <a:pt x="34200" y="36844"/>
                    <a:pt x="34207" y="36845"/>
                  </a:cubicBezTo>
                  <a:cubicBezTo>
                    <a:pt x="34216" y="36845"/>
                    <a:pt x="34226" y="36846"/>
                    <a:pt x="34235" y="36846"/>
                  </a:cubicBezTo>
                  <a:cubicBezTo>
                    <a:pt x="34419" y="36846"/>
                    <a:pt x="34523" y="36734"/>
                    <a:pt x="34647" y="36654"/>
                  </a:cubicBezTo>
                  <a:cubicBezTo>
                    <a:pt x="34826" y="36535"/>
                    <a:pt x="34993" y="36368"/>
                    <a:pt x="35243" y="36368"/>
                  </a:cubicBezTo>
                  <a:cubicBezTo>
                    <a:pt x="35290" y="36368"/>
                    <a:pt x="35362" y="36333"/>
                    <a:pt x="35386" y="36297"/>
                  </a:cubicBezTo>
                  <a:cubicBezTo>
                    <a:pt x="35493" y="36154"/>
                    <a:pt x="35624" y="36154"/>
                    <a:pt x="35779" y="36154"/>
                  </a:cubicBezTo>
                  <a:cubicBezTo>
                    <a:pt x="35910" y="36154"/>
                    <a:pt x="36076" y="36142"/>
                    <a:pt x="36183" y="35976"/>
                  </a:cubicBezTo>
                  <a:cubicBezTo>
                    <a:pt x="36231" y="35880"/>
                    <a:pt x="36386" y="35857"/>
                    <a:pt x="36505" y="35797"/>
                  </a:cubicBezTo>
                  <a:lnTo>
                    <a:pt x="37029" y="35535"/>
                  </a:lnTo>
                  <a:cubicBezTo>
                    <a:pt x="37183" y="35464"/>
                    <a:pt x="37314" y="35345"/>
                    <a:pt x="37481" y="35309"/>
                  </a:cubicBezTo>
                  <a:cubicBezTo>
                    <a:pt x="37791" y="35225"/>
                    <a:pt x="38053" y="35083"/>
                    <a:pt x="38279" y="34844"/>
                  </a:cubicBezTo>
                  <a:cubicBezTo>
                    <a:pt x="38294" y="34846"/>
                    <a:pt x="38309" y="34847"/>
                    <a:pt x="38324" y="34847"/>
                  </a:cubicBezTo>
                  <a:cubicBezTo>
                    <a:pt x="38562" y="34847"/>
                    <a:pt x="38732" y="34673"/>
                    <a:pt x="38934" y="34594"/>
                  </a:cubicBezTo>
                  <a:cubicBezTo>
                    <a:pt x="39041" y="34547"/>
                    <a:pt x="39124" y="34487"/>
                    <a:pt x="39219" y="34428"/>
                  </a:cubicBezTo>
                  <a:cubicBezTo>
                    <a:pt x="39252" y="34417"/>
                    <a:pt x="39284" y="34367"/>
                    <a:pt x="39308" y="34367"/>
                  </a:cubicBezTo>
                  <a:cubicBezTo>
                    <a:pt x="39310" y="34367"/>
                    <a:pt x="39313" y="34367"/>
                    <a:pt x="39315" y="34368"/>
                  </a:cubicBezTo>
                  <a:cubicBezTo>
                    <a:pt x="39356" y="34390"/>
                    <a:pt x="39393" y="34400"/>
                    <a:pt x="39425" y="34400"/>
                  </a:cubicBezTo>
                  <a:cubicBezTo>
                    <a:pt x="39534" y="34400"/>
                    <a:pt x="39604" y="34298"/>
                    <a:pt x="39696" y="34225"/>
                  </a:cubicBezTo>
                  <a:cubicBezTo>
                    <a:pt x="39815" y="34130"/>
                    <a:pt x="40041" y="34213"/>
                    <a:pt x="40148" y="34035"/>
                  </a:cubicBezTo>
                  <a:cubicBezTo>
                    <a:pt x="40154" y="34023"/>
                    <a:pt x="40178" y="34020"/>
                    <a:pt x="40208" y="34020"/>
                  </a:cubicBezTo>
                  <a:cubicBezTo>
                    <a:pt x="40237" y="34020"/>
                    <a:pt x="40273" y="34023"/>
                    <a:pt x="40303" y="34023"/>
                  </a:cubicBezTo>
                  <a:cubicBezTo>
                    <a:pt x="40470" y="34011"/>
                    <a:pt x="40470" y="34011"/>
                    <a:pt x="40660" y="33785"/>
                  </a:cubicBezTo>
                  <a:cubicBezTo>
                    <a:pt x="40672" y="33773"/>
                    <a:pt x="40672" y="33761"/>
                    <a:pt x="40684" y="33761"/>
                  </a:cubicBezTo>
                  <a:cubicBezTo>
                    <a:pt x="40934" y="33749"/>
                    <a:pt x="41101" y="33535"/>
                    <a:pt x="41315" y="33499"/>
                  </a:cubicBezTo>
                  <a:cubicBezTo>
                    <a:pt x="41494" y="33463"/>
                    <a:pt x="41577" y="33356"/>
                    <a:pt x="41696" y="33273"/>
                  </a:cubicBezTo>
                  <a:cubicBezTo>
                    <a:pt x="41672" y="33249"/>
                    <a:pt x="41648" y="33213"/>
                    <a:pt x="41613" y="33166"/>
                  </a:cubicBezTo>
                  <a:cubicBezTo>
                    <a:pt x="41815" y="33106"/>
                    <a:pt x="41994" y="33070"/>
                    <a:pt x="42184" y="33023"/>
                  </a:cubicBezTo>
                  <a:cubicBezTo>
                    <a:pt x="42232" y="33011"/>
                    <a:pt x="42303" y="32999"/>
                    <a:pt x="42327" y="32975"/>
                  </a:cubicBezTo>
                  <a:cubicBezTo>
                    <a:pt x="42422" y="32701"/>
                    <a:pt x="42779" y="32785"/>
                    <a:pt x="42898" y="32547"/>
                  </a:cubicBezTo>
                  <a:cubicBezTo>
                    <a:pt x="42911" y="32548"/>
                    <a:pt x="42923" y="32548"/>
                    <a:pt x="42935" y="32548"/>
                  </a:cubicBezTo>
                  <a:cubicBezTo>
                    <a:pt x="43208" y="32548"/>
                    <a:pt x="43349" y="32293"/>
                    <a:pt x="43577" y="32201"/>
                  </a:cubicBezTo>
                  <a:cubicBezTo>
                    <a:pt x="43714" y="32159"/>
                    <a:pt x="43777" y="31977"/>
                    <a:pt x="43954" y="31977"/>
                  </a:cubicBezTo>
                  <a:cubicBezTo>
                    <a:pt x="43977" y="31977"/>
                    <a:pt x="44002" y="31980"/>
                    <a:pt x="44030" y="31987"/>
                  </a:cubicBezTo>
                  <a:cubicBezTo>
                    <a:pt x="44038" y="31989"/>
                    <a:pt x="44045" y="31990"/>
                    <a:pt x="44052" y="31990"/>
                  </a:cubicBezTo>
                  <a:cubicBezTo>
                    <a:pt x="44184" y="31990"/>
                    <a:pt x="44214" y="31727"/>
                    <a:pt x="44386" y="31727"/>
                  </a:cubicBezTo>
                  <a:cubicBezTo>
                    <a:pt x="44405" y="31727"/>
                    <a:pt x="44425" y="31730"/>
                    <a:pt x="44446" y="31737"/>
                  </a:cubicBezTo>
                  <a:cubicBezTo>
                    <a:pt x="44466" y="31668"/>
                    <a:pt x="44420" y="31541"/>
                    <a:pt x="44534" y="31541"/>
                  </a:cubicBezTo>
                  <a:cubicBezTo>
                    <a:pt x="44557" y="31541"/>
                    <a:pt x="44587" y="31546"/>
                    <a:pt x="44625" y="31558"/>
                  </a:cubicBezTo>
                  <a:cubicBezTo>
                    <a:pt x="44631" y="31560"/>
                    <a:pt x="44637" y="31561"/>
                    <a:pt x="44644" y="31561"/>
                  </a:cubicBezTo>
                  <a:cubicBezTo>
                    <a:pt x="44716" y="31561"/>
                    <a:pt x="44824" y="31451"/>
                    <a:pt x="44923" y="31451"/>
                  </a:cubicBezTo>
                  <a:cubicBezTo>
                    <a:pt x="45050" y="31441"/>
                    <a:pt x="45026" y="31240"/>
                    <a:pt x="45155" y="31240"/>
                  </a:cubicBezTo>
                  <a:cubicBezTo>
                    <a:pt x="45171" y="31240"/>
                    <a:pt x="45188" y="31242"/>
                    <a:pt x="45208" y="31249"/>
                  </a:cubicBezTo>
                  <a:cubicBezTo>
                    <a:pt x="45234" y="31258"/>
                    <a:pt x="45258" y="31263"/>
                    <a:pt x="45279" y="31263"/>
                  </a:cubicBezTo>
                  <a:cubicBezTo>
                    <a:pt x="45364" y="31263"/>
                    <a:pt x="45415" y="31194"/>
                    <a:pt x="45482" y="31118"/>
                  </a:cubicBezTo>
                  <a:cubicBezTo>
                    <a:pt x="45554" y="31034"/>
                    <a:pt x="45661" y="30987"/>
                    <a:pt x="45756" y="30915"/>
                  </a:cubicBezTo>
                  <a:cubicBezTo>
                    <a:pt x="45792" y="30880"/>
                    <a:pt x="45816" y="30808"/>
                    <a:pt x="45863" y="30796"/>
                  </a:cubicBezTo>
                  <a:cubicBezTo>
                    <a:pt x="46006" y="30773"/>
                    <a:pt x="46137" y="30808"/>
                    <a:pt x="46220" y="30618"/>
                  </a:cubicBezTo>
                  <a:cubicBezTo>
                    <a:pt x="46268" y="30487"/>
                    <a:pt x="46423" y="30403"/>
                    <a:pt x="46542" y="30308"/>
                  </a:cubicBezTo>
                  <a:cubicBezTo>
                    <a:pt x="46589" y="30261"/>
                    <a:pt x="46649" y="30225"/>
                    <a:pt x="46708" y="30189"/>
                  </a:cubicBezTo>
                  <a:cubicBezTo>
                    <a:pt x="46768" y="30165"/>
                    <a:pt x="47185" y="29796"/>
                    <a:pt x="47185" y="29761"/>
                  </a:cubicBezTo>
                  <a:cubicBezTo>
                    <a:pt x="47209" y="29534"/>
                    <a:pt x="47244" y="29308"/>
                    <a:pt x="47256" y="29082"/>
                  </a:cubicBezTo>
                  <a:cubicBezTo>
                    <a:pt x="47256" y="29046"/>
                    <a:pt x="47197" y="28999"/>
                    <a:pt x="47161" y="28951"/>
                  </a:cubicBezTo>
                  <a:cubicBezTo>
                    <a:pt x="47137" y="28927"/>
                    <a:pt x="47089" y="28868"/>
                    <a:pt x="47089" y="28856"/>
                  </a:cubicBezTo>
                  <a:cubicBezTo>
                    <a:pt x="47256" y="28618"/>
                    <a:pt x="47006" y="28451"/>
                    <a:pt x="46994" y="28260"/>
                  </a:cubicBezTo>
                  <a:cubicBezTo>
                    <a:pt x="46970" y="27975"/>
                    <a:pt x="46816" y="27820"/>
                    <a:pt x="46637" y="27665"/>
                  </a:cubicBezTo>
                  <a:cubicBezTo>
                    <a:pt x="46732" y="27403"/>
                    <a:pt x="46970" y="27451"/>
                    <a:pt x="47173" y="27379"/>
                  </a:cubicBezTo>
                  <a:cubicBezTo>
                    <a:pt x="47244" y="27236"/>
                    <a:pt x="47280" y="27094"/>
                    <a:pt x="47518" y="27046"/>
                  </a:cubicBezTo>
                  <a:cubicBezTo>
                    <a:pt x="47709" y="26998"/>
                    <a:pt x="47851" y="26736"/>
                    <a:pt x="48030" y="26558"/>
                  </a:cubicBezTo>
                  <a:cubicBezTo>
                    <a:pt x="47971" y="26522"/>
                    <a:pt x="47923" y="26498"/>
                    <a:pt x="47863" y="26463"/>
                  </a:cubicBezTo>
                  <a:cubicBezTo>
                    <a:pt x="47923" y="26427"/>
                    <a:pt x="48030" y="26391"/>
                    <a:pt x="48042" y="26343"/>
                  </a:cubicBezTo>
                  <a:cubicBezTo>
                    <a:pt x="48078" y="26141"/>
                    <a:pt x="48090" y="25927"/>
                    <a:pt x="48113" y="25712"/>
                  </a:cubicBezTo>
                  <a:cubicBezTo>
                    <a:pt x="47875" y="25665"/>
                    <a:pt x="48173" y="25427"/>
                    <a:pt x="47994" y="25355"/>
                  </a:cubicBezTo>
                  <a:cubicBezTo>
                    <a:pt x="48137" y="25224"/>
                    <a:pt x="47935" y="25093"/>
                    <a:pt x="47994" y="24962"/>
                  </a:cubicBezTo>
                  <a:cubicBezTo>
                    <a:pt x="48078" y="24796"/>
                    <a:pt x="47851" y="24665"/>
                    <a:pt x="47947" y="24462"/>
                  </a:cubicBezTo>
                  <a:cubicBezTo>
                    <a:pt x="48018" y="24319"/>
                    <a:pt x="47899" y="24153"/>
                    <a:pt x="47828" y="23998"/>
                  </a:cubicBezTo>
                  <a:cubicBezTo>
                    <a:pt x="47732" y="23819"/>
                    <a:pt x="47792" y="23581"/>
                    <a:pt x="47673" y="23379"/>
                  </a:cubicBezTo>
                  <a:cubicBezTo>
                    <a:pt x="47637" y="23331"/>
                    <a:pt x="47697" y="23093"/>
                    <a:pt x="47851" y="23093"/>
                  </a:cubicBezTo>
                  <a:cubicBezTo>
                    <a:pt x="47859" y="23094"/>
                    <a:pt x="47865" y="23094"/>
                    <a:pt x="47872" y="23094"/>
                  </a:cubicBezTo>
                  <a:cubicBezTo>
                    <a:pt x="48032" y="23094"/>
                    <a:pt x="48056" y="22958"/>
                    <a:pt x="48113" y="22867"/>
                  </a:cubicBezTo>
                  <a:cubicBezTo>
                    <a:pt x="48209" y="22688"/>
                    <a:pt x="48340" y="22569"/>
                    <a:pt x="48530" y="22474"/>
                  </a:cubicBezTo>
                  <a:cubicBezTo>
                    <a:pt x="48697" y="22391"/>
                    <a:pt x="48816" y="22212"/>
                    <a:pt x="48947" y="22081"/>
                  </a:cubicBezTo>
                  <a:cubicBezTo>
                    <a:pt x="49078" y="21938"/>
                    <a:pt x="49137" y="21736"/>
                    <a:pt x="49340" y="21664"/>
                  </a:cubicBezTo>
                  <a:cubicBezTo>
                    <a:pt x="49399" y="21652"/>
                    <a:pt x="49447" y="21545"/>
                    <a:pt x="49459" y="21462"/>
                  </a:cubicBezTo>
                  <a:cubicBezTo>
                    <a:pt x="49495" y="21295"/>
                    <a:pt x="49566" y="21152"/>
                    <a:pt x="49626" y="20998"/>
                  </a:cubicBezTo>
                  <a:cubicBezTo>
                    <a:pt x="49709" y="20759"/>
                    <a:pt x="49745" y="20474"/>
                    <a:pt x="49721" y="20212"/>
                  </a:cubicBezTo>
                  <a:cubicBezTo>
                    <a:pt x="49697" y="19819"/>
                    <a:pt x="49554" y="19438"/>
                    <a:pt x="49375" y="19081"/>
                  </a:cubicBezTo>
                  <a:cubicBezTo>
                    <a:pt x="49340" y="18997"/>
                    <a:pt x="49340" y="18890"/>
                    <a:pt x="49304" y="18795"/>
                  </a:cubicBezTo>
                  <a:cubicBezTo>
                    <a:pt x="49268" y="18712"/>
                    <a:pt x="49209" y="18569"/>
                    <a:pt x="49149" y="18557"/>
                  </a:cubicBezTo>
                  <a:cubicBezTo>
                    <a:pt x="48971" y="18545"/>
                    <a:pt x="48959" y="18414"/>
                    <a:pt x="48935" y="18307"/>
                  </a:cubicBezTo>
                  <a:cubicBezTo>
                    <a:pt x="48852" y="17926"/>
                    <a:pt x="48602" y="17640"/>
                    <a:pt x="48375" y="17330"/>
                  </a:cubicBezTo>
                  <a:cubicBezTo>
                    <a:pt x="48304" y="17223"/>
                    <a:pt x="48268" y="17045"/>
                    <a:pt x="48173" y="17009"/>
                  </a:cubicBezTo>
                  <a:cubicBezTo>
                    <a:pt x="48006" y="16938"/>
                    <a:pt x="47994" y="16818"/>
                    <a:pt x="47935" y="16699"/>
                  </a:cubicBezTo>
                  <a:cubicBezTo>
                    <a:pt x="47911" y="16640"/>
                    <a:pt x="47840" y="16604"/>
                    <a:pt x="47780" y="16557"/>
                  </a:cubicBezTo>
                  <a:cubicBezTo>
                    <a:pt x="47482" y="16283"/>
                    <a:pt x="47185" y="15997"/>
                    <a:pt x="46982" y="15628"/>
                  </a:cubicBezTo>
                  <a:cubicBezTo>
                    <a:pt x="46961" y="15596"/>
                    <a:pt x="46921" y="15555"/>
                    <a:pt x="46895" y="15555"/>
                  </a:cubicBezTo>
                  <a:cubicBezTo>
                    <a:pt x="46892" y="15555"/>
                    <a:pt x="46890" y="15555"/>
                    <a:pt x="46887" y="15556"/>
                  </a:cubicBezTo>
                  <a:cubicBezTo>
                    <a:pt x="46865" y="15561"/>
                    <a:pt x="46845" y="15564"/>
                    <a:pt x="46827" y="15564"/>
                  </a:cubicBezTo>
                  <a:cubicBezTo>
                    <a:pt x="46669" y="15564"/>
                    <a:pt x="46651" y="15391"/>
                    <a:pt x="46566" y="15294"/>
                  </a:cubicBezTo>
                  <a:cubicBezTo>
                    <a:pt x="46542" y="15271"/>
                    <a:pt x="46518" y="15235"/>
                    <a:pt x="46482" y="15187"/>
                  </a:cubicBezTo>
                  <a:cubicBezTo>
                    <a:pt x="46399" y="15211"/>
                    <a:pt x="46327" y="15223"/>
                    <a:pt x="46232" y="15247"/>
                  </a:cubicBezTo>
                  <a:cubicBezTo>
                    <a:pt x="46220" y="15152"/>
                    <a:pt x="46220" y="15056"/>
                    <a:pt x="46185" y="14997"/>
                  </a:cubicBezTo>
                  <a:cubicBezTo>
                    <a:pt x="46137" y="14902"/>
                    <a:pt x="46077" y="14771"/>
                    <a:pt x="45994" y="14735"/>
                  </a:cubicBezTo>
                  <a:cubicBezTo>
                    <a:pt x="45780" y="14663"/>
                    <a:pt x="45613" y="14568"/>
                    <a:pt x="45530" y="14342"/>
                  </a:cubicBezTo>
                  <a:cubicBezTo>
                    <a:pt x="45530" y="14318"/>
                    <a:pt x="45506" y="14282"/>
                    <a:pt x="45482" y="14282"/>
                  </a:cubicBezTo>
                  <a:cubicBezTo>
                    <a:pt x="45280" y="14223"/>
                    <a:pt x="45161" y="14044"/>
                    <a:pt x="44994" y="13925"/>
                  </a:cubicBezTo>
                  <a:cubicBezTo>
                    <a:pt x="44815" y="13794"/>
                    <a:pt x="44565" y="13723"/>
                    <a:pt x="44399" y="13544"/>
                  </a:cubicBezTo>
                  <a:cubicBezTo>
                    <a:pt x="44377" y="13554"/>
                    <a:pt x="44359" y="13558"/>
                    <a:pt x="44345" y="13558"/>
                  </a:cubicBezTo>
                  <a:cubicBezTo>
                    <a:pt x="44247" y="13558"/>
                    <a:pt x="44285" y="13376"/>
                    <a:pt x="44161" y="13366"/>
                  </a:cubicBezTo>
                  <a:cubicBezTo>
                    <a:pt x="44065" y="13354"/>
                    <a:pt x="43982" y="13247"/>
                    <a:pt x="43887" y="13175"/>
                  </a:cubicBezTo>
                  <a:cubicBezTo>
                    <a:pt x="43825" y="13132"/>
                    <a:pt x="43763" y="13111"/>
                    <a:pt x="43700" y="13111"/>
                  </a:cubicBezTo>
                  <a:cubicBezTo>
                    <a:pt x="43641" y="13111"/>
                    <a:pt x="43581" y="13129"/>
                    <a:pt x="43518" y="13163"/>
                  </a:cubicBezTo>
                  <a:cubicBezTo>
                    <a:pt x="43446" y="12997"/>
                    <a:pt x="43375" y="12842"/>
                    <a:pt x="43303" y="12675"/>
                  </a:cubicBezTo>
                  <a:cubicBezTo>
                    <a:pt x="43229" y="12696"/>
                    <a:pt x="43155" y="12737"/>
                    <a:pt x="43106" y="12737"/>
                  </a:cubicBezTo>
                  <a:cubicBezTo>
                    <a:pt x="43100" y="12737"/>
                    <a:pt x="43094" y="12736"/>
                    <a:pt x="43089" y="12735"/>
                  </a:cubicBezTo>
                  <a:cubicBezTo>
                    <a:pt x="42994" y="12699"/>
                    <a:pt x="42922" y="12639"/>
                    <a:pt x="42851" y="12568"/>
                  </a:cubicBezTo>
                  <a:cubicBezTo>
                    <a:pt x="42813" y="12531"/>
                    <a:pt x="42781" y="12484"/>
                    <a:pt x="42744" y="12484"/>
                  </a:cubicBezTo>
                  <a:cubicBezTo>
                    <a:pt x="42722" y="12484"/>
                    <a:pt x="42699" y="12500"/>
                    <a:pt x="42672" y="12544"/>
                  </a:cubicBezTo>
                  <a:cubicBezTo>
                    <a:pt x="42648" y="12508"/>
                    <a:pt x="42625" y="12473"/>
                    <a:pt x="42613" y="12425"/>
                  </a:cubicBezTo>
                  <a:cubicBezTo>
                    <a:pt x="42596" y="12320"/>
                    <a:pt x="42559" y="12289"/>
                    <a:pt x="42513" y="12289"/>
                  </a:cubicBezTo>
                  <a:cubicBezTo>
                    <a:pt x="42460" y="12289"/>
                    <a:pt x="42396" y="12329"/>
                    <a:pt x="42339" y="12342"/>
                  </a:cubicBezTo>
                  <a:cubicBezTo>
                    <a:pt x="42244" y="12199"/>
                    <a:pt x="42148" y="12068"/>
                    <a:pt x="42053" y="11925"/>
                  </a:cubicBezTo>
                  <a:cubicBezTo>
                    <a:pt x="41970" y="11949"/>
                    <a:pt x="41898" y="11973"/>
                    <a:pt x="41815" y="11996"/>
                  </a:cubicBezTo>
                  <a:lnTo>
                    <a:pt x="41815" y="11770"/>
                  </a:lnTo>
                  <a:cubicBezTo>
                    <a:pt x="41732" y="11830"/>
                    <a:pt x="41672" y="11865"/>
                    <a:pt x="41613" y="11901"/>
                  </a:cubicBezTo>
                  <a:cubicBezTo>
                    <a:pt x="41589" y="11889"/>
                    <a:pt x="41553" y="11865"/>
                    <a:pt x="41553" y="11865"/>
                  </a:cubicBezTo>
                  <a:cubicBezTo>
                    <a:pt x="41636" y="11711"/>
                    <a:pt x="41553" y="11568"/>
                    <a:pt x="41434" y="11556"/>
                  </a:cubicBezTo>
                  <a:cubicBezTo>
                    <a:pt x="41255" y="11556"/>
                    <a:pt x="41160" y="11425"/>
                    <a:pt x="41017" y="11389"/>
                  </a:cubicBezTo>
                  <a:cubicBezTo>
                    <a:pt x="40863" y="11354"/>
                    <a:pt x="40732" y="11282"/>
                    <a:pt x="40601" y="11199"/>
                  </a:cubicBezTo>
                  <a:cubicBezTo>
                    <a:pt x="40458" y="11115"/>
                    <a:pt x="40315" y="11020"/>
                    <a:pt x="40184" y="10913"/>
                  </a:cubicBezTo>
                  <a:cubicBezTo>
                    <a:pt x="40029" y="10782"/>
                    <a:pt x="39791" y="10853"/>
                    <a:pt x="39648" y="10675"/>
                  </a:cubicBezTo>
                  <a:cubicBezTo>
                    <a:pt x="39648" y="10675"/>
                    <a:pt x="39541" y="10746"/>
                    <a:pt x="39493" y="10782"/>
                  </a:cubicBezTo>
                  <a:cubicBezTo>
                    <a:pt x="39469" y="10544"/>
                    <a:pt x="39469" y="10544"/>
                    <a:pt x="39291" y="10461"/>
                  </a:cubicBezTo>
                  <a:cubicBezTo>
                    <a:pt x="39188" y="10415"/>
                    <a:pt x="39031" y="10293"/>
                    <a:pt x="38997" y="10293"/>
                  </a:cubicBezTo>
                  <a:cubicBezTo>
                    <a:pt x="38996" y="10293"/>
                    <a:pt x="38994" y="10293"/>
                    <a:pt x="38993" y="10294"/>
                  </a:cubicBezTo>
                  <a:cubicBezTo>
                    <a:pt x="38948" y="10342"/>
                    <a:pt x="38913" y="10360"/>
                    <a:pt x="38885" y="10360"/>
                  </a:cubicBezTo>
                  <a:cubicBezTo>
                    <a:pt x="38808" y="10360"/>
                    <a:pt x="38774" y="10231"/>
                    <a:pt x="38696" y="10222"/>
                  </a:cubicBezTo>
                  <a:cubicBezTo>
                    <a:pt x="38505" y="10199"/>
                    <a:pt x="38338" y="10139"/>
                    <a:pt x="38196" y="9984"/>
                  </a:cubicBezTo>
                  <a:cubicBezTo>
                    <a:pt x="38102" y="9890"/>
                    <a:pt x="37903" y="9912"/>
                    <a:pt x="37749" y="9879"/>
                  </a:cubicBezTo>
                  <a:lnTo>
                    <a:pt x="37749" y="9879"/>
                  </a:lnTo>
                  <a:cubicBezTo>
                    <a:pt x="37736" y="9856"/>
                    <a:pt x="37716" y="9830"/>
                    <a:pt x="37695" y="9830"/>
                  </a:cubicBezTo>
                  <a:cubicBezTo>
                    <a:pt x="37639" y="9836"/>
                    <a:pt x="37583" y="9840"/>
                    <a:pt x="37527" y="9840"/>
                  </a:cubicBezTo>
                  <a:cubicBezTo>
                    <a:pt x="37385" y="9840"/>
                    <a:pt x="37246" y="9815"/>
                    <a:pt x="37100" y="9746"/>
                  </a:cubicBezTo>
                  <a:cubicBezTo>
                    <a:pt x="37097" y="9745"/>
                    <a:pt x="37095" y="9745"/>
                    <a:pt x="37091" y="9745"/>
                  </a:cubicBezTo>
                  <a:cubicBezTo>
                    <a:pt x="37054" y="9745"/>
                    <a:pt x="36988" y="9808"/>
                    <a:pt x="36922" y="9841"/>
                  </a:cubicBezTo>
                  <a:cubicBezTo>
                    <a:pt x="36874" y="9746"/>
                    <a:pt x="36826" y="9639"/>
                    <a:pt x="36767" y="9520"/>
                  </a:cubicBezTo>
                  <a:cubicBezTo>
                    <a:pt x="36755" y="9520"/>
                    <a:pt x="36719" y="9532"/>
                    <a:pt x="36683" y="9532"/>
                  </a:cubicBezTo>
                  <a:cubicBezTo>
                    <a:pt x="36612" y="9508"/>
                    <a:pt x="36517" y="9508"/>
                    <a:pt x="36457" y="9460"/>
                  </a:cubicBezTo>
                  <a:cubicBezTo>
                    <a:pt x="36219" y="9294"/>
                    <a:pt x="35898" y="9449"/>
                    <a:pt x="35671" y="9246"/>
                  </a:cubicBezTo>
                  <a:cubicBezTo>
                    <a:pt x="35622" y="9295"/>
                    <a:pt x="35572" y="9313"/>
                    <a:pt x="35520" y="9313"/>
                  </a:cubicBezTo>
                  <a:cubicBezTo>
                    <a:pt x="35385" y="9313"/>
                    <a:pt x="35242" y="9191"/>
                    <a:pt x="35103" y="9191"/>
                  </a:cubicBezTo>
                  <a:cubicBezTo>
                    <a:pt x="35049" y="9191"/>
                    <a:pt x="34997" y="9209"/>
                    <a:pt x="34945" y="9258"/>
                  </a:cubicBezTo>
                  <a:cubicBezTo>
                    <a:pt x="34838" y="9163"/>
                    <a:pt x="34659" y="9222"/>
                    <a:pt x="34588" y="9163"/>
                  </a:cubicBezTo>
                  <a:cubicBezTo>
                    <a:pt x="34515" y="9090"/>
                    <a:pt x="34448" y="9067"/>
                    <a:pt x="34379" y="9067"/>
                  </a:cubicBezTo>
                  <a:cubicBezTo>
                    <a:pt x="34302" y="9067"/>
                    <a:pt x="34224" y="9096"/>
                    <a:pt x="34135" y="9115"/>
                  </a:cubicBezTo>
                  <a:cubicBezTo>
                    <a:pt x="34110" y="9120"/>
                    <a:pt x="34083" y="9123"/>
                    <a:pt x="34055" y="9123"/>
                  </a:cubicBezTo>
                  <a:cubicBezTo>
                    <a:pt x="33952" y="9123"/>
                    <a:pt x="33839" y="9091"/>
                    <a:pt x="33754" y="9044"/>
                  </a:cubicBezTo>
                  <a:cubicBezTo>
                    <a:pt x="33702" y="9018"/>
                    <a:pt x="33663" y="9004"/>
                    <a:pt x="33632" y="9004"/>
                  </a:cubicBezTo>
                  <a:cubicBezTo>
                    <a:pt x="33580" y="9004"/>
                    <a:pt x="33555" y="9044"/>
                    <a:pt x="33540" y="9127"/>
                  </a:cubicBezTo>
                  <a:cubicBezTo>
                    <a:pt x="33533" y="9218"/>
                    <a:pt x="33501" y="9256"/>
                    <a:pt x="33445" y="9256"/>
                  </a:cubicBezTo>
                  <a:cubicBezTo>
                    <a:pt x="33413" y="9256"/>
                    <a:pt x="33373" y="9244"/>
                    <a:pt x="33326" y="9222"/>
                  </a:cubicBezTo>
                  <a:cubicBezTo>
                    <a:pt x="33385" y="9103"/>
                    <a:pt x="33433" y="8972"/>
                    <a:pt x="33504" y="8806"/>
                  </a:cubicBezTo>
                  <a:cubicBezTo>
                    <a:pt x="33254" y="8794"/>
                    <a:pt x="33052" y="8770"/>
                    <a:pt x="32838" y="8770"/>
                  </a:cubicBezTo>
                  <a:cubicBezTo>
                    <a:pt x="32742" y="8770"/>
                    <a:pt x="32631" y="8759"/>
                    <a:pt x="32527" y="8759"/>
                  </a:cubicBezTo>
                  <a:cubicBezTo>
                    <a:pt x="32409" y="8759"/>
                    <a:pt x="32300" y="8773"/>
                    <a:pt x="32230" y="8829"/>
                  </a:cubicBezTo>
                  <a:cubicBezTo>
                    <a:pt x="32052" y="8960"/>
                    <a:pt x="31814" y="8806"/>
                    <a:pt x="31683" y="9020"/>
                  </a:cubicBezTo>
                  <a:cubicBezTo>
                    <a:pt x="31754" y="8794"/>
                    <a:pt x="31623" y="8675"/>
                    <a:pt x="31492" y="8532"/>
                  </a:cubicBezTo>
                  <a:lnTo>
                    <a:pt x="31492" y="8532"/>
                  </a:lnTo>
                  <a:cubicBezTo>
                    <a:pt x="31540" y="8544"/>
                    <a:pt x="31588" y="8556"/>
                    <a:pt x="31659" y="8567"/>
                  </a:cubicBezTo>
                  <a:cubicBezTo>
                    <a:pt x="31683" y="8306"/>
                    <a:pt x="31314" y="8377"/>
                    <a:pt x="31349" y="8115"/>
                  </a:cubicBezTo>
                  <a:lnTo>
                    <a:pt x="31349" y="8115"/>
                  </a:lnTo>
                  <a:cubicBezTo>
                    <a:pt x="31397" y="8127"/>
                    <a:pt x="31468" y="8127"/>
                    <a:pt x="31552" y="8139"/>
                  </a:cubicBezTo>
                  <a:cubicBezTo>
                    <a:pt x="31564" y="8055"/>
                    <a:pt x="31576" y="7972"/>
                    <a:pt x="31576" y="7889"/>
                  </a:cubicBezTo>
                  <a:cubicBezTo>
                    <a:pt x="31576" y="7841"/>
                    <a:pt x="31564" y="7746"/>
                    <a:pt x="31540" y="7746"/>
                  </a:cubicBezTo>
                  <a:cubicBezTo>
                    <a:pt x="31385" y="7722"/>
                    <a:pt x="31361" y="7627"/>
                    <a:pt x="31397" y="7496"/>
                  </a:cubicBezTo>
                  <a:cubicBezTo>
                    <a:pt x="31230" y="7389"/>
                    <a:pt x="31433" y="7186"/>
                    <a:pt x="31266" y="7055"/>
                  </a:cubicBezTo>
                  <a:cubicBezTo>
                    <a:pt x="31159" y="6984"/>
                    <a:pt x="31171" y="6793"/>
                    <a:pt x="31028" y="6710"/>
                  </a:cubicBezTo>
                  <a:cubicBezTo>
                    <a:pt x="30957" y="6674"/>
                    <a:pt x="30909" y="6591"/>
                    <a:pt x="30885" y="6508"/>
                  </a:cubicBezTo>
                  <a:cubicBezTo>
                    <a:pt x="30873" y="6460"/>
                    <a:pt x="30945" y="6401"/>
                    <a:pt x="31004" y="6293"/>
                  </a:cubicBezTo>
                  <a:lnTo>
                    <a:pt x="31004" y="6293"/>
                  </a:lnTo>
                  <a:cubicBezTo>
                    <a:pt x="30885" y="6329"/>
                    <a:pt x="30826" y="6353"/>
                    <a:pt x="30730" y="6389"/>
                  </a:cubicBezTo>
                  <a:cubicBezTo>
                    <a:pt x="30766" y="6270"/>
                    <a:pt x="30778" y="6174"/>
                    <a:pt x="30802" y="6079"/>
                  </a:cubicBezTo>
                  <a:cubicBezTo>
                    <a:pt x="30718" y="5841"/>
                    <a:pt x="30468" y="5900"/>
                    <a:pt x="30290" y="5805"/>
                  </a:cubicBezTo>
                  <a:cubicBezTo>
                    <a:pt x="30290" y="5698"/>
                    <a:pt x="30504" y="5567"/>
                    <a:pt x="30314" y="5496"/>
                  </a:cubicBezTo>
                  <a:cubicBezTo>
                    <a:pt x="29992" y="5365"/>
                    <a:pt x="29909" y="5067"/>
                    <a:pt x="29754" y="4817"/>
                  </a:cubicBezTo>
                  <a:cubicBezTo>
                    <a:pt x="29694" y="4722"/>
                    <a:pt x="29694" y="4615"/>
                    <a:pt x="29552" y="4591"/>
                  </a:cubicBezTo>
                  <a:cubicBezTo>
                    <a:pt x="29516" y="4591"/>
                    <a:pt x="29492" y="4484"/>
                    <a:pt x="29456" y="4436"/>
                  </a:cubicBezTo>
                  <a:cubicBezTo>
                    <a:pt x="29387" y="4332"/>
                    <a:pt x="29296" y="4162"/>
                    <a:pt x="29236" y="4162"/>
                  </a:cubicBezTo>
                  <a:cubicBezTo>
                    <a:pt x="29234" y="4162"/>
                    <a:pt x="29232" y="4162"/>
                    <a:pt x="29230" y="4162"/>
                  </a:cubicBezTo>
                  <a:cubicBezTo>
                    <a:pt x="29211" y="4166"/>
                    <a:pt x="29195" y="4167"/>
                    <a:pt x="29181" y="4167"/>
                  </a:cubicBezTo>
                  <a:cubicBezTo>
                    <a:pt x="29014" y="4167"/>
                    <a:pt x="29205" y="3924"/>
                    <a:pt x="29052" y="3924"/>
                  </a:cubicBezTo>
                  <a:cubicBezTo>
                    <a:pt x="28909" y="3924"/>
                    <a:pt x="28849" y="3841"/>
                    <a:pt x="28921" y="3698"/>
                  </a:cubicBezTo>
                  <a:cubicBezTo>
                    <a:pt x="28813" y="3662"/>
                    <a:pt x="28706" y="3614"/>
                    <a:pt x="28575" y="3567"/>
                  </a:cubicBezTo>
                  <a:cubicBezTo>
                    <a:pt x="28587" y="3543"/>
                    <a:pt x="28599" y="3483"/>
                    <a:pt x="28611" y="3436"/>
                  </a:cubicBezTo>
                  <a:cubicBezTo>
                    <a:pt x="28516" y="3388"/>
                    <a:pt x="28420" y="3329"/>
                    <a:pt x="28313" y="3281"/>
                  </a:cubicBezTo>
                  <a:cubicBezTo>
                    <a:pt x="28301" y="3257"/>
                    <a:pt x="28290" y="3210"/>
                    <a:pt x="28278" y="3174"/>
                  </a:cubicBezTo>
                  <a:cubicBezTo>
                    <a:pt x="28218" y="2960"/>
                    <a:pt x="28170" y="2781"/>
                    <a:pt x="27897" y="2650"/>
                  </a:cubicBezTo>
                  <a:cubicBezTo>
                    <a:pt x="27658" y="2543"/>
                    <a:pt x="27492" y="2245"/>
                    <a:pt x="27289" y="2019"/>
                  </a:cubicBezTo>
                  <a:cubicBezTo>
                    <a:pt x="27266" y="2067"/>
                    <a:pt x="27242" y="2114"/>
                    <a:pt x="27182" y="2221"/>
                  </a:cubicBezTo>
                  <a:cubicBezTo>
                    <a:pt x="27135" y="2043"/>
                    <a:pt x="27087" y="1900"/>
                    <a:pt x="27051" y="1793"/>
                  </a:cubicBezTo>
                  <a:cubicBezTo>
                    <a:pt x="26825" y="1662"/>
                    <a:pt x="26575" y="1578"/>
                    <a:pt x="26432" y="1412"/>
                  </a:cubicBezTo>
                  <a:cubicBezTo>
                    <a:pt x="26325" y="1281"/>
                    <a:pt x="26242" y="1186"/>
                    <a:pt x="26099" y="1114"/>
                  </a:cubicBezTo>
                  <a:cubicBezTo>
                    <a:pt x="25968" y="1031"/>
                    <a:pt x="25849" y="900"/>
                    <a:pt x="25718" y="793"/>
                  </a:cubicBezTo>
                  <a:cubicBezTo>
                    <a:pt x="25682" y="769"/>
                    <a:pt x="25611" y="757"/>
                    <a:pt x="25563" y="757"/>
                  </a:cubicBezTo>
                  <a:cubicBezTo>
                    <a:pt x="25503" y="763"/>
                    <a:pt x="25432" y="799"/>
                    <a:pt x="25383" y="799"/>
                  </a:cubicBezTo>
                  <a:cubicBezTo>
                    <a:pt x="25334" y="799"/>
                    <a:pt x="25307" y="763"/>
                    <a:pt x="25337" y="626"/>
                  </a:cubicBezTo>
                  <a:cubicBezTo>
                    <a:pt x="25337" y="615"/>
                    <a:pt x="25248" y="565"/>
                    <a:pt x="25205" y="565"/>
                  </a:cubicBezTo>
                  <a:cubicBezTo>
                    <a:pt x="25201" y="565"/>
                    <a:pt x="25197" y="565"/>
                    <a:pt x="25194" y="566"/>
                  </a:cubicBezTo>
                  <a:cubicBezTo>
                    <a:pt x="25165" y="577"/>
                    <a:pt x="25138" y="581"/>
                    <a:pt x="25112" y="581"/>
                  </a:cubicBezTo>
                  <a:cubicBezTo>
                    <a:pt x="24986" y="581"/>
                    <a:pt x="24884" y="481"/>
                    <a:pt x="24765" y="471"/>
                  </a:cubicBezTo>
                  <a:cubicBezTo>
                    <a:pt x="24587" y="459"/>
                    <a:pt x="24384" y="435"/>
                    <a:pt x="24265" y="328"/>
                  </a:cubicBezTo>
                  <a:cubicBezTo>
                    <a:pt x="24051" y="150"/>
                    <a:pt x="23801" y="257"/>
                    <a:pt x="23587" y="162"/>
                  </a:cubicBezTo>
                  <a:cubicBezTo>
                    <a:pt x="23561" y="149"/>
                    <a:pt x="23531" y="145"/>
                    <a:pt x="23499" y="145"/>
                  </a:cubicBezTo>
                  <a:cubicBezTo>
                    <a:pt x="23437" y="145"/>
                    <a:pt x="23368" y="160"/>
                    <a:pt x="23304" y="160"/>
                  </a:cubicBezTo>
                  <a:cubicBezTo>
                    <a:pt x="23278" y="160"/>
                    <a:pt x="23252" y="157"/>
                    <a:pt x="23229" y="150"/>
                  </a:cubicBezTo>
                  <a:cubicBezTo>
                    <a:pt x="23143" y="126"/>
                    <a:pt x="23066" y="66"/>
                    <a:pt x="22983" y="66"/>
                  </a:cubicBezTo>
                  <a:cubicBezTo>
                    <a:pt x="22941" y="66"/>
                    <a:pt x="22897" y="82"/>
                    <a:pt x="22848" y="126"/>
                  </a:cubicBezTo>
                  <a:cubicBezTo>
                    <a:pt x="22845" y="129"/>
                    <a:pt x="22838" y="131"/>
                    <a:pt x="22828" y="131"/>
                  </a:cubicBezTo>
                  <a:cubicBezTo>
                    <a:pt x="22802" y="131"/>
                    <a:pt x="22762" y="120"/>
                    <a:pt x="22753" y="102"/>
                  </a:cubicBezTo>
                  <a:cubicBezTo>
                    <a:pt x="22708" y="35"/>
                    <a:pt x="22664" y="15"/>
                    <a:pt x="22607" y="15"/>
                  </a:cubicBezTo>
                  <a:cubicBezTo>
                    <a:pt x="22573" y="15"/>
                    <a:pt x="22536" y="22"/>
                    <a:pt x="22491" y="31"/>
                  </a:cubicBezTo>
                  <a:cubicBezTo>
                    <a:pt x="22449" y="39"/>
                    <a:pt x="22404" y="43"/>
                    <a:pt x="22357" y="43"/>
                  </a:cubicBezTo>
                  <a:cubicBezTo>
                    <a:pt x="22272" y="43"/>
                    <a:pt x="22183" y="30"/>
                    <a:pt x="22098" y="7"/>
                  </a:cubicBezTo>
                  <a:cubicBezTo>
                    <a:pt x="22079" y="2"/>
                    <a:pt x="22060" y="0"/>
                    <a:pt x="220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1071;p48">
              <a:extLst>
                <a:ext uri="{FF2B5EF4-FFF2-40B4-BE49-F238E27FC236}">
                  <a16:creationId xmlns:a16="http://schemas.microsoft.com/office/drawing/2014/main" id="{29C05742-84BC-4A11-8ED7-E002715827EE}"/>
                </a:ext>
              </a:extLst>
            </p:cNvPr>
            <p:cNvSpPr/>
            <p:nvPr/>
          </p:nvSpPr>
          <p:spPr>
            <a:xfrm>
              <a:off x="5409900" y="3865375"/>
              <a:ext cx="10725" cy="4900"/>
            </a:xfrm>
            <a:custGeom>
              <a:avLst/>
              <a:gdLst/>
              <a:ahLst/>
              <a:cxnLst/>
              <a:rect l="l" t="t" r="r" b="b"/>
              <a:pathLst>
                <a:path w="429" h="196" extrusionOk="0">
                  <a:moveTo>
                    <a:pt x="166" y="1"/>
                  </a:moveTo>
                  <a:cubicBezTo>
                    <a:pt x="122" y="1"/>
                    <a:pt x="67" y="3"/>
                    <a:pt x="0" y="5"/>
                  </a:cubicBezTo>
                  <a:cubicBezTo>
                    <a:pt x="36" y="64"/>
                    <a:pt x="72" y="124"/>
                    <a:pt x="95" y="184"/>
                  </a:cubicBezTo>
                  <a:cubicBezTo>
                    <a:pt x="134" y="141"/>
                    <a:pt x="172" y="126"/>
                    <a:pt x="209" y="126"/>
                  </a:cubicBezTo>
                  <a:cubicBezTo>
                    <a:pt x="285" y="126"/>
                    <a:pt x="357" y="187"/>
                    <a:pt x="429" y="195"/>
                  </a:cubicBezTo>
                  <a:cubicBezTo>
                    <a:pt x="362" y="33"/>
                    <a:pt x="349" y="1"/>
                    <a:pt x="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1072;p48">
              <a:extLst>
                <a:ext uri="{FF2B5EF4-FFF2-40B4-BE49-F238E27FC236}">
                  <a16:creationId xmlns:a16="http://schemas.microsoft.com/office/drawing/2014/main" id="{9DBF95C4-9F03-44CC-A5BA-1C0CFA5379E7}"/>
                </a:ext>
              </a:extLst>
            </p:cNvPr>
            <p:cNvSpPr/>
            <p:nvPr/>
          </p:nvSpPr>
          <p:spPr>
            <a:xfrm>
              <a:off x="5545925" y="3568425"/>
              <a:ext cx="318500" cy="253350"/>
            </a:xfrm>
            <a:custGeom>
              <a:avLst/>
              <a:gdLst/>
              <a:ahLst/>
              <a:cxnLst/>
              <a:rect l="l" t="t" r="r" b="b"/>
              <a:pathLst>
                <a:path w="12740" h="10134" extrusionOk="0">
                  <a:moveTo>
                    <a:pt x="7275" y="512"/>
                  </a:moveTo>
                  <a:cubicBezTo>
                    <a:pt x="7549" y="786"/>
                    <a:pt x="7989" y="703"/>
                    <a:pt x="8335" y="929"/>
                  </a:cubicBezTo>
                  <a:cubicBezTo>
                    <a:pt x="8489" y="1036"/>
                    <a:pt x="8716" y="1013"/>
                    <a:pt x="8882" y="1096"/>
                  </a:cubicBezTo>
                  <a:cubicBezTo>
                    <a:pt x="9347" y="1322"/>
                    <a:pt x="9811" y="1548"/>
                    <a:pt x="10192" y="1906"/>
                  </a:cubicBezTo>
                  <a:cubicBezTo>
                    <a:pt x="10228" y="1953"/>
                    <a:pt x="10299" y="1953"/>
                    <a:pt x="10359" y="1977"/>
                  </a:cubicBezTo>
                  <a:cubicBezTo>
                    <a:pt x="10275" y="2167"/>
                    <a:pt x="10371" y="2215"/>
                    <a:pt x="10549" y="2251"/>
                  </a:cubicBezTo>
                  <a:cubicBezTo>
                    <a:pt x="10633" y="2275"/>
                    <a:pt x="10692" y="2406"/>
                    <a:pt x="10764" y="2489"/>
                  </a:cubicBezTo>
                  <a:cubicBezTo>
                    <a:pt x="10835" y="2584"/>
                    <a:pt x="10906" y="2691"/>
                    <a:pt x="10978" y="2787"/>
                  </a:cubicBezTo>
                  <a:cubicBezTo>
                    <a:pt x="11023" y="2760"/>
                    <a:pt x="11058" y="2749"/>
                    <a:pt x="11086" y="2749"/>
                  </a:cubicBezTo>
                  <a:cubicBezTo>
                    <a:pt x="11194" y="2749"/>
                    <a:pt x="11183" y="2920"/>
                    <a:pt x="11240" y="2977"/>
                  </a:cubicBezTo>
                  <a:cubicBezTo>
                    <a:pt x="11311" y="3049"/>
                    <a:pt x="11228" y="3215"/>
                    <a:pt x="11406" y="3215"/>
                  </a:cubicBezTo>
                  <a:cubicBezTo>
                    <a:pt x="11466" y="3537"/>
                    <a:pt x="11680" y="3751"/>
                    <a:pt x="11859" y="4001"/>
                  </a:cubicBezTo>
                  <a:cubicBezTo>
                    <a:pt x="11930" y="4108"/>
                    <a:pt x="11918" y="4275"/>
                    <a:pt x="12002" y="4358"/>
                  </a:cubicBezTo>
                  <a:cubicBezTo>
                    <a:pt x="12121" y="4489"/>
                    <a:pt x="12228" y="4596"/>
                    <a:pt x="12216" y="4787"/>
                  </a:cubicBezTo>
                  <a:cubicBezTo>
                    <a:pt x="12216" y="4823"/>
                    <a:pt x="12288" y="4858"/>
                    <a:pt x="12323" y="4906"/>
                  </a:cubicBezTo>
                  <a:cubicBezTo>
                    <a:pt x="12466" y="5084"/>
                    <a:pt x="12430" y="5156"/>
                    <a:pt x="12204" y="5204"/>
                  </a:cubicBezTo>
                  <a:cubicBezTo>
                    <a:pt x="12133" y="5215"/>
                    <a:pt x="12073" y="5251"/>
                    <a:pt x="12014" y="5275"/>
                  </a:cubicBezTo>
                  <a:cubicBezTo>
                    <a:pt x="11395" y="5477"/>
                    <a:pt x="10906" y="5918"/>
                    <a:pt x="10347" y="6239"/>
                  </a:cubicBezTo>
                  <a:cubicBezTo>
                    <a:pt x="10204" y="6311"/>
                    <a:pt x="10037" y="6382"/>
                    <a:pt x="9930" y="6501"/>
                  </a:cubicBezTo>
                  <a:cubicBezTo>
                    <a:pt x="9775" y="6668"/>
                    <a:pt x="9609" y="6811"/>
                    <a:pt x="9394" y="6930"/>
                  </a:cubicBezTo>
                  <a:cubicBezTo>
                    <a:pt x="9120" y="7073"/>
                    <a:pt x="8906" y="7311"/>
                    <a:pt x="8620" y="7418"/>
                  </a:cubicBezTo>
                  <a:cubicBezTo>
                    <a:pt x="8418" y="7513"/>
                    <a:pt x="8251" y="7632"/>
                    <a:pt x="8073" y="7740"/>
                  </a:cubicBezTo>
                  <a:cubicBezTo>
                    <a:pt x="7894" y="7847"/>
                    <a:pt x="7668" y="7871"/>
                    <a:pt x="7489" y="8002"/>
                  </a:cubicBezTo>
                  <a:cubicBezTo>
                    <a:pt x="7370" y="8085"/>
                    <a:pt x="7239" y="8144"/>
                    <a:pt x="7108" y="8204"/>
                  </a:cubicBezTo>
                  <a:cubicBezTo>
                    <a:pt x="6965" y="8263"/>
                    <a:pt x="6823" y="8323"/>
                    <a:pt x="6692" y="8394"/>
                  </a:cubicBezTo>
                  <a:cubicBezTo>
                    <a:pt x="6513" y="8478"/>
                    <a:pt x="6346" y="8561"/>
                    <a:pt x="6180" y="8656"/>
                  </a:cubicBezTo>
                  <a:cubicBezTo>
                    <a:pt x="5775" y="8906"/>
                    <a:pt x="5382" y="9156"/>
                    <a:pt x="4965" y="9418"/>
                  </a:cubicBezTo>
                  <a:cubicBezTo>
                    <a:pt x="4918" y="9299"/>
                    <a:pt x="4906" y="9133"/>
                    <a:pt x="4727" y="9025"/>
                  </a:cubicBezTo>
                  <a:cubicBezTo>
                    <a:pt x="4632" y="8966"/>
                    <a:pt x="4489" y="8823"/>
                    <a:pt x="4596" y="8644"/>
                  </a:cubicBezTo>
                  <a:cubicBezTo>
                    <a:pt x="4596" y="8633"/>
                    <a:pt x="4560" y="8597"/>
                    <a:pt x="4560" y="8597"/>
                  </a:cubicBezTo>
                  <a:cubicBezTo>
                    <a:pt x="4536" y="8609"/>
                    <a:pt x="4517" y="8614"/>
                    <a:pt x="4502" y="8614"/>
                  </a:cubicBezTo>
                  <a:cubicBezTo>
                    <a:pt x="4431" y="8614"/>
                    <a:pt x="4455" y="8495"/>
                    <a:pt x="4406" y="8466"/>
                  </a:cubicBezTo>
                  <a:cubicBezTo>
                    <a:pt x="4334" y="8418"/>
                    <a:pt x="4322" y="8323"/>
                    <a:pt x="4275" y="8252"/>
                  </a:cubicBezTo>
                  <a:cubicBezTo>
                    <a:pt x="4036" y="7906"/>
                    <a:pt x="3810" y="7537"/>
                    <a:pt x="3536" y="7216"/>
                  </a:cubicBezTo>
                  <a:cubicBezTo>
                    <a:pt x="3441" y="7097"/>
                    <a:pt x="3334" y="6954"/>
                    <a:pt x="3167" y="6870"/>
                  </a:cubicBezTo>
                  <a:cubicBezTo>
                    <a:pt x="2917" y="6751"/>
                    <a:pt x="2774" y="6478"/>
                    <a:pt x="2489" y="6406"/>
                  </a:cubicBezTo>
                  <a:cubicBezTo>
                    <a:pt x="2382" y="6085"/>
                    <a:pt x="2012" y="6049"/>
                    <a:pt x="1834" y="5811"/>
                  </a:cubicBezTo>
                  <a:cubicBezTo>
                    <a:pt x="1798" y="5775"/>
                    <a:pt x="1727" y="5775"/>
                    <a:pt x="1679" y="5763"/>
                  </a:cubicBezTo>
                  <a:cubicBezTo>
                    <a:pt x="1608" y="5727"/>
                    <a:pt x="1524" y="5716"/>
                    <a:pt x="1465" y="5668"/>
                  </a:cubicBezTo>
                  <a:cubicBezTo>
                    <a:pt x="1286" y="5525"/>
                    <a:pt x="1119" y="5382"/>
                    <a:pt x="881" y="5168"/>
                  </a:cubicBezTo>
                  <a:cubicBezTo>
                    <a:pt x="1188" y="5145"/>
                    <a:pt x="1332" y="4916"/>
                    <a:pt x="1593" y="4916"/>
                  </a:cubicBezTo>
                  <a:cubicBezTo>
                    <a:pt x="1606" y="4916"/>
                    <a:pt x="1618" y="4917"/>
                    <a:pt x="1631" y="4918"/>
                  </a:cubicBezTo>
                  <a:cubicBezTo>
                    <a:pt x="1679" y="4918"/>
                    <a:pt x="1774" y="4870"/>
                    <a:pt x="1798" y="4811"/>
                  </a:cubicBezTo>
                  <a:cubicBezTo>
                    <a:pt x="1917" y="4573"/>
                    <a:pt x="2191" y="4489"/>
                    <a:pt x="2346" y="4299"/>
                  </a:cubicBezTo>
                  <a:cubicBezTo>
                    <a:pt x="2560" y="4049"/>
                    <a:pt x="2834" y="3894"/>
                    <a:pt x="3132" y="3763"/>
                  </a:cubicBezTo>
                  <a:lnTo>
                    <a:pt x="3560" y="3418"/>
                  </a:lnTo>
                  <a:cubicBezTo>
                    <a:pt x="3596" y="3370"/>
                    <a:pt x="3632" y="3310"/>
                    <a:pt x="3679" y="3310"/>
                  </a:cubicBezTo>
                  <a:cubicBezTo>
                    <a:pt x="4060" y="3239"/>
                    <a:pt x="4275" y="2918"/>
                    <a:pt x="4572" y="2727"/>
                  </a:cubicBezTo>
                  <a:cubicBezTo>
                    <a:pt x="4703" y="2656"/>
                    <a:pt x="4787" y="2501"/>
                    <a:pt x="4929" y="2406"/>
                  </a:cubicBezTo>
                  <a:cubicBezTo>
                    <a:pt x="5072" y="2322"/>
                    <a:pt x="5156" y="2156"/>
                    <a:pt x="5358" y="2096"/>
                  </a:cubicBezTo>
                  <a:cubicBezTo>
                    <a:pt x="5489" y="2060"/>
                    <a:pt x="5501" y="1846"/>
                    <a:pt x="5656" y="1751"/>
                  </a:cubicBezTo>
                  <a:cubicBezTo>
                    <a:pt x="5894" y="1608"/>
                    <a:pt x="6156" y="1477"/>
                    <a:pt x="6311" y="1215"/>
                  </a:cubicBezTo>
                  <a:cubicBezTo>
                    <a:pt x="6442" y="989"/>
                    <a:pt x="6656" y="834"/>
                    <a:pt x="6906" y="739"/>
                  </a:cubicBezTo>
                  <a:cubicBezTo>
                    <a:pt x="7025" y="691"/>
                    <a:pt x="7120" y="608"/>
                    <a:pt x="7275" y="512"/>
                  </a:cubicBezTo>
                  <a:close/>
                  <a:moveTo>
                    <a:pt x="7644" y="1"/>
                  </a:moveTo>
                  <a:lnTo>
                    <a:pt x="7644" y="1"/>
                  </a:lnTo>
                  <a:cubicBezTo>
                    <a:pt x="7525" y="108"/>
                    <a:pt x="7454" y="167"/>
                    <a:pt x="7370" y="239"/>
                  </a:cubicBezTo>
                  <a:cubicBezTo>
                    <a:pt x="7316" y="239"/>
                    <a:pt x="7371" y="83"/>
                    <a:pt x="7319" y="83"/>
                  </a:cubicBezTo>
                  <a:cubicBezTo>
                    <a:pt x="7302" y="83"/>
                    <a:pt x="7274" y="99"/>
                    <a:pt x="7227" y="143"/>
                  </a:cubicBezTo>
                  <a:cubicBezTo>
                    <a:pt x="7205" y="106"/>
                    <a:pt x="7180" y="93"/>
                    <a:pt x="7153" y="93"/>
                  </a:cubicBezTo>
                  <a:cubicBezTo>
                    <a:pt x="7100" y="93"/>
                    <a:pt x="7042" y="144"/>
                    <a:pt x="6988" y="144"/>
                  </a:cubicBezTo>
                  <a:cubicBezTo>
                    <a:pt x="6985" y="144"/>
                    <a:pt x="6981" y="144"/>
                    <a:pt x="6977" y="143"/>
                  </a:cubicBezTo>
                  <a:cubicBezTo>
                    <a:pt x="6973" y="143"/>
                    <a:pt x="6969" y="142"/>
                    <a:pt x="6965" y="142"/>
                  </a:cubicBezTo>
                  <a:cubicBezTo>
                    <a:pt x="6896" y="142"/>
                    <a:pt x="6818" y="229"/>
                    <a:pt x="6739" y="262"/>
                  </a:cubicBezTo>
                  <a:cubicBezTo>
                    <a:pt x="6668" y="286"/>
                    <a:pt x="6596" y="239"/>
                    <a:pt x="6549" y="346"/>
                  </a:cubicBezTo>
                  <a:cubicBezTo>
                    <a:pt x="6501" y="429"/>
                    <a:pt x="6406" y="512"/>
                    <a:pt x="6311" y="560"/>
                  </a:cubicBezTo>
                  <a:cubicBezTo>
                    <a:pt x="6215" y="620"/>
                    <a:pt x="6049" y="524"/>
                    <a:pt x="6025" y="727"/>
                  </a:cubicBezTo>
                  <a:cubicBezTo>
                    <a:pt x="6001" y="917"/>
                    <a:pt x="5811" y="798"/>
                    <a:pt x="5727" y="882"/>
                  </a:cubicBezTo>
                  <a:cubicBezTo>
                    <a:pt x="5572" y="1024"/>
                    <a:pt x="5418" y="1167"/>
                    <a:pt x="5263" y="1298"/>
                  </a:cubicBezTo>
                  <a:cubicBezTo>
                    <a:pt x="5060" y="1477"/>
                    <a:pt x="4846" y="1655"/>
                    <a:pt x="4632" y="1822"/>
                  </a:cubicBezTo>
                  <a:cubicBezTo>
                    <a:pt x="4501" y="1906"/>
                    <a:pt x="4370" y="1977"/>
                    <a:pt x="4227" y="2048"/>
                  </a:cubicBezTo>
                  <a:cubicBezTo>
                    <a:pt x="4203" y="2132"/>
                    <a:pt x="4179" y="2227"/>
                    <a:pt x="4132" y="2346"/>
                  </a:cubicBezTo>
                  <a:cubicBezTo>
                    <a:pt x="4072" y="2298"/>
                    <a:pt x="4036" y="2275"/>
                    <a:pt x="3977" y="2239"/>
                  </a:cubicBezTo>
                  <a:cubicBezTo>
                    <a:pt x="3977" y="2239"/>
                    <a:pt x="3965" y="2239"/>
                    <a:pt x="3953" y="2251"/>
                  </a:cubicBezTo>
                  <a:cubicBezTo>
                    <a:pt x="3905" y="2385"/>
                    <a:pt x="3888" y="2558"/>
                    <a:pt x="3734" y="2558"/>
                  </a:cubicBezTo>
                  <a:cubicBezTo>
                    <a:pt x="3697" y="2558"/>
                    <a:pt x="3652" y="2548"/>
                    <a:pt x="3596" y="2525"/>
                  </a:cubicBezTo>
                  <a:cubicBezTo>
                    <a:pt x="3593" y="2523"/>
                    <a:pt x="3590" y="2523"/>
                    <a:pt x="3587" y="2523"/>
                  </a:cubicBezTo>
                  <a:cubicBezTo>
                    <a:pt x="3558" y="2523"/>
                    <a:pt x="3501" y="2563"/>
                    <a:pt x="3501" y="2584"/>
                  </a:cubicBezTo>
                  <a:cubicBezTo>
                    <a:pt x="3465" y="2810"/>
                    <a:pt x="3191" y="2787"/>
                    <a:pt x="3120" y="2989"/>
                  </a:cubicBezTo>
                  <a:cubicBezTo>
                    <a:pt x="3096" y="3049"/>
                    <a:pt x="2989" y="3072"/>
                    <a:pt x="2917" y="3120"/>
                  </a:cubicBezTo>
                  <a:cubicBezTo>
                    <a:pt x="2870" y="3144"/>
                    <a:pt x="2774" y="3179"/>
                    <a:pt x="2763" y="3227"/>
                  </a:cubicBezTo>
                  <a:cubicBezTo>
                    <a:pt x="2763" y="3441"/>
                    <a:pt x="2548" y="3465"/>
                    <a:pt x="2441" y="3584"/>
                  </a:cubicBezTo>
                  <a:cubicBezTo>
                    <a:pt x="2286" y="3727"/>
                    <a:pt x="2120" y="3858"/>
                    <a:pt x="1941" y="4001"/>
                  </a:cubicBezTo>
                  <a:cubicBezTo>
                    <a:pt x="1929" y="3989"/>
                    <a:pt x="1881" y="3941"/>
                    <a:pt x="1846" y="3906"/>
                  </a:cubicBezTo>
                  <a:cubicBezTo>
                    <a:pt x="1822" y="3918"/>
                    <a:pt x="1786" y="3918"/>
                    <a:pt x="1774" y="3941"/>
                  </a:cubicBezTo>
                  <a:cubicBezTo>
                    <a:pt x="1717" y="4079"/>
                    <a:pt x="1649" y="4216"/>
                    <a:pt x="1464" y="4216"/>
                  </a:cubicBezTo>
                  <a:cubicBezTo>
                    <a:pt x="1457" y="4216"/>
                    <a:pt x="1449" y="4216"/>
                    <a:pt x="1441" y="4215"/>
                  </a:cubicBezTo>
                  <a:cubicBezTo>
                    <a:pt x="1429" y="4215"/>
                    <a:pt x="1405" y="4215"/>
                    <a:pt x="1405" y="4227"/>
                  </a:cubicBezTo>
                  <a:cubicBezTo>
                    <a:pt x="1334" y="4382"/>
                    <a:pt x="1227" y="4489"/>
                    <a:pt x="1060" y="4561"/>
                  </a:cubicBezTo>
                  <a:cubicBezTo>
                    <a:pt x="905" y="4644"/>
                    <a:pt x="774" y="4787"/>
                    <a:pt x="631" y="4918"/>
                  </a:cubicBezTo>
                  <a:cubicBezTo>
                    <a:pt x="607" y="4942"/>
                    <a:pt x="596" y="4989"/>
                    <a:pt x="584" y="5037"/>
                  </a:cubicBezTo>
                  <a:cubicBezTo>
                    <a:pt x="477" y="4918"/>
                    <a:pt x="274" y="5013"/>
                    <a:pt x="238" y="4787"/>
                  </a:cubicBezTo>
                  <a:cubicBezTo>
                    <a:pt x="226" y="4739"/>
                    <a:pt x="185" y="4715"/>
                    <a:pt x="137" y="4715"/>
                  </a:cubicBezTo>
                  <a:cubicBezTo>
                    <a:pt x="90" y="4715"/>
                    <a:pt x="36" y="4739"/>
                    <a:pt x="0" y="4787"/>
                  </a:cubicBezTo>
                  <a:cubicBezTo>
                    <a:pt x="48" y="4882"/>
                    <a:pt x="96" y="4989"/>
                    <a:pt x="155" y="5084"/>
                  </a:cubicBezTo>
                  <a:cubicBezTo>
                    <a:pt x="250" y="5239"/>
                    <a:pt x="322" y="5442"/>
                    <a:pt x="465" y="5537"/>
                  </a:cubicBezTo>
                  <a:cubicBezTo>
                    <a:pt x="643" y="5656"/>
                    <a:pt x="750" y="5823"/>
                    <a:pt x="893" y="5977"/>
                  </a:cubicBezTo>
                  <a:cubicBezTo>
                    <a:pt x="1060" y="6156"/>
                    <a:pt x="1274" y="6239"/>
                    <a:pt x="1453" y="6394"/>
                  </a:cubicBezTo>
                  <a:cubicBezTo>
                    <a:pt x="1596" y="6525"/>
                    <a:pt x="1727" y="6716"/>
                    <a:pt x="1881" y="6739"/>
                  </a:cubicBezTo>
                  <a:cubicBezTo>
                    <a:pt x="2131" y="6763"/>
                    <a:pt x="2167" y="6978"/>
                    <a:pt x="2310" y="7097"/>
                  </a:cubicBezTo>
                  <a:cubicBezTo>
                    <a:pt x="2417" y="7192"/>
                    <a:pt x="2596" y="7228"/>
                    <a:pt x="2679" y="7347"/>
                  </a:cubicBezTo>
                  <a:cubicBezTo>
                    <a:pt x="2905" y="7644"/>
                    <a:pt x="3298" y="7811"/>
                    <a:pt x="3370" y="8240"/>
                  </a:cubicBezTo>
                  <a:cubicBezTo>
                    <a:pt x="3644" y="8252"/>
                    <a:pt x="3620" y="8502"/>
                    <a:pt x="3727" y="8656"/>
                  </a:cubicBezTo>
                  <a:cubicBezTo>
                    <a:pt x="3846" y="8823"/>
                    <a:pt x="4025" y="8942"/>
                    <a:pt x="4108" y="9109"/>
                  </a:cubicBezTo>
                  <a:cubicBezTo>
                    <a:pt x="4287" y="9430"/>
                    <a:pt x="4429" y="9787"/>
                    <a:pt x="4596" y="10133"/>
                  </a:cubicBezTo>
                  <a:cubicBezTo>
                    <a:pt x="4610" y="10133"/>
                    <a:pt x="4623" y="10134"/>
                    <a:pt x="4637" y="10134"/>
                  </a:cubicBezTo>
                  <a:cubicBezTo>
                    <a:pt x="4889" y="10134"/>
                    <a:pt x="5062" y="10026"/>
                    <a:pt x="5096" y="9811"/>
                  </a:cubicBezTo>
                  <a:cubicBezTo>
                    <a:pt x="5120" y="9680"/>
                    <a:pt x="5179" y="9621"/>
                    <a:pt x="5287" y="9573"/>
                  </a:cubicBezTo>
                  <a:cubicBezTo>
                    <a:pt x="5465" y="9502"/>
                    <a:pt x="5644" y="9442"/>
                    <a:pt x="5811" y="9359"/>
                  </a:cubicBezTo>
                  <a:cubicBezTo>
                    <a:pt x="6037" y="9252"/>
                    <a:pt x="6263" y="9133"/>
                    <a:pt x="6477" y="9014"/>
                  </a:cubicBezTo>
                  <a:cubicBezTo>
                    <a:pt x="6584" y="8954"/>
                    <a:pt x="6692" y="8930"/>
                    <a:pt x="6799" y="8894"/>
                  </a:cubicBezTo>
                  <a:cubicBezTo>
                    <a:pt x="7013" y="8835"/>
                    <a:pt x="7192" y="8656"/>
                    <a:pt x="7382" y="8525"/>
                  </a:cubicBezTo>
                  <a:cubicBezTo>
                    <a:pt x="7465" y="8478"/>
                    <a:pt x="7537" y="8394"/>
                    <a:pt x="7620" y="8383"/>
                  </a:cubicBezTo>
                  <a:cubicBezTo>
                    <a:pt x="7811" y="8347"/>
                    <a:pt x="7930" y="8252"/>
                    <a:pt x="7977" y="8061"/>
                  </a:cubicBezTo>
                  <a:cubicBezTo>
                    <a:pt x="8025" y="8109"/>
                    <a:pt x="8073" y="8144"/>
                    <a:pt x="8156" y="8204"/>
                  </a:cubicBezTo>
                  <a:cubicBezTo>
                    <a:pt x="8478" y="7990"/>
                    <a:pt x="8811" y="7763"/>
                    <a:pt x="9144" y="7549"/>
                  </a:cubicBezTo>
                  <a:cubicBezTo>
                    <a:pt x="9323" y="7430"/>
                    <a:pt x="9478" y="7275"/>
                    <a:pt x="9692" y="7180"/>
                  </a:cubicBezTo>
                  <a:cubicBezTo>
                    <a:pt x="9978" y="7061"/>
                    <a:pt x="10204" y="6811"/>
                    <a:pt x="10478" y="6644"/>
                  </a:cubicBezTo>
                  <a:cubicBezTo>
                    <a:pt x="10859" y="6430"/>
                    <a:pt x="11168" y="6108"/>
                    <a:pt x="11597" y="5966"/>
                  </a:cubicBezTo>
                  <a:cubicBezTo>
                    <a:pt x="11633" y="5954"/>
                    <a:pt x="11668" y="5930"/>
                    <a:pt x="11692" y="5894"/>
                  </a:cubicBezTo>
                  <a:cubicBezTo>
                    <a:pt x="11756" y="5794"/>
                    <a:pt x="11813" y="5680"/>
                    <a:pt x="11927" y="5680"/>
                  </a:cubicBezTo>
                  <a:cubicBezTo>
                    <a:pt x="11962" y="5680"/>
                    <a:pt x="12002" y="5690"/>
                    <a:pt x="12049" y="5716"/>
                  </a:cubicBezTo>
                  <a:cubicBezTo>
                    <a:pt x="12168" y="5418"/>
                    <a:pt x="12502" y="5549"/>
                    <a:pt x="12716" y="5382"/>
                  </a:cubicBezTo>
                  <a:cubicBezTo>
                    <a:pt x="12716" y="5180"/>
                    <a:pt x="12740" y="4954"/>
                    <a:pt x="12704" y="4751"/>
                  </a:cubicBezTo>
                  <a:cubicBezTo>
                    <a:pt x="12669" y="4525"/>
                    <a:pt x="12585" y="4311"/>
                    <a:pt x="12502" y="4108"/>
                  </a:cubicBezTo>
                  <a:cubicBezTo>
                    <a:pt x="12418" y="3870"/>
                    <a:pt x="12299" y="3656"/>
                    <a:pt x="12192" y="3430"/>
                  </a:cubicBezTo>
                  <a:cubicBezTo>
                    <a:pt x="12085" y="3203"/>
                    <a:pt x="11966" y="2977"/>
                    <a:pt x="11716" y="2870"/>
                  </a:cubicBezTo>
                  <a:cubicBezTo>
                    <a:pt x="11668" y="2846"/>
                    <a:pt x="11668" y="2810"/>
                    <a:pt x="11704" y="2739"/>
                  </a:cubicBezTo>
                  <a:cubicBezTo>
                    <a:pt x="11716" y="2703"/>
                    <a:pt x="11621" y="2596"/>
                    <a:pt x="11585" y="2525"/>
                  </a:cubicBezTo>
                  <a:lnTo>
                    <a:pt x="11216" y="2120"/>
                  </a:lnTo>
                  <a:cubicBezTo>
                    <a:pt x="11183" y="1988"/>
                    <a:pt x="11150" y="1855"/>
                    <a:pt x="10994" y="1855"/>
                  </a:cubicBezTo>
                  <a:cubicBezTo>
                    <a:pt x="10981" y="1855"/>
                    <a:pt x="10968" y="1856"/>
                    <a:pt x="10954" y="1858"/>
                  </a:cubicBezTo>
                  <a:lnTo>
                    <a:pt x="10954" y="1691"/>
                  </a:lnTo>
                  <a:cubicBezTo>
                    <a:pt x="10656" y="1596"/>
                    <a:pt x="10502" y="1334"/>
                    <a:pt x="10311" y="1084"/>
                  </a:cubicBezTo>
                  <a:cubicBezTo>
                    <a:pt x="10275" y="1132"/>
                    <a:pt x="10240" y="1167"/>
                    <a:pt x="10168" y="1239"/>
                  </a:cubicBezTo>
                  <a:cubicBezTo>
                    <a:pt x="10144" y="1036"/>
                    <a:pt x="10097" y="846"/>
                    <a:pt x="9871" y="798"/>
                  </a:cubicBezTo>
                  <a:cubicBezTo>
                    <a:pt x="9692" y="774"/>
                    <a:pt x="9525" y="739"/>
                    <a:pt x="9347" y="715"/>
                  </a:cubicBezTo>
                  <a:cubicBezTo>
                    <a:pt x="9347" y="655"/>
                    <a:pt x="9359" y="572"/>
                    <a:pt x="9359" y="429"/>
                  </a:cubicBezTo>
                  <a:lnTo>
                    <a:pt x="9359" y="429"/>
                  </a:lnTo>
                  <a:cubicBezTo>
                    <a:pt x="9228" y="548"/>
                    <a:pt x="9132" y="632"/>
                    <a:pt x="9061" y="691"/>
                  </a:cubicBezTo>
                  <a:cubicBezTo>
                    <a:pt x="8969" y="673"/>
                    <a:pt x="8990" y="507"/>
                    <a:pt x="8913" y="507"/>
                  </a:cubicBezTo>
                  <a:cubicBezTo>
                    <a:pt x="8890" y="507"/>
                    <a:pt x="8858" y="522"/>
                    <a:pt x="8811" y="560"/>
                  </a:cubicBezTo>
                  <a:cubicBezTo>
                    <a:pt x="8680" y="465"/>
                    <a:pt x="8549" y="358"/>
                    <a:pt x="8478" y="298"/>
                  </a:cubicBezTo>
                  <a:cubicBezTo>
                    <a:pt x="8335" y="298"/>
                    <a:pt x="8213" y="314"/>
                    <a:pt x="8102" y="314"/>
                  </a:cubicBezTo>
                  <a:cubicBezTo>
                    <a:pt x="8046" y="314"/>
                    <a:pt x="7993" y="310"/>
                    <a:pt x="7942" y="298"/>
                  </a:cubicBezTo>
                  <a:cubicBezTo>
                    <a:pt x="7823" y="262"/>
                    <a:pt x="7620" y="274"/>
                    <a:pt x="7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1073;p48">
              <a:extLst>
                <a:ext uri="{FF2B5EF4-FFF2-40B4-BE49-F238E27FC236}">
                  <a16:creationId xmlns:a16="http://schemas.microsoft.com/office/drawing/2014/main" id="{C6AC9C2B-0502-447C-BEA4-D9FA7F2D530D}"/>
                </a:ext>
              </a:extLst>
            </p:cNvPr>
            <p:cNvSpPr/>
            <p:nvPr/>
          </p:nvSpPr>
          <p:spPr>
            <a:xfrm>
              <a:off x="5637300" y="3405100"/>
              <a:ext cx="324175" cy="234500"/>
            </a:xfrm>
            <a:custGeom>
              <a:avLst/>
              <a:gdLst/>
              <a:ahLst/>
              <a:cxnLst/>
              <a:rect l="l" t="t" r="r" b="b"/>
              <a:pathLst>
                <a:path w="12967" h="9380" extrusionOk="0">
                  <a:moveTo>
                    <a:pt x="666" y="0"/>
                  </a:moveTo>
                  <a:cubicBezTo>
                    <a:pt x="467" y="0"/>
                    <a:pt x="240" y="123"/>
                    <a:pt x="0" y="318"/>
                  </a:cubicBezTo>
                  <a:cubicBezTo>
                    <a:pt x="203" y="592"/>
                    <a:pt x="501" y="604"/>
                    <a:pt x="774" y="640"/>
                  </a:cubicBezTo>
                  <a:cubicBezTo>
                    <a:pt x="851" y="650"/>
                    <a:pt x="928" y="682"/>
                    <a:pt x="998" y="682"/>
                  </a:cubicBezTo>
                  <a:cubicBezTo>
                    <a:pt x="1015" y="682"/>
                    <a:pt x="1032" y="680"/>
                    <a:pt x="1048" y="676"/>
                  </a:cubicBezTo>
                  <a:cubicBezTo>
                    <a:pt x="1074" y="670"/>
                    <a:pt x="1099" y="668"/>
                    <a:pt x="1123" y="668"/>
                  </a:cubicBezTo>
                  <a:cubicBezTo>
                    <a:pt x="1284" y="668"/>
                    <a:pt x="1420" y="771"/>
                    <a:pt x="1592" y="771"/>
                  </a:cubicBezTo>
                  <a:cubicBezTo>
                    <a:pt x="1624" y="771"/>
                    <a:pt x="1657" y="767"/>
                    <a:pt x="1691" y="759"/>
                  </a:cubicBezTo>
                  <a:cubicBezTo>
                    <a:pt x="1753" y="744"/>
                    <a:pt x="1818" y="737"/>
                    <a:pt x="1885" y="737"/>
                  </a:cubicBezTo>
                  <a:cubicBezTo>
                    <a:pt x="2025" y="737"/>
                    <a:pt x="2173" y="766"/>
                    <a:pt x="2310" y="807"/>
                  </a:cubicBezTo>
                  <a:cubicBezTo>
                    <a:pt x="2691" y="950"/>
                    <a:pt x="3120" y="878"/>
                    <a:pt x="3489" y="1104"/>
                  </a:cubicBezTo>
                  <a:cubicBezTo>
                    <a:pt x="3537" y="1128"/>
                    <a:pt x="3584" y="1164"/>
                    <a:pt x="3644" y="1164"/>
                  </a:cubicBezTo>
                  <a:cubicBezTo>
                    <a:pt x="4025" y="1164"/>
                    <a:pt x="4358" y="1342"/>
                    <a:pt x="4692" y="1521"/>
                  </a:cubicBezTo>
                  <a:cubicBezTo>
                    <a:pt x="4799" y="1581"/>
                    <a:pt x="4906" y="1652"/>
                    <a:pt x="5037" y="1676"/>
                  </a:cubicBezTo>
                  <a:cubicBezTo>
                    <a:pt x="5477" y="1735"/>
                    <a:pt x="5823" y="2021"/>
                    <a:pt x="6192" y="2223"/>
                  </a:cubicBezTo>
                  <a:cubicBezTo>
                    <a:pt x="6382" y="2319"/>
                    <a:pt x="6561" y="2450"/>
                    <a:pt x="6739" y="2557"/>
                  </a:cubicBezTo>
                  <a:cubicBezTo>
                    <a:pt x="6918" y="2676"/>
                    <a:pt x="7109" y="2771"/>
                    <a:pt x="7275" y="2890"/>
                  </a:cubicBezTo>
                  <a:cubicBezTo>
                    <a:pt x="7454" y="3021"/>
                    <a:pt x="7620" y="3164"/>
                    <a:pt x="7799" y="3283"/>
                  </a:cubicBezTo>
                  <a:cubicBezTo>
                    <a:pt x="7882" y="3343"/>
                    <a:pt x="7978" y="3414"/>
                    <a:pt x="8085" y="3438"/>
                  </a:cubicBezTo>
                  <a:cubicBezTo>
                    <a:pt x="8263" y="3486"/>
                    <a:pt x="8263" y="3688"/>
                    <a:pt x="8406" y="3783"/>
                  </a:cubicBezTo>
                  <a:cubicBezTo>
                    <a:pt x="8680" y="3974"/>
                    <a:pt x="8918" y="4212"/>
                    <a:pt x="9168" y="4426"/>
                  </a:cubicBezTo>
                  <a:cubicBezTo>
                    <a:pt x="9204" y="4462"/>
                    <a:pt x="9252" y="4474"/>
                    <a:pt x="9264" y="4509"/>
                  </a:cubicBezTo>
                  <a:cubicBezTo>
                    <a:pt x="9359" y="4807"/>
                    <a:pt x="9621" y="4950"/>
                    <a:pt x="9835" y="5152"/>
                  </a:cubicBezTo>
                  <a:cubicBezTo>
                    <a:pt x="10049" y="5343"/>
                    <a:pt x="10228" y="5569"/>
                    <a:pt x="10395" y="5795"/>
                  </a:cubicBezTo>
                  <a:cubicBezTo>
                    <a:pt x="10645" y="6129"/>
                    <a:pt x="10883" y="6474"/>
                    <a:pt x="11121" y="6819"/>
                  </a:cubicBezTo>
                  <a:cubicBezTo>
                    <a:pt x="11133" y="6831"/>
                    <a:pt x="11133" y="6843"/>
                    <a:pt x="11133" y="6855"/>
                  </a:cubicBezTo>
                  <a:cubicBezTo>
                    <a:pt x="11276" y="7010"/>
                    <a:pt x="11430" y="7141"/>
                    <a:pt x="11550" y="7296"/>
                  </a:cubicBezTo>
                  <a:cubicBezTo>
                    <a:pt x="11681" y="7462"/>
                    <a:pt x="11728" y="7665"/>
                    <a:pt x="11847" y="7843"/>
                  </a:cubicBezTo>
                  <a:cubicBezTo>
                    <a:pt x="12002" y="8069"/>
                    <a:pt x="12169" y="8308"/>
                    <a:pt x="12300" y="8569"/>
                  </a:cubicBezTo>
                  <a:cubicBezTo>
                    <a:pt x="12323" y="8629"/>
                    <a:pt x="12347" y="8689"/>
                    <a:pt x="12300" y="8796"/>
                  </a:cubicBezTo>
                  <a:cubicBezTo>
                    <a:pt x="12157" y="9141"/>
                    <a:pt x="12204" y="9189"/>
                    <a:pt x="12573" y="9296"/>
                  </a:cubicBezTo>
                  <a:cubicBezTo>
                    <a:pt x="12633" y="9308"/>
                    <a:pt x="12669" y="9343"/>
                    <a:pt x="12740" y="9379"/>
                  </a:cubicBezTo>
                  <a:cubicBezTo>
                    <a:pt x="12824" y="9260"/>
                    <a:pt x="12895" y="9165"/>
                    <a:pt x="12966" y="9046"/>
                  </a:cubicBezTo>
                  <a:cubicBezTo>
                    <a:pt x="12907" y="8903"/>
                    <a:pt x="12800" y="8748"/>
                    <a:pt x="12859" y="8569"/>
                  </a:cubicBezTo>
                  <a:cubicBezTo>
                    <a:pt x="12657" y="8319"/>
                    <a:pt x="12621" y="7974"/>
                    <a:pt x="12419" y="7736"/>
                  </a:cubicBezTo>
                  <a:cubicBezTo>
                    <a:pt x="12359" y="7665"/>
                    <a:pt x="12323" y="7629"/>
                    <a:pt x="12347" y="7522"/>
                  </a:cubicBezTo>
                  <a:cubicBezTo>
                    <a:pt x="12359" y="7462"/>
                    <a:pt x="12312" y="7367"/>
                    <a:pt x="12264" y="7307"/>
                  </a:cubicBezTo>
                  <a:cubicBezTo>
                    <a:pt x="12181" y="7212"/>
                    <a:pt x="12014" y="7153"/>
                    <a:pt x="12002" y="7057"/>
                  </a:cubicBezTo>
                  <a:cubicBezTo>
                    <a:pt x="11978" y="6938"/>
                    <a:pt x="11907" y="6879"/>
                    <a:pt x="11847" y="6807"/>
                  </a:cubicBezTo>
                  <a:cubicBezTo>
                    <a:pt x="11761" y="6678"/>
                    <a:pt x="11782" y="6430"/>
                    <a:pt x="11564" y="6430"/>
                  </a:cubicBezTo>
                  <a:cubicBezTo>
                    <a:pt x="11542" y="6430"/>
                    <a:pt x="11517" y="6433"/>
                    <a:pt x="11490" y="6438"/>
                  </a:cubicBezTo>
                  <a:cubicBezTo>
                    <a:pt x="11419" y="6319"/>
                    <a:pt x="11335" y="6200"/>
                    <a:pt x="11288" y="6069"/>
                  </a:cubicBezTo>
                  <a:cubicBezTo>
                    <a:pt x="11192" y="5807"/>
                    <a:pt x="11061" y="5581"/>
                    <a:pt x="10799" y="5462"/>
                  </a:cubicBezTo>
                  <a:cubicBezTo>
                    <a:pt x="10668" y="5402"/>
                    <a:pt x="10823" y="5212"/>
                    <a:pt x="10621" y="5176"/>
                  </a:cubicBezTo>
                  <a:cubicBezTo>
                    <a:pt x="10526" y="5164"/>
                    <a:pt x="10418" y="5010"/>
                    <a:pt x="10383" y="4902"/>
                  </a:cubicBezTo>
                  <a:cubicBezTo>
                    <a:pt x="10323" y="4736"/>
                    <a:pt x="10192" y="4700"/>
                    <a:pt x="10073" y="4605"/>
                  </a:cubicBezTo>
                  <a:cubicBezTo>
                    <a:pt x="9966" y="4533"/>
                    <a:pt x="9823" y="4462"/>
                    <a:pt x="9776" y="4343"/>
                  </a:cubicBezTo>
                  <a:cubicBezTo>
                    <a:pt x="9711" y="4213"/>
                    <a:pt x="9714" y="4064"/>
                    <a:pt x="9547" y="4064"/>
                  </a:cubicBezTo>
                  <a:cubicBezTo>
                    <a:pt x="9530" y="4064"/>
                    <a:pt x="9511" y="4066"/>
                    <a:pt x="9490" y="4069"/>
                  </a:cubicBezTo>
                  <a:cubicBezTo>
                    <a:pt x="9442" y="3724"/>
                    <a:pt x="9014" y="3747"/>
                    <a:pt x="8906" y="3497"/>
                  </a:cubicBezTo>
                  <a:cubicBezTo>
                    <a:pt x="8847" y="3343"/>
                    <a:pt x="8609" y="3426"/>
                    <a:pt x="8597" y="3200"/>
                  </a:cubicBezTo>
                  <a:cubicBezTo>
                    <a:pt x="8597" y="3105"/>
                    <a:pt x="8382" y="3069"/>
                    <a:pt x="8299" y="2938"/>
                  </a:cubicBezTo>
                  <a:cubicBezTo>
                    <a:pt x="8228" y="2831"/>
                    <a:pt x="8073" y="2759"/>
                    <a:pt x="7942" y="2676"/>
                  </a:cubicBezTo>
                  <a:cubicBezTo>
                    <a:pt x="7823" y="2593"/>
                    <a:pt x="7704" y="2521"/>
                    <a:pt x="7597" y="2450"/>
                  </a:cubicBezTo>
                  <a:cubicBezTo>
                    <a:pt x="7573" y="2438"/>
                    <a:pt x="7537" y="2426"/>
                    <a:pt x="7525" y="2402"/>
                  </a:cubicBezTo>
                  <a:cubicBezTo>
                    <a:pt x="7287" y="2152"/>
                    <a:pt x="7025" y="1962"/>
                    <a:pt x="6704" y="1854"/>
                  </a:cubicBezTo>
                  <a:cubicBezTo>
                    <a:pt x="6632" y="1831"/>
                    <a:pt x="6597" y="1747"/>
                    <a:pt x="6537" y="1700"/>
                  </a:cubicBezTo>
                  <a:cubicBezTo>
                    <a:pt x="6489" y="1652"/>
                    <a:pt x="6442" y="1581"/>
                    <a:pt x="6406" y="1581"/>
                  </a:cubicBezTo>
                  <a:cubicBezTo>
                    <a:pt x="6073" y="1569"/>
                    <a:pt x="5846" y="1342"/>
                    <a:pt x="5573" y="1235"/>
                  </a:cubicBezTo>
                  <a:cubicBezTo>
                    <a:pt x="5287" y="1128"/>
                    <a:pt x="5025" y="985"/>
                    <a:pt x="4751" y="878"/>
                  </a:cubicBezTo>
                  <a:cubicBezTo>
                    <a:pt x="4513" y="783"/>
                    <a:pt x="4227" y="771"/>
                    <a:pt x="4049" y="545"/>
                  </a:cubicBezTo>
                  <a:cubicBezTo>
                    <a:pt x="4049" y="545"/>
                    <a:pt x="4025" y="533"/>
                    <a:pt x="4013" y="533"/>
                  </a:cubicBezTo>
                  <a:cubicBezTo>
                    <a:pt x="3981" y="536"/>
                    <a:pt x="3950" y="538"/>
                    <a:pt x="3920" y="538"/>
                  </a:cubicBezTo>
                  <a:cubicBezTo>
                    <a:pt x="3742" y="538"/>
                    <a:pt x="3580" y="481"/>
                    <a:pt x="3418" y="390"/>
                  </a:cubicBezTo>
                  <a:cubicBezTo>
                    <a:pt x="3239" y="295"/>
                    <a:pt x="3025" y="259"/>
                    <a:pt x="2810" y="223"/>
                  </a:cubicBezTo>
                  <a:cubicBezTo>
                    <a:pt x="2721" y="209"/>
                    <a:pt x="2624" y="196"/>
                    <a:pt x="2528" y="196"/>
                  </a:cubicBezTo>
                  <a:cubicBezTo>
                    <a:pt x="2457" y="196"/>
                    <a:pt x="2388" y="203"/>
                    <a:pt x="2322" y="223"/>
                  </a:cubicBezTo>
                  <a:cubicBezTo>
                    <a:pt x="2294" y="231"/>
                    <a:pt x="2268" y="235"/>
                    <a:pt x="2243" y="235"/>
                  </a:cubicBezTo>
                  <a:cubicBezTo>
                    <a:pt x="2126" y="235"/>
                    <a:pt x="2037" y="163"/>
                    <a:pt x="1936" y="163"/>
                  </a:cubicBezTo>
                  <a:cubicBezTo>
                    <a:pt x="1930" y="163"/>
                    <a:pt x="1924" y="163"/>
                    <a:pt x="1917" y="164"/>
                  </a:cubicBezTo>
                  <a:cubicBezTo>
                    <a:pt x="1915" y="164"/>
                    <a:pt x="1913" y="164"/>
                    <a:pt x="1911" y="164"/>
                  </a:cubicBezTo>
                  <a:cubicBezTo>
                    <a:pt x="1838" y="164"/>
                    <a:pt x="1781" y="18"/>
                    <a:pt x="1709" y="18"/>
                  </a:cubicBezTo>
                  <a:cubicBezTo>
                    <a:pt x="1679" y="18"/>
                    <a:pt x="1646" y="44"/>
                    <a:pt x="1608" y="116"/>
                  </a:cubicBezTo>
                  <a:cubicBezTo>
                    <a:pt x="1575" y="45"/>
                    <a:pt x="1536" y="23"/>
                    <a:pt x="1494" y="23"/>
                  </a:cubicBezTo>
                  <a:cubicBezTo>
                    <a:pt x="1432" y="23"/>
                    <a:pt x="1363" y="73"/>
                    <a:pt x="1298" y="80"/>
                  </a:cubicBezTo>
                  <a:cubicBezTo>
                    <a:pt x="1232" y="86"/>
                    <a:pt x="1169" y="94"/>
                    <a:pt x="1103" y="94"/>
                  </a:cubicBezTo>
                  <a:cubicBezTo>
                    <a:pt x="1027" y="94"/>
                    <a:pt x="947" y="83"/>
                    <a:pt x="858" y="45"/>
                  </a:cubicBezTo>
                  <a:cubicBezTo>
                    <a:pt x="797" y="14"/>
                    <a:pt x="733" y="0"/>
                    <a:pt x="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1074;p48">
              <a:extLst>
                <a:ext uri="{FF2B5EF4-FFF2-40B4-BE49-F238E27FC236}">
                  <a16:creationId xmlns:a16="http://schemas.microsoft.com/office/drawing/2014/main" id="{30AD11D8-D1E9-4954-BB39-DFFF320A6526}"/>
                </a:ext>
              </a:extLst>
            </p:cNvPr>
            <p:cNvSpPr/>
            <p:nvPr/>
          </p:nvSpPr>
          <p:spPr>
            <a:xfrm>
              <a:off x="5616750" y="3446050"/>
              <a:ext cx="291750" cy="216150"/>
            </a:xfrm>
            <a:custGeom>
              <a:avLst/>
              <a:gdLst/>
              <a:ahLst/>
              <a:cxnLst/>
              <a:rect l="l" t="t" r="r" b="b"/>
              <a:pathLst>
                <a:path w="11670" h="8646" extrusionOk="0">
                  <a:moveTo>
                    <a:pt x="163" y="1"/>
                  </a:moveTo>
                  <a:cubicBezTo>
                    <a:pt x="143" y="1"/>
                    <a:pt x="79" y="52"/>
                    <a:pt x="25" y="74"/>
                  </a:cubicBezTo>
                  <a:cubicBezTo>
                    <a:pt x="84" y="145"/>
                    <a:pt x="120" y="193"/>
                    <a:pt x="168" y="252"/>
                  </a:cubicBezTo>
                  <a:cubicBezTo>
                    <a:pt x="108" y="276"/>
                    <a:pt x="60" y="288"/>
                    <a:pt x="1" y="312"/>
                  </a:cubicBezTo>
                  <a:cubicBezTo>
                    <a:pt x="13" y="347"/>
                    <a:pt x="13" y="395"/>
                    <a:pt x="37" y="395"/>
                  </a:cubicBezTo>
                  <a:cubicBezTo>
                    <a:pt x="263" y="502"/>
                    <a:pt x="501" y="645"/>
                    <a:pt x="739" y="681"/>
                  </a:cubicBezTo>
                  <a:cubicBezTo>
                    <a:pt x="894" y="705"/>
                    <a:pt x="1049" y="728"/>
                    <a:pt x="1180" y="812"/>
                  </a:cubicBezTo>
                  <a:cubicBezTo>
                    <a:pt x="1513" y="1026"/>
                    <a:pt x="1930" y="978"/>
                    <a:pt x="2287" y="1157"/>
                  </a:cubicBezTo>
                  <a:cubicBezTo>
                    <a:pt x="2466" y="1252"/>
                    <a:pt x="2680" y="1252"/>
                    <a:pt x="2823" y="1419"/>
                  </a:cubicBezTo>
                  <a:cubicBezTo>
                    <a:pt x="3275" y="1467"/>
                    <a:pt x="3573" y="1859"/>
                    <a:pt x="4025" y="1919"/>
                  </a:cubicBezTo>
                  <a:cubicBezTo>
                    <a:pt x="4097" y="1919"/>
                    <a:pt x="4192" y="1955"/>
                    <a:pt x="4204" y="2002"/>
                  </a:cubicBezTo>
                  <a:cubicBezTo>
                    <a:pt x="4299" y="2264"/>
                    <a:pt x="4585" y="2217"/>
                    <a:pt x="4752" y="2348"/>
                  </a:cubicBezTo>
                  <a:cubicBezTo>
                    <a:pt x="4966" y="2514"/>
                    <a:pt x="5287" y="2455"/>
                    <a:pt x="5454" y="2752"/>
                  </a:cubicBezTo>
                  <a:cubicBezTo>
                    <a:pt x="5561" y="2931"/>
                    <a:pt x="5847" y="2979"/>
                    <a:pt x="6049" y="3098"/>
                  </a:cubicBezTo>
                  <a:cubicBezTo>
                    <a:pt x="6264" y="3217"/>
                    <a:pt x="6478" y="3348"/>
                    <a:pt x="6692" y="3479"/>
                  </a:cubicBezTo>
                  <a:cubicBezTo>
                    <a:pt x="6918" y="3622"/>
                    <a:pt x="7145" y="3788"/>
                    <a:pt x="7383" y="3943"/>
                  </a:cubicBezTo>
                  <a:cubicBezTo>
                    <a:pt x="7645" y="4110"/>
                    <a:pt x="7847" y="4360"/>
                    <a:pt x="8085" y="4574"/>
                  </a:cubicBezTo>
                  <a:cubicBezTo>
                    <a:pt x="8192" y="4681"/>
                    <a:pt x="8312" y="4765"/>
                    <a:pt x="8431" y="4872"/>
                  </a:cubicBezTo>
                  <a:cubicBezTo>
                    <a:pt x="8538" y="4955"/>
                    <a:pt x="8562" y="5110"/>
                    <a:pt x="8752" y="5134"/>
                  </a:cubicBezTo>
                  <a:cubicBezTo>
                    <a:pt x="8859" y="5146"/>
                    <a:pt x="8954" y="5348"/>
                    <a:pt x="9050" y="5467"/>
                  </a:cubicBezTo>
                  <a:cubicBezTo>
                    <a:pt x="9085" y="5527"/>
                    <a:pt x="9133" y="5634"/>
                    <a:pt x="9157" y="5634"/>
                  </a:cubicBezTo>
                  <a:cubicBezTo>
                    <a:pt x="9177" y="5631"/>
                    <a:pt x="9195" y="5630"/>
                    <a:pt x="9211" y="5630"/>
                  </a:cubicBezTo>
                  <a:cubicBezTo>
                    <a:pt x="9428" y="5630"/>
                    <a:pt x="9259" y="5844"/>
                    <a:pt x="9347" y="5955"/>
                  </a:cubicBezTo>
                  <a:cubicBezTo>
                    <a:pt x="9443" y="6015"/>
                    <a:pt x="9538" y="6062"/>
                    <a:pt x="9633" y="6122"/>
                  </a:cubicBezTo>
                  <a:cubicBezTo>
                    <a:pt x="9669" y="6146"/>
                    <a:pt x="9740" y="6169"/>
                    <a:pt x="9740" y="6193"/>
                  </a:cubicBezTo>
                  <a:cubicBezTo>
                    <a:pt x="9752" y="6598"/>
                    <a:pt x="10371" y="6646"/>
                    <a:pt x="10288" y="7110"/>
                  </a:cubicBezTo>
                  <a:cubicBezTo>
                    <a:pt x="10586" y="7443"/>
                    <a:pt x="10824" y="7813"/>
                    <a:pt x="10990" y="8229"/>
                  </a:cubicBezTo>
                  <a:cubicBezTo>
                    <a:pt x="11062" y="8384"/>
                    <a:pt x="11205" y="8503"/>
                    <a:pt x="11336" y="8646"/>
                  </a:cubicBezTo>
                  <a:cubicBezTo>
                    <a:pt x="11538" y="8598"/>
                    <a:pt x="11669" y="8432"/>
                    <a:pt x="11538" y="8313"/>
                  </a:cubicBezTo>
                  <a:cubicBezTo>
                    <a:pt x="11312" y="8098"/>
                    <a:pt x="11360" y="7789"/>
                    <a:pt x="11181" y="7563"/>
                  </a:cubicBezTo>
                  <a:cubicBezTo>
                    <a:pt x="10979" y="7312"/>
                    <a:pt x="10871" y="7003"/>
                    <a:pt x="10645" y="6753"/>
                  </a:cubicBezTo>
                  <a:cubicBezTo>
                    <a:pt x="10467" y="6527"/>
                    <a:pt x="10324" y="6277"/>
                    <a:pt x="10145" y="6039"/>
                  </a:cubicBezTo>
                  <a:cubicBezTo>
                    <a:pt x="9812" y="5562"/>
                    <a:pt x="9395" y="5157"/>
                    <a:pt x="8978" y="4753"/>
                  </a:cubicBezTo>
                  <a:cubicBezTo>
                    <a:pt x="8788" y="4550"/>
                    <a:pt x="8609" y="4312"/>
                    <a:pt x="8383" y="4169"/>
                  </a:cubicBezTo>
                  <a:cubicBezTo>
                    <a:pt x="8073" y="3991"/>
                    <a:pt x="7907" y="3633"/>
                    <a:pt x="7573" y="3502"/>
                  </a:cubicBezTo>
                  <a:cubicBezTo>
                    <a:pt x="7347" y="3419"/>
                    <a:pt x="7240" y="3205"/>
                    <a:pt x="7061" y="3086"/>
                  </a:cubicBezTo>
                  <a:cubicBezTo>
                    <a:pt x="6883" y="2955"/>
                    <a:pt x="6704" y="2824"/>
                    <a:pt x="6537" y="2693"/>
                  </a:cubicBezTo>
                  <a:cubicBezTo>
                    <a:pt x="6466" y="2633"/>
                    <a:pt x="6395" y="2574"/>
                    <a:pt x="6323" y="2550"/>
                  </a:cubicBezTo>
                  <a:cubicBezTo>
                    <a:pt x="5978" y="2467"/>
                    <a:pt x="5764" y="2181"/>
                    <a:pt x="5466" y="2038"/>
                  </a:cubicBezTo>
                  <a:cubicBezTo>
                    <a:pt x="5037" y="1848"/>
                    <a:pt x="4668" y="1514"/>
                    <a:pt x="4192" y="1407"/>
                  </a:cubicBezTo>
                  <a:cubicBezTo>
                    <a:pt x="4109" y="1395"/>
                    <a:pt x="4049" y="1324"/>
                    <a:pt x="3978" y="1288"/>
                  </a:cubicBezTo>
                  <a:cubicBezTo>
                    <a:pt x="3835" y="1217"/>
                    <a:pt x="3704" y="1133"/>
                    <a:pt x="3561" y="1062"/>
                  </a:cubicBezTo>
                  <a:cubicBezTo>
                    <a:pt x="3430" y="1002"/>
                    <a:pt x="3287" y="966"/>
                    <a:pt x="3156" y="907"/>
                  </a:cubicBezTo>
                  <a:cubicBezTo>
                    <a:pt x="2870" y="788"/>
                    <a:pt x="2573" y="705"/>
                    <a:pt x="2311" y="550"/>
                  </a:cubicBezTo>
                  <a:cubicBezTo>
                    <a:pt x="1894" y="288"/>
                    <a:pt x="1418" y="264"/>
                    <a:pt x="953" y="181"/>
                  </a:cubicBezTo>
                  <a:cubicBezTo>
                    <a:pt x="846" y="169"/>
                    <a:pt x="751" y="193"/>
                    <a:pt x="668" y="85"/>
                  </a:cubicBezTo>
                  <a:cubicBezTo>
                    <a:pt x="644" y="50"/>
                    <a:pt x="584" y="50"/>
                    <a:pt x="537" y="50"/>
                  </a:cubicBezTo>
                  <a:cubicBezTo>
                    <a:pt x="520" y="46"/>
                    <a:pt x="504" y="45"/>
                    <a:pt x="487" y="45"/>
                  </a:cubicBezTo>
                  <a:cubicBezTo>
                    <a:pt x="433" y="45"/>
                    <a:pt x="377" y="58"/>
                    <a:pt x="321" y="58"/>
                  </a:cubicBezTo>
                  <a:cubicBezTo>
                    <a:pt x="269" y="58"/>
                    <a:pt x="217" y="47"/>
                    <a:pt x="168" y="2"/>
                  </a:cubicBezTo>
                  <a:cubicBezTo>
                    <a:pt x="167" y="1"/>
                    <a:pt x="165" y="1"/>
                    <a:pt x="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1075;p48">
              <a:extLst>
                <a:ext uri="{FF2B5EF4-FFF2-40B4-BE49-F238E27FC236}">
                  <a16:creationId xmlns:a16="http://schemas.microsoft.com/office/drawing/2014/main" id="{E1C6CA70-109B-4868-9EC0-6B35293BAA1B}"/>
                </a:ext>
              </a:extLst>
            </p:cNvPr>
            <p:cNvSpPr/>
            <p:nvPr/>
          </p:nvSpPr>
          <p:spPr>
            <a:xfrm>
              <a:off x="5134850" y="3306775"/>
              <a:ext cx="185775" cy="188450"/>
            </a:xfrm>
            <a:custGeom>
              <a:avLst/>
              <a:gdLst/>
              <a:ahLst/>
              <a:cxnLst/>
              <a:rect l="l" t="t" r="r" b="b"/>
              <a:pathLst>
                <a:path w="7431" h="7538" extrusionOk="0">
                  <a:moveTo>
                    <a:pt x="1" y="1"/>
                  </a:moveTo>
                  <a:lnTo>
                    <a:pt x="1" y="1"/>
                  </a:lnTo>
                  <a:cubicBezTo>
                    <a:pt x="84" y="299"/>
                    <a:pt x="215" y="465"/>
                    <a:pt x="441" y="549"/>
                  </a:cubicBezTo>
                  <a:cubicBezTo>
                    <a:pt x="691" y="620"/>
                    <a:pt x="870" y="799"/>
                    <a:pt x="1060" y="942"/>
                  </a:cubicBezTo>
                  <a:cubicBezTo>
                    <a:pt x="1251" y="1073"/>
                    <a:pt x="1477" y="1156"/>
                    <a:pt x="1620" y="1346"/>
                  </a:cubicBezTo>
                  <a:cubicBezTo>
                    <a:pt x="1680" y="1426"/>
                    <a:pt x="1773" y="1539"/>
                    <a:pt x="1906" y="1539"/>
                  </a:cubicBezTo>
                  <a:cubicBezTo>
                    <a:pt x="1932" y="1539"/>
                    <a:pt x="1960" y="1535"/>
                    <a:pt x="1989" y="1525"/>
                  </a:cubicBezTo>
                  <a:cubicBezTo>
                    <a:pt x="2013" y="1525"/>
                    <a:pt x="2049" y="1549"/>
                    <a:pt x="2072" y="1573"/>
                  </a:cubicBezTo>
                  <a:cubicBezTo>
                    <a:pt x="2180" y="1656"/>
                    <a:pt x="2263" y="1787"/>
                    <a:pt x="2382" y="1823"/>
                  </a:cubicBezTo>
                  <a:cubicBezTo>
                    <a:pt x="2513" y="1882"/>
                    <a:pt x="2489" y="2049"/>
                    <a:pt x="2644" y="2085"/>
                  </a:cubicBezTo>
                  <a:cubicBezTo>
                    <a:pt x="2751" y="2120"/>
                    <a:pt x="2870" y="2216"/>
                    <a:pt x="2977" y="2287"/>
                  </a:cubicBezTo>
                  <a:cubicBezTo>
                    <a:pt x="3180" y="2394"/>
                    <a:pt x="3370" y="2573"/>
                    <a:pt x="3465" y="2763"/>
                  </a:cubicBezTo>
                  <a:cubicBezTo>
                    <a:pt x="3549" y="2918"/>
                    <a:pt x="3739" y="2799"/>
                    <a:pt x="3775" y="2978"/>
                  </a:cubicBezTo>
                  <a:cubicBezTo>
                    <a:pt x="3799" y="3097"/>
                    <a:pt x="3942" y="3204"/>
                    <a:pt x="4049" y="3299"/>
                  </a:cubicBezTo>
                  <a:cubicBezTo>
                    <a:pt x="4144" y="3394"/>
                    <a:pt x="4275" y="3454"/>
                    <a:pt x="4370" y="3549"/>
                  </a:cubicBezTo>
                  <a:cubicBezTo>
                    <a:pt x="4537" y="3728"/>
                    <a:pt x="4692" y="3918"/>
                    <a:pt x="4858" y="4097"/>
                  </a:cubicBezTo>
                  <a:cubicBezTo>
                    <a:pt x="4966" y="4216"/>
                    <a:pt x="5073" y="4347"/>
                    <a:pt x="5180" y="4466"/>
                  </a:cubicBezTo>
                  <a:cubicBezTo>
                    <a:pt x="5299" y="4597"/>
                    <a:pt x="5490" y="4656"/>
                    <a:pt x="5418" y="4894"/>
                  </a:cubicBezTo>
                  <a:cubicBezTo>
                    <a:pt x="5394" y="4942"/>
                    <a:pt x="5490" y="5049"/>
                    <a:pt x="5561" y="5085"/>
                  </a:cubicBezTo>
                  <a:cubicBezTo>
                    <a:pt x="5740" y="5192"/>
                    <a:pt x="5871" y="5323"/>
                    <a:pt x="5882" y="5561"/>
                  </a:cubicBezTo>
                  <a:cubicBezTo>
                    <a:pt x="5882" y="5621"/>
                    <a:pt x="6001" y="5680"/>
                    <a:pt x="6061" y="5752"/>
                  </a:cubicBezTo>
                  <a:cubicBezTo>
                    <a:pt x="6085" y="5775"/>
                    <a:pt x="6132" y="5787"/>
                    <a:pt x="6144" y="5811"/>
                  </a:cubicBezTo>
                  <a:cubicBezTo>
                    <a:pt x="6180" y="5930"/>
                    <a:pt x="6192" y="6073"/>
                    <a:pt x="6263" y="6168"/>
                  </a:cubicBezTo>
                  <a:cubicBezTo>
                    <a:pt x="6513" y="6609"/>
                    <a:pt x="6787" y="7038"/>
                    <a:pt x="7085" y="7538"/>
                  </a:cubicBezTo>
                  <a:cubicBezTo>
                    <a:pt x="7228" y="7335"/>
                    <a:pt x="7323" y="7192"/>
                    <a:pt x="7430" y="7049"/>
                  </a:cubicBezTo>
                  <a:cubicBezTo>
                    <a:pt x="7323" y="6835"/>
                    <a:pt x="7299" y="6597"/>
                    <a:pt x="7073" y="6454"/>
                  </a:cubicBezTo>
                  <a:cubicBezTo>
                    <a:pt x="7025" y="6418"/>
                    <a:pt x="7014" y="6335"/>
                    <a:pt x="6990" y="6264"/>
                  </a:cubicBezTo>
                  <a:cubicBezTo>
                    <a:pt x="6954" y="6168"/>
                    <a:pt x="6942" y="6026"/>
                    <a:pt x="6871" y="5978"/>
                  </a:cubicBezTo>
                  <a:cubicBezTo>
                    <a:pt x="6740" y="5871"/>
                    <a:pt x="6668" y="5787"/>
                    <a:pt x="6704" y="5609"/>
                  </a:cubicBezTo>
                  <a:cubicBezTo>
                    <a:pt x="6716" y="5549"/>
                    <a:pt x="6644" y="5430"/>
                    <a:pt x="6573" y="5406"/>
                  </a:cubicBezTo>
                  <a:cubicBezTo>
                    <a:pt x="6394" y="5323"/>
                    <a:pt x="6347" y="5156"/>
                    <a:pt x="6287" y="4990"/>
                  </a:cubicBezTo>
                  <a:cubicBezTo>
                    <a:pt x="6275" y="4954"/>
                    <a:pt x="6263" y="4894"/>
                    <a:pt x="6240" y="4883"/>
                  </a:cubicBezTo>
                  <a:cubicBezTo>
                    <a:pt x="5978" y="4740"/>
                    <a:pt x="5918" y="4478"/>
                    <a:pt x="5799" y="4240"/>
                  </a:cubicBezTo>
                  <a:cubicBezTo>
                    <a:pt x="5728" y="4121"/>
                    <a:pt x="5585" y="4025"/>
                    <a:pt x="5478" y="3918"/>
                  </a:cubicBezTo>
                  <a:cubicBezTo>
                    <a:pt x="5406" y="3847"/>
                    <a:pt x="5275" y="3751"/>
                    <a:pt x="5299" y="3716"/>
                  </a:cubicBezTo>
                  <a:cubicBezTo>
                    <a:pt x="5359" y="3501"/>
                    <a:pt x="5097" y="3585"/>
                    <a:pt x="5109" y="3466"/>
                  </a:cubicBezTo>
                  <a:cubicBezTo>
                    <a:pt x="5120" y="3287"/>
                    <a:pt x="4966" y="3275"/>
                    <a:pt x="4870" y="3204"/>
                  </a:cubicBezTo>
                  <a:cubicBezTo>
                    <a:pt x="4668" y="3037"/>
                    <a:pt x="4406" y="2894"/>
                    <a:pt x="4287" y="2680"/>
                  </a:cubicBezTo>
                  <a:cubicBezTo>
                    <a:pt x="4180" y="2477"/>
                    <a:pt x="3858" y="2454"/>
                    <a:pt x="3882" y="2180"/>
                  </a:cubicBezTo>
                  <a:cubicBezTo>
                    <a:pt x="3680" y="2061"/>
                    <a:pt x="3489" y="1954"/>
                    <a:pt x="3299" y="1835"/>
                  </a:cubicBezTo>
                  <a:cubicBezTo>
                    <a:pt x="3215" y="1787"/>
                    <a:pt x="3049" y="1799"/>
                    <a:pt x="3144" y="1620"/>
                  </a:cubicBezTo>
                  <a:cubicBezTo>
                    <a:pt x="3156" y="1608"/>
                    <a:pt x="3084" y="1525"/>
                    <a:pt x="3037" y="1501"/>
                  </a:cubicBezTo>
                  <a:cubicBezTo>
                    <a:pt x="3016" y="1494"/>
                    <a:pt x="2992" y="1492"/>
                    <a:pt x="2969" y="1492"/>
                  </a:cubicBezTo>
                  <a:cubicBezTo>
                    <a:pt x="2944" y="1492"/>
                    <a:pt x="2919" y="1494"/>
                    <a:pt x="2895" y="1494"/>
                  </a:cubicBezTo>
                  <a:cubicBezTo>
                    <a:pt x="2867" y="1494"/>
                    <a:pt x="2841" y="1491"/>
                    <a:pt x="2823" y="1477"/>
                  </a:cubicBezTo>
                  <a:cubicBezTo>
                    <a:pt x="2763" y="1442"/>
                    <a:pt x="2739" y="1334"/>
                    <a:pt x="2680" y="1287"/>
                  </a:cubicBezTo>
                  <a:cubicBezTo>
                    <a:pt x="2549" y="1189"/>
                    <a:pt x="2438" y="1020"/>
                    <a:pt x="2237" y="1020"/>
                  </a:cubicBezTo>
                  <a:cubicBezTo>
                    <a:pt x="2219" y="1020"/>
                    <a:pt x="2200" y="1022"/>
                    <a:pt x="2180" y="1025"/>
                  </a:cubicBezTo>
                  <a:cubicBezTo>
                    <a:pt x="2176" y="1026"/>
                    <a:pt x="2172" y="1027"/>
                    <a:pt x="2167" y="1027"/>
                  </a:cubicBezTo>
                  <a:cubicBezTo>
                    <a:pt x="2129" y="1027"/>
                    <a:pt x="2070" y="985"/>
                    <a:pt x="2049" y="953"/>
                  </a:cubicBezTo>
                  <a:cubicBezTo>
                    <a:pt x="1941" y="751"/>
                    <a:pt x="1751" y="703"/>
                    <a:pt x="1572" y="620"/>
                  </a:cubicBezTo>
                  <a:cubicBezTo>
                    <a:pt x="1179" y="430"/>
                    <a:pt x="787" y="251"/>
                    <a:pt x="394" y="84"/>
                  </a:cubicBezTo>
                  <a:cubicBezTo>
                    <a:pt x="286" y="37"/>
                    <a:pt x="156" y="37"/>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1076;p48">
              <a:extLst>
                <a:ext uri="{FF2B5EF4-FFF2-40B4-BE49-F238E27FC236}">
                  <a16:creationId xmlns:a16="http://schemas.microsoft.com/office/drawing/2014/main" id="{7B6377FA-9730-4395-B90E-96FA015D146C}"/>
                </a:ext>
              </a:extLst>
            </p:cNvPr>
            <p:cNvSpPr/>
            <p:nvPr/>
          </p:nvSpPr>
          <p:spPr>
            <a:xfrm>
              <a:off x="5292900" y="3207125"/>
              <a:ext cx="183975" cy="190175"/>
            </a:xfrm>
            <a:custGeom>
              <a:avLst/>
              <a:gdLst/>
              <a:ahLst/>
              <a:cxnLst/>
              <a:rect l="l" t="t" r="r" b="b"/>
              <a:pathLst>
                <a:path w="7359" h="7607" extrusionOk="0">
                  <a:moveTo>
                    <a:pt x="240" y="1"/>
                  </a:moveTo>
                  <a:cubicBezTo>
                    <a:pt x="165" y="1"/>
                    <a:pt x="86" y="7"/>
                    <a:pt x="1" y="22"/>
                  </a:cubicBezTo>
                  <a:cubicBezTo>
                    <a:pt x="251" y="177"/>
                    <a:pt x="430" y="284"/>
                    <a:pt x="608" y="403"/>
                  </a:cubicBezTo>
                  <a:cubicBezTo>
                    <a:pt x="692" y="463"/>
                    <a:pt x="763" y="534"/>
                    <a:pt x="834" y="594"/>
                  </a:cubicBezTo>
                  <a:cubicBezTo>
                    <a:pt x="909" y="669"/>
                    <a:pt x="970" y="758"/>
                    <a:pt x="1073" y="758"/>
                  </a:cubicBezTo>
                  <a:cubicBezTo>
                    <a:pt x="1101" y="758"/>
                    <a:pt x="1132" y="752"/>
                    <a:pt x="1168" y="737"/>
                  </a:cubicBezTo>
                  <a:cubicBezTo>
                    <a:pt x="1180" y="915"/>
                    <a:pt x="1334" y="927"/>
                    <a:pt x="1465" y="963"/>
                  </a:cubicBezTo>
                  <a:cubicBezTo>
                    <a:pt x="1549" y="991"/>
                    <a:pt x="1567" y="1149"/>
                    <a:pt x="1662" y="1149"/>
                  </a:cubicBezTo>
                  <a:cubicBezTo>
                    <a:pt x="1689" y="1149"/>
                    <a:pt x="1721" y="1137"/>
                    <a:pt x="1763" y="1106"/>
                  </a:cubicBezTo>
                  <a:cubicBezTo>
                    <a:pt x="1858" y="1201"/>
                    <a:pt x="1965" y="1296"/>
                    <a:pt x="2061" y="1403"/>
                  </a:cubicBezTo>
                  <a:cubicBezTo>
                    <a:pt x="2073" y="1415"/>
                    <a:pt x="2096" y="1463"/>
                    <a:pt x="2108" y="1463"/>
                  </a:cubicBezTo>
                  <a:cubicBezTo>
                    <a:pt x="2418" y="1463"/>
                    <a:pt x="2537" y="1760"/>
                    <a:pt x="2787" y="1880"/>
                  </a:cubicBezTo>
                  <a:cubicBezTo>
                    <a:pt x="2918" y="1939"/>
                    <a:pt x="3025" y="2070"/>
                    <a:pt x="3132" y="2177"/>
                  </a:cubicBezTo>
                  <a:cubicBezTo>
                    <a:pt x="3168" y="2213"/>
                    <a:pt x="3192" y="2296"/>
                    <a:pt x="3239" y="2308"/>
                  </a:cubicBezTo>
                  <a:cubicBezTo>
                    <a:pt x="3585" y="2356"/>
                    <a:pt x="3692" y="2689"/>
                    <a:pt x="3942" y="2868"/>
                  </a:cubicBezTo>
                  <a:cubicBezTo>
                    <a:pt x="4168" y="3034"/>
                    <a:pt x="4323" y="3296"/>
                    <a:pt x="4513" y="3511"/>
                  </a:cubicBezTo>
                  <a:cubicBezTo>
                    <a:pt x="4740" y="3761"/>
                    <a:pt x="4966" y="3999"/>
                    <a:pt x="5180" y="4249"/>
                  </a:cubicBezTo>
                  <a:cubicBezTo>
                    <a:pt x="5359" y="4475"/>
                    <a:pt x="5597" y="4701"/>
                    <a:pt x="5656" y="4963"/>
                  </a:cubicBezTo>
                  <a:cubicBezTo>
                    <a:pt x="5740" y="5273"/>
                    <a:pt x="5966" y="5451"/>
                    <a:pt x="6121" y="5701"/>
                  </a:cubicBezTo>
                  <a:cubicBezTo>
                    <a:pt x="6145" y="5761"/>
                    <a:pt x="6180" y="5821"/>
                    <a:pt x="6204" y="5880"/>
                  </a:cubicBezTo>
                  <a:cubicBezTo>
                    <a:pt x="6287" y="6130"/>
                    <a:pt x="6407" y="6356"/>
                    <a:pt x="6561" y="6571"/>
                  </a:cubicBezTo>
                  <a:cubicBezTo>
                    <a:pt x="6692" y="6773"/>
                    <a:pt x="6740" y="7035"/>
                    <a:pt x="6835" y="7249"/>
                  </a:cubicBezTo>
                  <a:cubicBezTo>
                    <a:pt x="6871" y="7309"/>
                    <a:pt x="6978" y="7321"/>
                    <a:pt x="7038" y="7368"/>
                  </a:cubicBezTo>
                  <a:cubicBezTo>
                    <a:pt x="7085" y="7428"/>
                    <a:pt x="7109" y="7499"/>
                    <a:pt x="7157" y="7606"/>
                  </a:cubicBezTo>
                  <a:cubicBezTo>
                    <a:pt x="7252" y="7464"/>
                    <a:pt x="7311" y="7356"/>
                    <a:pt x="7359" y="7285"/>
                  </a:cubicBezTo>
                  <a:cubicBezTo>
                    <a:pt x="7276" y="7023"/>
                    <a:pt x="7204" y="6785"/>
                    <a:pt x="7121" y="6547"/>
                  </a:cubicBezTo>
                  <a:cubicBezTo>
                    <a:pt x="6954" y="6106"/>
                    <a:pt x="6799" y="5666"/>
                    <a:pt x="6442" y="5320"/>
                  </a:cubicBezTo>
                  <a:cubicBezTo>
                    <a:pt x="6342" y="5220"/>
                    <a:pt x="6409" y="4984"/>
                    <a:pt x="6192" y="4984"/>
                  </a:cubicBezTo>
                  <a:cubicBezTo>
                    <a:pt x="6178" y="4984"/>
                    <a:pt x="6162" y="4985"/>
                    <a:pt x="6145" y="4987"/>
                  </a:cubicBezTo>
                  <a:cubicBezTo>
                    <a:pt x="6204" y="4880"/>
                    <a:pt x="6371" y="4820"/>
                    <a:pt x="6216" y="4701"/>
                  </a:cubicBezTo>
                  <a:cubicBezTo>
                    <a:pt x="6085" y="4582"/>
                    <a:pt x="5942" y="4475"/>
                    <a:pt x="5787" y="4344"/>
                  </a:cubicBezTo>
                  <a:cubicBezTo>
                    <a:pt x="5811" y="4297"/>
                    <a:pt x="5823" y="4237"/>
                    <a:pt x="5847" y="4189"/>
                  </a:cubicBezTo>
                  <a:cubicBezTo>
                    <a:pt x="5478" y="3749"/>
                    <a:pt x="5109" y="3308"/>
                    <a:pt x="4752" y="2880"/>
                  </a:cubicBezTo>
                  <a:cubicBezTo>
                    <a:pt x="4621" y="2713"/>
                    <a:pt x="4394" y="2642"/>
                    <a:pt x="4323" y="2415"/>
                  </a:cubicBezTo>
                  <a:cubicBezTo>
                    <a:pt x="4312" y="2359"/>
                    <a:pt x="4174" y="2271"/>
                    <a:pt x="4108" y="2271"/>
                  </a:cubicBezTo>
                  <a:cubicBezTo>
                    <a:pt x="4104" y="2271"/>
                    <a:pt x="4100" y="2272"/>
                    <a:pt x="4097" y="2272"/>
                  </a:cubicBezTo>
                  <a:cubicBezTo>
                    <a:pt x="4065" y="2283"/>
                    <a:pt x="4039" y="2287"/>
                    <a:pt x="4016" y="2287"/>
                  </a:cubicBezTo>
                  <a:cubicBezTo>
                    <a:pt x="3909" y="2287"/>
                    <a:pt x="3888" y="2186"/>
                    <a:pt x="3859" y="2118"/>
                  </a:cubicBezTo>
                  <a:cubicBezTo>
                    <a:pt x="3787" y="1927"/>
                    <a:pt x="3692" y="1796"/>
                    <a:pt x="3478" y="1772"/>
                  </a:cubicBezTo>
                  <a:cubicBezTo>
                    <a:pt x="3442" y="1772"/>
                    <a:pt x="3394" y="1737"/>
                    <a:pt x="3370" y="1713"/>
                  </a:cubicBezTo>
                  <a:cubicBezTo>
                    <a:pt x="3228" y="1594"/>
                    <a:pt x="3168" y="1368"/>
                    <a:pt x="2978" y="1320"/>
                  </a:cubicBezTo>
                  <a:cubicBezTo>
                    <a:pt x="2787" y="1272"/>
                    <a:pt x="2692" y="1141"/>
                    <a:pt x="2561" y="1034"/>
                  </a:cubicBezTo>
                  <a:cubicBezTo>
                    <a:pt x="2513" y="987"/>
                    <a:pt x="2454" y="951"/>
                    <a:pt x="2394" y="915"/>
                  </a:cubicBezTo>
                  <a:cubicBezTo>
                    <a:pt x="2227" y="820"/>
                    <a:pt x="2061" y="713"/>
                    <a:pt x="1882" y="653"/>
                  </a:cubicBezTo>
                  <a:cubicBezTo>
                    <a:pt x="1715" y="582"/>
                    <a:pt x="1584" y="475"/>
                    <a:pt x="1418" y="415"/>
                  </a:cubicBezTo>
                  <a:cubicBezTo>
                    <a:pt x="1263" y="356"/>
                    <a:pt x="1084" y="260"/>
                    <a:pt x="942" y="189"/>
                  </a:cubicBezTo>
                  <a:cubicBezTo>
                    <a:pt x="744" y="95"/>
                    <a:pt x="524" y="1"/>
                    <a:pt x="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1077;p48">
              <a:extLst>
                <a:ext uri="{FF2B5EF4-FFF2-40B4-BE49-F238E27FC236}">
                  <a16:creationId xmlns:a16="http://schemas.microsoft.com/office/drawing/2014/main" id="{9F31F07E-CC00-4E79-AF15-3FB94C8DD159}"/>
                </a:ext>
              </a:extLst>
            </p:cNvPr>
            <p:cNvSpPr/>
            <p:nvPr/>
          </p:nvSpPr>
          <p:spPr>
            <a:xfrm>
              <a:off x="5068475" y="3339525"/>
              <a:ext cx="193200" cy="192900"/>
            </a:xfrm>
            <a:custGeom>
              <a:avLst/>
              <a:gdLst/>
              <a:ahLst/>
              <a:cxnLst/>
              <a:rect l="l" t="t" r="r" b="b"/>
              <a:pathLst>
                <a:path w="7728" h="7716" extrusionOk="0">
                  <a:moveTo>
                    <a:pt x="144" y="1"/>
                  </a:moveTo>
                  <a:cubicBezTo>
                    <a:pt x="108" y="84"/>
                    <a:pt x="72" y="167"/>
                    <a:pt x="1" y="310"/>
                  </a:cubicBezTo>
                  <a:cubicBezTo>
                    <a:pt x="405" y="322"/>
                    <a:pt x="620" y="715"/>
                    <a:pt x="1013" y="715"/>
                  </a:cubicBezTo>
                  <a:cubicBezTo>
                    <a:pt x="1144" y="989"/>
                    <a:pt x="1477" y="977"/>
                    <a:pt x="1668" y="1167"/>
                  </a:cubicBezTo>
                  <a:cubicBezTo>
                    <a:pt x="2013" y="1489"/>
                    <a:pt x="2501" y="1584"/>
                    <a:pt x="2834" y="1941"/>
                  </a:cubicBezTo>
                  <a:cubicBezTo>
                    <a:pt x="3096" y="2227"/>
                    <a:pt x="3477" y="2394"/>
                    <a:pt x="3751" y="2668"/>
                  </a:cubicBezTo>
                  <a:cubicBezTo>
                    <a:pt x="4013" y="2930"/>
                    <a:pt x="4346" y="3144"/>
                    <a:pt x="4573" y="3418"/>
                  </a:cubicBezTo>
                  <a:cubicBezTo>
                    <a:pt x="4846" y="3739"/>
                    <a:pt x="5168" y="4013"/>
                    <a:pt x="5418" y="4346"/>
                  </a:cubicBezTo>
                  <a:cubicBezTo>
                    <a:pt x="5608" y="4596"/>
                    <a:pt x="5775" y="4858"/>
                    <a:pt x="6001" y="5085"/>
                  </a:cubicBezTo>
                  <a:cubicBezTo>
                    <a:pt x="6049" y="5144"/>
                    <a:pt x="5894" y="5239"/>
                    <a:pt x="6049" y="5311"/>
                  </a:cubicBezTo>
                  <a:cubicBezTo>
                    <a:pt x="6120" y="5335"/>
                    <a:pt x="6144" y="5466"/>
                    <a:pt x="6204" y="5525"/>
                  </a:cubicBezTo>
                  <a:cubicBezTo>
                    <a:pt x="6275" y="5597"/>
                    <a:pt x="6382" y="5632"/>
                    <a:pt x="6442" y="5704"/>
                  </a:cubicBezTo>
                  <a:cubicBezTo>
                    <a:pt x="6525" y="5847"/>
                    <a:pt x="6597" y="6013"/>
                    <a:pt x="6668" y="6168"/>
                  </a:cubicBezTo>
                  <a:cubicBezTo>
                    <a:pt x="6704" y="6240"/>
                    <a:pt x="6751" y="6311"/>
                    <a:pt x="6763" y="6394"/>
                  </a:cubicBezTo>
                  <a:cubicBezTo>
                    <a:pt x="6770" y="6450"/>
                    <a:pt x="6782" y="6468"/>
                    <a:pt x="6797" y="6468"/>
                  </a:cubicBezTo>
                  <a:cubicBezTo>
                    <a:pt x="6825" y="6468"/>
                    <a:pt x="6863" y="6400"/>
                    <a:pt x="6894" y="6400"/>
                  </a:cubicBezTo>
                  <a:cubicBezTo>
                    <a:pt x="6903" y="6400"/>
                    <a:pt x="6911" y="6405"/>
                    <a:pt x="6918" y="6418"/>
                  </a:cubicBezTo>
                  <a:cubicBezTo>
                    <a:pt x="6942" y="6478"/>
                    <a:pt x="6990" y="6549"/>
                    <a:pt x="6990" y="6609"/>
                  </a:cubicBezTo>
                  <a:cubicBezTo>
                    <a:pt x="7002" y="6882"/>
                    <a:pt x="7168" y="7097"/>
                    <a:pt x="7240" y="7347"/>
                  </a:cubicBezTo>
                  <a:cubicBezTo>
                    <a:pt x="7287" y="7478"/>
                    <a:pt x="7466" y="7573"/>
                    <a:pt x="7609" y="7716"/>
                  </a:cubicBezTo>
                  <a:cubicBezTo>
                    <a:pt x="7704" y="7597"/>
                    <a:pt x="7728" y="7525"/>
                    <a:pt x="7692" y="7335"/>
                  </a:cubicBezTo>
                  <a:cubicBezTo>
                    <a:pt x="7621" y="6990"/>
                    <a:pt x="7347" y="6716"/>
                    <a:pt x="7335" y="6359"/>
                  </a:cubicBezTo>
                  <a:cubicBezTo>
                    <a:pt x="7037" y="6156"/>
                    <a:pt x="7073" y="5763"/>
                    <a:pt x="6811" y="5537"/>
                  </a:cubicBezTo>
                  <a:cubicBezTo>
                    <a:pt x="6680" y="5430"/>
                    <a:pt x="6621" y="5239"/>
                    <a:pt x="6501" y="5108"/>
                  </a:cubicBezTo>
                  <a:cubicBezTo>
                    <a:pt x="6382" y="4977"/>
                    <a:pt x="6359" y="4751"/>
                    <a:pt x="6240" y="4632"/>
                  </a:cubicBezTo>
                  <a:cubicBezTo>
                    <a:pt x="6085" y="4489"/>
                    <a:pt x="5989" y="4323"/>
                    <a:pt x="5859" y="4180"/>
                  </a:cubicBezTo>
                  <a:cubicBezTo>
                    <a:pt x="5811" y="4108"/>
                    <a:pt x="5739" y="4061"/>
                    <a:pt x="5692" y="4001"/>
                  </a:cubicBezTo>
                  <a:cubicBezTo>
                    <a:pt x="5394" y="3465"/>
                    <a:pt x="4858" y="3144"/>
                    <a:pt x="4465" y="2703"/>
                  </a:cubicBezTo>
                  <a:cubicBezTo>
                    <a:pt x="4311" y="2537"/>
                    <a:pt x="4073" y="2441"/>
                    <a:pt x="4013" y="2191"/>
                  </a:cubicBezTo>
                  <a:cubicBezTo>
                    <a:pt x="4008" y="2192"/>
                    <a:pt x="4002" y="2192"/>
                    <a:pt x="3997" y="2192"/>
                  </a:cubicBezTo>
                  <a:cubicBezTo>
                    <a:pt x="3737" y="2192"/>
                    <a:pt x="3688" y="1904"/>
                    <a:pt x="3501" y="1822"/>
                  </a:cubicBezTo>
                  <a:cubicBezTo>
                    <a:pt x="3144" y="1668"/>
                    <a:pt x="2941" y="1334"/>
                    <a:pt x="2560" y="1191"/>
                  </a:cubicBezTo>
                  <a:cubicBezTo>
                    <a:pt x="2156" y="1036"/>
                    <a:pt x="1798" y="786"/>
                    <a:pt x="1406" y="596"/>
                  </a:cubicBezTo>
                  <a:cubicBezTo>
                    <a:pt x="1179" y="489"/>
                    <a:pt x="941" y="382"/>
                    <a:pt x="739" y="239"/>
                  </a:cubicBezTo>
                  <a:cubicBezTo>
                    <a:pt x="644" y="172"/>
                    <a:pt x="534" y="106"/>
                    <a:pt x="408" y="106"/>
                  </a:cubicBezTo>
                  <a:cubicBezTo>
                    <a:pt x="377" y="106"/>
                    <a:pt x="344" y="110"/>
                    <a:pt x="310" y="120"/>
                  </a:cubicBezTo>
                  <a:cubicBezTo>
                    <a:pt x="307" y="120"/>
                    <a:pt x="304" y="121"/>
                    <a:pt x="301" y="121"/>
                  </a:cubicBezTo>
                  <a:cubicBezTo>
                    <a:pt x="255" y="121"/>
                    <a:pt x="199" y="45"/>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1078;p48">
              <a:extLst>
                <a:ext uri="{FF2B5EF4-FFF2-40B4-BE49-F238E27FC236}">
                  <a16:creationId xmlns:a16="http://schemas.microsoft.com/office/drawing/2014/main" id="{80BC6D5D-0923-4433-86CB-98F7AB1184DC}"/>
                </a:ext>
              </a:extLst>
            </p:cNvPr>
            <p:cNvSpPr/>
            <p:nvPr/>
          </p:nvSpPr>
          <p:spPr>
            <a:xfrm>
              <a:off x="5258375" y="3242700"/>
              <a:ext cx="158675" cy="174700"/>
            </a:xfrm>
            <a:custGeom>
              <a:avLst/>
              <a:gdLst/>
              <a:ahLst/>
              <a:cxnLst/>
              <a:rect l="l" t="t" r="r" b="b"/>
              <a:pathLst>
                <a:path w="6347" h="6988" extrusionOk="0">
                  <a:moveTo>
                    <a:pt x="227" y="1"/>
                  </a:moveTo>
                  <a:cubicBezTo>
                    <a:pt x="159" y="1"/>
                    <a:pt x="90" y="18"/>
                    <a:pt x="13" y="28"/>
                  </a:cubicBezTo>
                  <a:cubicBezTo>
                    <a:pt x="13" y="64"/>
                    <a:pt x="1" y="87"/>
                    <a:pt x="1" y="123"/>
                  </a:cubicBezTo>
                  <a:cubicBezTo>
                    <a:pt x="144" y="195"/>
                    <a:pt x="156" y="373"/>
                    <a:pt x="382" y="397"/>
                  </a:cubicBezTo>
                  <a:cubicBezTo>
                    <a:pt x="525" y="397"/>
                    <a:pt x="644" y="623"/>
                    <a:pt x="775" y="742"/>
                  </a:cubicBezTo>
                  <a:cubicBezTo>
                    <a:pt x="941" y="909"/>
                    <a:pt x="1132" y="1004"/>
                    <a:pt x="1394" y="1004"/>
                  </a:cubicBezTo>
                  <a:cubicBezTo>
                    <a:pt x="1394" y="1076"/>
                    <a:pt x="1394" y="1135"/>
                    <a:pt x="1382" y="1171"/>
                  </a:cubicBezTo>
                  <a:cubicBezTo>
                    <a:pt x="1715" y="1397"/>
                    <a:pt x="2120" y="1492"/>
                    <a:pt x="2251" y="1933"/>
                  </a:cubicBezTo>
                  <a:cubicBezTo>
                    <a:pt x="2299" y="2076"/>
                    <a:pt x="2406" y="2195"/>
                    <a:pt x="2584" y="2231"/>
                  </a:cubicBezTo>
                  <a:cubicBezTo>
                    <a:pt x="2787" y="2266"/>
                    <a:pt x="2894" y="2409"/>
                    <a:pt x="2930" y="2635"/>
                  </a:cubicBezTo>
                  <a:cubicBezTo>
                    <a:pt x="3001" y="2600"/>
                    <a:pt x="3061" y="2564"/>
                    <a:pt x="3120" y="2540"/>
                  </a:cubicBezTo>
                  <a:cubicBezTo>
                    <a:pt x="3204" y="2659"/>
                    <a:pt x="3299" y="2778"/>
                    <a:pt x="3382" y="2897"/>
                  </a:cubicBezTo>
                  <a:cubicBezTo>
                    <a:pt x="3358" y="2945"/>
                    <a:pt x="3323" y="2993"/>
                    <a:pt x="3275" y="3076"/>
                  </a:cubicBezTo>
                  <a:cubicBezTo>
                    <a:pt x="3394" y="3112"/>
                    <a:pt x="3525" y="3124"/>
                    <a:pt x="3608" y="3195"/>
                  </a:cubicBezTo>
                  <a:cubicBezTo>
                    <a:pt x="3704" y="3266"/>
                    <a:pt x="3727" y="3409"/>
                    <a:pt x="3823" y="3481"/>
                  </a:cubicBezTo>
                  <a:cubicBezTo>
                    <a:pt x="3942" y="3576"/>
                    <a:pt x="3704" y="3719"/>
                    <a:pt x="3882" y="3778"/>
                  </a:cubicBezTo>
                  <a:cubicBezTo>
                    <a:pt x="3930" y="3743"/>
                    <a:pt x="3989" y="3707"/>
                    <a:pt x="4037" y="3671"/>
                  </a:cubicBezTo>
                  <a:cubicBezTo>
                    <a:pt x="4073" y="3707"/>
                    <a:pt x="4108" y="3731"/>
                    <a:pt x="4108" y="3743"/>
                  </a:cubicBezTo>
                  <a:cubicBezTo>
                    <a:pt x="4073" y="3886"/>
                    <a:pt x="4120" y="3993"/>
                    <a:pt x="4251" y="4052"/>
                  </a:cubicBezTo>
                  <a:cubicBezTo>
                    <a:pt x="4359" y="4100"/>
                    <a:pt x="4478" y="4136"/>
                    <a:pt x="4537" y="4219"/>
                  </a:cubicBezTo>
                  <a:cubicBezTo>
                    <a:pt x="4632" y="4350"/>
                    <a:pt x="4704" y="4481"/>
                    <a:pt x="4835" y="4600"/>
                  </a:cubicBezTo>
                  <a:cubicBezTo>
                    <a:pt x="4954" y="4707"/>
                    <a:pt x="5025" y="4898"/>
                    <a:pt x="5073" y="5064"/>
                  </a:cubicBezTo>
                  <a:cubicBezTo>
                    <a:pt x="5085" y="5112"/>
                    <a:pt x="4978" y="5183"/>
                    <a:pt x="5097" y="5255"/>
                  </a:cubicBezTo>
                  <a:cubicBezTo>
                    <a:pt x="5180" y="5302"/>
                    <a:pt x="5228" y="5398"/>
                    <a:pt x="5287" y="5469"/>
                  </a:cubicBezTo>
                  <a:cubicBezTo>
                    <a:pt x="5335" y="5529"/>
                    <a:pt x="5359" y="5612"/>
                    <a:pt x="5418" y="5755"/>
                  </a:cubicBezTo>
                  <a:cubicBezTo>
                    <a:pt x="5287" y="5671"/>
                    <a:pt x="5228" y="5636"/>
                    <a:pt x="5156" y="5600"/>
                  </a:cubicBezTo>
                  <a:lnTo>
                    <a:pt x="5156" y="5600"/>
                  </a:lnTo>
                  <a:cubicBezTo>
                    <a:pt x="5168" y="5648"/>
                    <a:pt x="5168" y="5707"/>
                    <a:pt x="5180" y="5719"/>
                  </a:cubicBezTo>
                  <a:cubicBezTo>
                    <a:pt x="5406" y="5826"/>
                    <a:pt x="5454" y="6005"/>
                    <a:pt x="5490" y="6231"/>
                  </a:cubicBezTo>
                  <a:cubicBezTo>
                    <a:pt x="5525" y="6433"/>
                    <a:pt x="5656" y="6624"/>
                    <a:pt x="5656" y="6850"/>
                  </a:cubicBezTo>
                  <a:cubicBezTo>
                    <a:pt x="5656" y="6898"/>
                    <a:pt x="5799" y="6969"/>
                    <a:pt x="5883" y="6981"/>
                  </a:cubicBezTo>
                  <a:cubicBezTo>
                    <a:pt x="5910" y="6985"/>
                    <a:pt x="5938" y="6988"/>
                    <a:pt x="5966" y="6988"/>
                  </a:cubicBezTo>
                  <a:cubicBezTo>
                    <a:pt x="6089" y="6988"/>
                    <a:pt x="6199" y="6939"/>
                    <a:pt x="6228" y="6803"/>
                  </a:cubicBezTo>
                  <a:cubicBezTo>
                    <a:pt x="6264" y="6612"/>
                    <a:pt x="6347" y="6433"/>
                    <a:pt x="6180" y="6219"/>
                  </a:cubicBezTo>
                  <a:cubicBezTo>
                    <a:pt x="5966" y="5945"/>
                    <a:pt x="5871" y="5588"/>
                    <a:pt x="5740" y="5267"/>
                  </a:cubicBezTo>
                  <a:cubicBezTo>
                    <a:pt x="5716" y="5207"/>
                    <a:pt x="5716" y="5136"/>
                    <a:pt x="5680" y="5112"/>
                  </a:cubicBezTo>
                  <a:cubicBezTo>
                    <a:pt x="5359" y="4898"/>
                    <a:pt x="5347" y="4505"/>
                    <a:pt x="5109" y="4243"/>
                  </a:cubicBezTo>
                  <a:cubicBezTo>
                    <a:pt x="4847" y="3945"/>
                    <a:pt x="4620" y="3612"/>
                    <a:pt x="4359" y="3302"/>
                  </a:cubicBezTo>
                  <a:cubicBezTo>
                    <a:pt x="4108" y="2993"/>
                    <a:pt x="3847" y="2695"/>
                    <a:pt x="3549" y="2421"/>
                  </a:cubicBezTo>
                  <a:cubicBezTo>
                    <a:pt x="3382" y="2254"/>
                    <a:pt x="3227" y="2076"/>
                    <a:pt x="3025" y="1933"/>
                  </a:cubicBezTo>
                  <a:cubicBezTo>
                    <a:pt x="2763" y="1766"/>
                    <a:pt x="2561" y="1516"/>
                    <a:pt x="2311" y="1326"/>
                  </a:cubicBezTo>
                  <a:cubicBezTo>
                    <a:pt x="2108" y="1171"/>
                    <a:pt x="1906" y="1028"/>
                    <a:pt x="1692" y="885"/>
                  </a:cubicBezTo>
                  <a:cubicBezTo>
                    <a:pt x="1477" y="742"/>
                    <a:pt x="1311" y="516"/>
                    <a:pt x="1084" y="397"/>
                  </a:cubicBezTo>
                  <a:cubicBezTo>
                    <a:pt x="822" y="266"/>
                    <a:pt x="596" y="28"/>
                    <a:pt x="275" y="4"/>
                  </a:cubicBezTo>
                  <a:cubicBezTo>
                    <a:pt x="259" y="2"/>
                    <a:pt x="243" y="1"/>
                    <a:pt x="2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1079;p48">
              <a:extLst>
                <a:ext uri="{FF2B5EF4-FFF2-40B4-BE49-F238E27FC236}">
                  <a16:creationId xmlns:a16="http://schemas.microsoft.com/office/drawing/2014/main" id="{8530677C-6D97-4ABA-8E3A-944845FDEE31}"/>
                </a:ext>
              </a:extLst>
            </p:cNvPr>
            <p:cNvSpPr/>
            <p:nvPr/>
          </p:nvSpPr>
          <p:spPr>
            <a:xfrm>
              <a:off x="5389650" y="3199025"/>
              <a:ext cx="126525" cy="151250"/>
            </a:xfrm>
            <a:custGeom>
              <a:avLst/>
              <a:gdLst/>
              <a:ahLst/>
              <a:cxnLst/>
              <a:rect l="l" t="t" r="r" b="b"/>
              <a:pathLst>
                <a:path w="5061" h="6050" extrusionOk="0">
                  <a:moveTo>
                    <a:pt x="1430" y="731"/>
                  </a:moveTo>
                  <a:lnTo>
                    <a:pt x="1430" y="731"/>
                  </a:lnTo>
                  <a:cubicBezTo>
                    <a:pt x="1430" y="731"/>
                    <a:pt x="1430" y="731"/>
                    <a:pt x="1431" y="732"/>
                  </a:cubicBezTo>
                  <a:lnTo>
                    <a:pt x="1431" y="732"/>
                  </a:lnTo>
                  <a:cubicBezTo>
                    <a:pt x="1430" y="731"/>
                    <a:pt x="1430" y="731"/>
                    <a:pt x="1430" y="731"/>
                  </a:cubicBezTo>
                  <a:close/>
                  <a:moveTo>
                    <a:pt x="429" y="1"/>
                  </a:moveTo>
                  <a:cubicBezTo>
                    <a:pt x="405" y="60"/>
                    <a:pt x="370" y="120"/>
                    <a:pt x="334" y="203"/>
                  </a:cubicBezTo>
                  <a:cubicBezTo>
                    <a:pt x="251" y="144"/>
                    <a:pt x="155" y="96"/>
                    <a:pt x="36" y="13"/>
                  </a:cubicBezTo>
                  <a:cubicBezTo>
                    <a:pt x="36" y="108"/>
                    <a:pt x="0" y="203"/>
                    <a:pt x="36" y="275"/>
                  </a:cubicBezTo>
                  <a:cubicBezTo>
                    <a:pt x="155" y="525"/>
                    <a:pt x="215" y="596"/>
                    <a:pt x="489" y="727"/>
                  </a:cubicBezTo>
                  <a:cubicBezTo>
                    <a:pt x="727" y="834"/>
                    <a:pt x="893" y="1049"/>
                    <a:pt x="1072" y="1215"/>
                  </a:cubicBezTo>
                  <a:cubicBezTo>
                    <a:pt x="1370" y="1477"/>
                    <a:pt x="1715" y="1692"/>
                    <a:pt x="2036" y="1918"/>
                  </a:cubicBezTo>
                  <a:cubicBezTo>
                    <a:pt x="2084" y="1954"/>
                    <a:pt x="2108" y="2025"/>
                    <a:pt x="2132" y="2084"/>
                  </a:cubicBezTo>
                  <a:cubicBezTo>
                    <a:pt x="2156" y="2120"/>
                    <a:pt x="2156" y="2192"/>
                    <a:pt x="2191" y="2227"/>
                  </a:cubicBezTo>
                  <a:cubicBezTo>
                    <a:pt x="2429" y="2454"/>
                    <a:pt x="2644" y="2727"/>
                    <a:pt x="2918" y="2894"/>
                  </a:cubicBezTo>
                  <a:cubicBezTo>
                    <a:pt x="3084" y="2989"/>
                    <a:pt x="2989" y="3156"/>
                    <a:pt x="3108" y="3227"/>
                  </a:cubicBezTo>
                  <a:cubicBezTo>
                    <a:pt x="3310" y="3358"/>
                    <a:pt x="3382" y="3573"/>
                    <a:pt x="3501" y="3775"/>
                  </a:cubicBezTo>
                  <a:cubicBezTo>
                    <a:pt x="3596" y="3966"/>
                    <a:pt x="3799" y="4109"/>
                    <a:pt x="3918" y="4287"/>
                  </a:cubicBezTo>
                  <a:cubicBezTo>
                    <a:pt x="4013" y="4442"/>
                    <a:pt x="4180" y="4573"/>
                    <a:pt x="4144" y="4799"/>
                  </a:cubicBezTo>
                  <a:cubicBezTo>
                    <a:pt x="4406" y="5121"/>
                    <a:pt x="4513" y="5502"/>
                    <a:pt x="4668" y="5871"/>
                  </a:cubicBezTo>
                  <a:cubicBezTo>
                    <a:pt x="4692" y="5942"/>
                    <a:pt x="4787" y="5990"/>
                    <a:pt x="4870" y="6049"/>
                  </a:cubicBezTo>
                  <a:cubicBezTo>
                    <a:pt x="5061" y="5811"/>
                    <a:pt x="5001" y="5573"/>
                    <a:pt x="4942" y="5335"/>
                  </a:cubicBezTo>
                  <a:cubicBezTo>
                    <a:pt x="4906" y="5180"/>
                    <a:pt x="4858" y="5025"/>
                    <a:pt x="4823" y="4871"/>
                  </a:cubicBezTo>
                  <a:cubicBezTo>
                    <a:pt x="4799" y="4716"/>
                    <a:pt x="4561" y="4632"/>
                    <a:pt x="4680" y="4418"/>
                  </a:cubicBezTo>
                  <a:cubicBezTo>
                    <a:pt x="4703" y="4394"/>
                    <a:pt x="4596" y="4287"/>
                    <a:pt x="4537" y="4240"/>
                  </a:cubicBezTo>
                  <a:cubicBezTo>
                    <a:pt x="4382" y="4109"/>
                    <a:pt x="4287" y="3966"/>
                    <a:pt x="4263" y="3775"/>
                  </a:cubicBezTo>
                  <a:cubicBezTo>
                    <a:pt x="4251" y="3728"/>
                    <a:pt x="4239" y="3644"/>
                    <a:pt x="4215" y="3644"/>
                  </a:cubicBezTo>
                  <a:cubicBezTo>
                    <a:pt x="4061" y="3620"/>
                    <a:pt x="4096" y="3525"/>
                    <a:pt x="4084" y="3418"/>
                  </a:cubicBezTo>
                  <a:cubicBezTo>
                    <a:pt x="4080" y="3364"/>
                    <a:pt x="4063" y="3346"/>
                    <a:pt x="4039" y="3346"/>
                  </a:cubicBezTo>
                  <a:cubicBezTo>
                    <a:pt x="3996" y="3346"/>
                    <a:pt x="3932" y="3406"/>
                    <a:pt x="3894" y="3406"/>
                  </a:cubicBezTo>
                  <a:cubicBezTo>
                    <a:pt x="3822" y="3216"/>
                    <a:pt x="3751" y="3025"/>
                    <a:pt x="3680" y="2846"/>
                  </a:cubicBezTo>
                  <a:cubicBezTo>
                    <a:pt x="3668" y="2811"/>
                    <a:pt x="3632" y="2751"/>
                    <a:pt x="3608" y="2739"/>
                  </a:cubicBezTo>
                  <a:cubicBezTo>
                    <a:pt x="3358" y="2727"/>
                    <a:pt x="3299" y="2501"/>
                    <a:pt x="3191" y="2335"/>
                  </a:cubicBezTo>
                  <a:cubicBezTo>
                    <a:pt x="3096" y="2204"/>
                    <a:pt x="3048" y="1989"/>
                    <a:pt x="2822" y="1989"/>
                  </a:cubicBezTo>
                  <a:cubicBezTo>
                    <a:pt x="2787" y="1989"/>
                    <a:pt x="2739" y="1906"/>
                    <a:pt x="2715" y="1858"/>
                  </a:cubicBezTo>
                  <a:cubicBezTo>
                    <a:pt x="2560" y="1513"/>
                    <a:pt x="2275" y="1322"/>
                    <a:pt x="1929" y="1203"/>
                  </a:cubicBezTo>
                  <a:cubicBezTo>
                    <a:pt x="1905" y="1192"/>
                    <a:pt x="1870" y="1144"/>
                    <a:pt x="1870" y="1144"/>
                  </a:cubicBezTo>
                  <a:cubicBezTo>
                    <a:pt x="2013" y="930"/>
                    <a:pt x="1584" y="1072"/>
                    <a:pt x="1703" y="870"/>
                  </a:cubicBezTo>
                  <a:cubicBezTo>
                    <a:pt x="1620" y="834"/>
                    <a:pt x="1524" y="787"/>
                    <a:pt x="1441" y="751"/>
                  </a:cubicBezTo>
                  <a:cubicBezTo>
                    <a:pt x="1435" y="740"/>
                    <a:pt x="1432" y="734"/>
                    <a:pt x="1431" y="732"/>
                  </a:cubicBezTo>
                  <a:lnTo>
                    <a:pt x="1431" y="732"/>
                  </a:lnTo>
                  <a:cubicBezTo>
                    <a:pt x="1436" y="744"/>
                    <a:pt x="1474" y="830"/>
                    <a:pt x="1402" y="830"/>
                  </a:cubicBezTo>
                  <a:cubicBezTo>
                    <a:pt x="1390" y="830"/>
                    <a:pt x="1376" y="828"/>
                    <a:pt x="1358" y="822"/>
                  </a:cubicBezTo>
                  <a:cubicBezTo>
                    <a:pt x="1203" y="763"/>
                    <a:pt x="1096" y="656"/>
                    <a:pt x="1120" y="513"/>
                  </a:cubicBezTo>
                  <a:cubicBezTo>
                    <a:pt x="1143" y="346"/>
                    <a:pt x="1013" y="334"/>
                    <a:pt x="941" y="251"/>
                  </a:cubicBezTo>
                  <a:cubicBezTo>
                    <a:pt x="905" y="338"/>
                    <a:pt x="863" y="364"/>
                    <a:pt x="818" y="364"/>
                  </a:cubicBezTo>
                  <a:cubicBezTo>
                    <a:pt x="750" y="364"/>
                    <a:pt x="676" y="306"/>
                    <a:pt x="602" y="306"/>
                  </a:cubicBezTo>
                  <a:cubicBezTo>
                    <a:pt x="564" y="306"/>
                    <a:pt x="525" y="322"/>
                    <a:pt x="489" y="370"/>
                  </a:cubicBezTo>
                  <a:lnTo>
                    <a:pt x="489" y="13"/>
                  </a:lnTo>
                  <a:cubicBezTo>
                    <a:pt x="465" y="13"/>
                    <a:pt x="453" y="13"/>
                    <a:pt x="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1080;p48">
              <a:extLst>
                <a:ext uri="{FF2B5EF4-FFF2-40B4-BE49-F238E27FC236}">
                  <a16:creationId xmlns:a16="http://schemas.microsoft.com/office/drawing/2014/main" id="{21B19DCB-CDCD-4FCB-B9A9-E8F78448D87F}"/>
                </a:ext>
              </a:extLst>
            </p:cNvPr>
            <p:cNvSpPr/>
            <p:nvPr/>
          </p:nvSpPr>
          <p:spPr>
            <a:xfrm>
              <a:off x="5029200" y="3394300"/>
              <a:ext cx="180400" cy="165225"/>
            </a:xfrm>
            <a:custGeom>
              <a:avLst/>
              <a:gdLst/>
              <a:ahLst/>
              <a:cxnLst/>
              <a:rect l="l" t="t" r="r" b="b"/>
              <a:pathLst>
                <a:path w="7216" h="6609" extrusionOk="0">
                  <a:moveTo>
                    <a:pt x="60" y="0"/>
                  </a:moveTo>
                  <a:cubicBezTo>
                    <a:pt x="36" y="24"/>
                    <a:pt x="24" y="48"/>
                    <a:pt x="0" y="60"/>
                  </a:cubicBezTo>
                  <a:cubicBezTo>
                    <a:pt x="24" y="119"/>
                    <a:pt x="36" y="227"/>
                    <a:pt x="71" y="239"/>
                  </a:cubicBezTo>
                  <a:cubicBezTo>
                    <a:pt x="234" y="282"/>
                    <a:pt x="327" y="483"/>
                    <a:pt x="513" y="483"/>
                  </a:cubicBezTo>
                  <a:cubicBezTo>
                    <a:pt x="532" y="483"/>
                    <a:pt x="551" y="481"/>
                    <a:pt x="572" y="477"/>
                  </a:cubicBezTo>
                  <a:cubicBezTo>
                    <a:pt x="679" y="631"/>
                    <a:pt x="857" y="715"/>
                    <a:pt x="1012" y="798"/>
                  </a:cubicBezTo>
                  <a:cubicBezTo>
                    <a:pt x="1393" y="1012"/>
                    <a:pt x="1774" y="1239"/>
                    <a:pt x="2167" y="1441"/>
                  </a:cubicBezTo>
                  <a:cubicBezTo>
                    <a:pt x="2369" y="1560"/>
                    <a:pt x="2548" y="1679"/>
                    <a:pt x="2715" y="1858"/>
                  </a:cubicBezTo>
                  <a:cubicBezTo>
                    <a:pt x="2834" y="2013"/>
                    <a:pt x="3048" y="2084"/>
                    <a:pt x="3215" y="2191"/>
                  </a:cubicBezTo>
                  <a:cubicBezTo>
                    <a:pt x="3560" y="2441"/>
                    <a:pt x="3941" y="2644"/>
                    <a:pt x="4203" y="2953"/>
                  </a:cubicBezTo>
                  <a:cubicBezTo>
                    <a:pt x="4441" y="3203"/>
                    <a:pt x="4727" y="3429"/>
                    <a:pt x="4917" y="3727"/>
                  </a:cubicBezTo>
                  <a:cubicBezTo>
                    <a:pt x="5096" y="3989"/>
                    <a:pt x="5370" y="4203"/>
                    <a:pt x="5489" y="4513"/>
                  </a:cubicBezTo>
                  <a:cubicBezTo>
                    <a:pt x="5870" y="4691"/>
                    <a:pt x="5917" y="5120"/>
                    <a:pt x="6144" y="5418"/>
                  </a:cubicBezTo>
                  <a:cubicBezTo>
                    <a:pt x="6263" y="5549"/>
                    <a:pt x="6406" y="5668"/>
                    <a:pt x="6465" y="5846"/>
                  </a:cubicBezTo>
                  <a:cubicBezTo>
                    <a:pt x="6489" y="5906"/>
                    <a:pt x="6537" y="5965"/>
                    <a:pt x="6548" y="6025"/>
                  </a:cubicBezTo>
                  <a:cubicBezTo>
                    <a:pt x="6596" y="6346"/>
                    <a:pt x="6775" y="6525"/>
                    <a:pt x="7096" y="6608"/>
                  </a:cubicBezTo>
                  <a:cubicBezTo>
                    <a:pt x="7132" y="6513"/>
                    <a:pt x="7168" y="6406"/>
                    <a:pt x="7215" y="6287"/>
                  </a:cubicBezTo>
                  <a:cubicBezTo>
                    <a:pt x="7168" y="6251"/>
                    <a:pt x="7084" y="6215"/>
                    <a:pt x="7072" y="6168"/>
                  </a:cubicBezTo>
                  <a:cubicBezTo>
                    <a:pt x="7049" y="5823"/>
                    <a:pt x="6787" y="5608"/>
                    <a:pt x="6668" y="5311"/>
                  </a:cubicBezTo>
                  <a:cubicBezTo>
                    <a:pt x="6560" y="5025"/>
                    <a:pt x="6298" y="4810"/>
                    <a:pt x="6179" y="4537"/>
                  </a:cubicBezTo>
                  <a:cubicBezTo>
                    <a:pt x="6060" y="4215"/>
                    <a:pt x="5739" y="4096"/>
                    <a:pt x="5584" y="3810"/>
                  </a:cubicBezTo>
                  <a:cubicBezTo>
                    <a:pt x="5429" y="3560"/>
                    <a:pt x="5203" y="3346"/>
                    <a:pt x="4989" y="3132"/>
                  </a:cubicBezTo>
                  <a:cubicBezTo>
                    <a:pt x="4643" y="2798"/>
                    <a:pt x="4286" y="2465"/>
                    <a:pt x="3905" y="2155"/>
                  </a:cubicBezTo>
                  <a:cubicBezTo>
                    <a:pt x="3691" y="1977"/>
                    <a:pt x="3417" y="1834"/>
                    <a:pt x="3191" y="1655"/>
                  </a:cubicBezTo>
                  <a:cubicBezTo>
                    <a:pt x="3119" y="1596"/>
                    <a:pt x="2977" y="1584"/>
                    <a:pt x="2977" y="1429"/>
                  </a:cubicBezTo>
                  <a:cubicBezTo>
                    <a:pt x="2977" y="1384"/>
                    <a:pt x="2860" y="1297"/>
                    <a:pt x="2807" y="1297"/>
                  </a:cubicBezTo>
                  <a:cubicBezTo>
                    <a:pt x="2804" y="1297"/>
                    <a:pt x="2801" y="1297"/>
                    <a:pt x="2798" y="1298"/>
                  </a:cubicBezTo>
                  <a:cubicBezTo>
                    <a:pt x="2785" y="1300"/>
                    <a:pt x="2773" y="1301"/>
                    <a:pt x="2762" y="1301"/>
                  </a:cubicBezTo>
                  <a:cubicBezTo>
                    <a:pt x="2646" y="1301"/>
                    <a:pt x="2600" y="1201"/>
                    <a:pt x="2524" y="1179"/>
                  </a:cubicBezTo>
                  <a:cubicBezTo>
                    <a:pt x="2339" y="1135"/>
                    <a:pt x="2333" y="862"/>
                    <a:pt x="2151" y="862"/>
                  </a:cubicBezTo>
                  <a:cubicBezTo>
                    <a:pt x="2134" y="862"/>
                    <a:pt x="2116" y="865"/>
                    <a:pt x="2096" y="870"/>
                  </a:cubicBezTo>
                  <a:cubicBezTo>
                    <a:pt x="2085" y="871"/>
                    <a:pt x="2074" y="872"/>
                    <a:pt x="2064" y="872"/>
                  </a:cubicBezTo>
                  <a:cubicBezTo>
                    <a:pt x="1903" y="872"/>
                    <a:pt x="1857" y="650"/>
                    <a:pt x="1708" y="650"/>
                  </a:cubicBezTo>
                  <a:cubicBezTo>
                    <a:pt x="1685" y="650"/>
                    <a:pt x="1660" y="655"/>
                    <a:pt x="1631" y="667"/>
                  </a:cubicBezTo>
                  <a:cubicBezTo>
                    <a:pt x="1560" y="500"/>
                    <a:pt x="1405" y="393"/>
                    <a:pt x="1250" y="393"/>
                  </a:cubicBezTo>
                  <a:cubicBezTo>
                    <a:pt x="1036" y="393"/>
                    <a:pt x="845" y="381"/>
                    <a:pt x="702" y="203"/>
                  </a:cubicBezTo>
                  <a:cubicBezTo>
                    <a:pt x="702" y="191"/>
                    <a:pt x="679" y="179"/>
                    <a:pt x="667" y="179"/>
                  </a:cubicBezTo>
                  <a:cubicBezTo>
                    <a:pt x="607" y="179"/>
                    <a:pt x="548" y="182"/>
                    <a:pt x="490" y="182"/>
                  </a:cubicBezTo>
                  <a:cubicBezTo>
                    <a:pt x="432" y="182"/>
                    <a:pt x="375" y="179"/>
                    <a:pt x="321" y="167"/>
                  </a:cubicBezTo>
                  <a:cubicBezTo>
                    <a:pt x="226" y="143"/>
                    <a:pt x="143" y="60"/>
                    <a:pt x="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1081;p48">
              <a:extLst>
                <a:ext uri="{FF2B5EF4-FFF2-40B4-BE49-F238E27FC236}">
                  <a16:creationId xmlns:a16="http://schemas.microsoft.com/office/drawing/2014/main" id="{B96F5E81-A3A3-4F0E-B5FD-C185852C0303}"/>
                </a:ext>
              </a:extLst>
            </p:cNvPr>
            <p:cNvSpPr/>
            <p:nvPr/>
          </p:nvSpPr>
          <p:spPr>
            <a:xfrm>
              <a:off x="5353925" y="3627075"/>
              <a:ext cx="168200" cy="61625"/>
            </a:xfrm>
            <a:custGeom>
              <a:avLst/>
              <a:gdLst/>
              <a:ahLst/>
              <a:cxnLst/>
              <a:rect l="l" t="t" r="r" b="b"/>
              <a:pathLst>
                <a:path w="6728" h="2465" extrusionOk="0">
                  <a:moveTo>
                    <a:pt x="1179" y="0"/>
                  </a:moveTo>
                  <a:cubicBezTo>
                    <a:pt x="953" y="12"/>
                    <a:pt x="727" y="36"/>
                    <a:pt x="501" y="36"/>
                  </a:cubicBezTo>
                  <a:cubicBezTo>
                    <a:pt x="239" y="36"/>
                    <a:pt x="132" y="107"/>
                    <a:pt x="1" y="393"/>
                  </a:cubicBezTo>
                  <a:cubicBezTo>
                    <a:pt x="251" y="441"/>
                    <a:pt x="501" y="476"/>
                    <a:pt x="751" y="524"/>
                  </a:cubicBezTo>
                  <a:cubicBezTo>
                    <a:pt x="834" y="536"/>
                    <a:pt x="906" y="583"/>
                    <a:pt x="977" y="595"/>
                  </a:cubicBezTo>
                  <a:cubicBezTo>
                    <a:pt x="998" y="598"/>
                    <a:pt x="1019" y="599"/>
                    <a:pt x="1040" y="599"/>
                  </a:cubicBezTo>
                  <a:cubicBezTo>
                    <a:pt x="1122" y="599"/>
                    <a:pt x="1198" y="583"/>
                    <a:pt x="1275" y="583"/>
                  </a:cubicBezTo>
                  <a:cubicBezTo>
                    <a:pt x="1501" y="595"/>
                    <a:pt x="1715" y="619"/>
                    <a:pt x="1906" y="881"/>
                  </a:cubicBezTo>
                  <a:cubicBezTo>
                    <a:pt x="1965" y="750"/>
                    <a:pt x="1989" y="691"/>
                    <a:pt x="2025" y="631"/>
                  </a:cubicBezTo>
                  <a:cubicBezTo>
                    <a:pt x="2144" y="714"/>
                    <a:pt x="2203" y="762"/>
                    <a:pt x="2275" y="810"/>
                  </a:cubicBezTo>
                  <a:cubicBezTo>
                    <a:pt x="2352" y="848"/>
                    <a:pt x="2419" y="892"/>
                    <a:pt x="2496" y="892"/>
                  </a:cubicBezTo>
                  <a:cubicBezTo>
                    <a:pt x="2537" y="892"/>
                    <a:pt x="2582" y="879"/>
                    <a:pt x="2632" y="845"/>
                  </a:cubicBezTo>
                  <a:cubicBezTo>
                    <a:pt x="2652" y="826"/>
                    <a:pt x="2689" y="817"/>
                    <a:pt x="2723" y="817"/>
                  </a:cubicBezTo>
                  <a:cubicBezTo>
                    <a:pt x="2751" y="817"/>
                    <a:pt x="2776" y="823"/>
                    <a:pt x="2787" y="833"/>
                  </a:cubicBezTo>
                  <a:cubicBezTo>
                    <a:pt x="2854" y="928"/>
                    <a:pt x="2945" y="946"/>
                    <a:pt x="3037" y="946"/>
                  </a:cubicBezTo>
                  <a:cubicBezTo>
                    <a:pt x="3093" y="946"/>
                    <a:pt x="3149" y="939"/>
                    <a:pt x="3202" y="939"/>
                  </a:cubicBezTo>
                  <a:cubicBezTo>
                    <a:pt x="3214" y="939"/>
                    <a:pt x="3227" y="940"/>
                    <a:pt x="3239" y="941"/>
                  </a:cubicBezTo>
                  <a:cubicBezTo>
                    <a:pt x="3513" y="976"/>
                    <a:pt x="3727" y="1167"/>
                    <a:pt x="4001" y="1179"/>
                  </a:cubicBezTo>
                  <a:cubicBezTo>
                    <a:pt x="4358" y="1512"/>
                    <a:pt x="4918" y="1429"/>
                    <a:pt x="5263" y="1822"/>
                  </a:cubicBezTo>
                  <a:cubicBezTo>
                    <a:pt x="5324" y="1891"/>
                    <a:pt x="5428" y="2016"/>
                    <a:pt x="5563" y="2016"/>
                  </a:cubicBezTo>
                  <a:cubicBezTo>
                    <a:pt x="5614" y="2016"/>
                    <a:pt x="5669" y="1998"/>
                    <a:pt x="5728" y="1953"/>
                  </a:cubicBezTo>
                  <a:cubicBezTo>
                    <a:pt x="5882" y="1988"/>
                    <a:pt x="5775" y="2238"/>
                    <a:pt x="5990" y="2238"/>
                  </a:cubicBezTo>
                  <a:cubicBezTo>
                    <a:pt x="6121" y="2238"/>
                    <a:pt x="6252" y="2286"/>
                    <a:pt x="6382" y="2310"/>
                  </a:cubicBezTo>
                  <a:lnTo>
                    <a:pt x="6216" y="2465"/>
                  </a:lnTo>
                  <a:cubicBezTo>
                    <a:pt x="6430" y="2417"/>
                    <a:pt x="6573" y="2393"/>
                    <a:pt x="6728" y="2357"/>
                  </a:cubicBezTo>
                  <a:cubicBezTo>
                    <a:pt x="6644" y="2096"/>
                    <a:pt x="6478" y="1941"/>
                    <a:pt x="6311" y="1810"/>
                  </a:cubicBezTo>
                  <a:cubicBezTo>
                    <a:pt x="5859" y="1441"/>
                    <a:pt x="5382" y="1107"/>
                    <a:pt x="4835" y="941"/>
                  </a:cubicBezTo>
                  <a:cubicBezTo>
                    <a:pt x="4681" y="897"/>
                    <a:pt x="4639" y="722"/>
                    <a:pt x="4457" y="722"/>
                  </a:cubicBezTo>
                  <a:cubicBezTo>
                    <a:pt x="4441" y="722"/>
                    <a:pt x="4424" y="723"/>
                    <a:pt x="4406" y="726"/>
                  </a:cubicBezTo>
                  <a:cubicBezTo>
                    <a:pt x="4398" y="728"/>
                    <a:pt x="4389" y="728"/>
                    <a:pt x="4381" y="728"/>
                  </a:cubicBezTo>
                  <a:cubicBezTo>
                    <a:pt x="4244" y="728"/>
                    <a:pt x="4087" y="558"/>
                    <a:pt x="3930" y="524"/>
                  </a:cubicBezTo>
                  <a:cubicBezTo>
                    <a:pt x="3620" y="429"/>
                    <a:pt x="3299" y="369"/>
                    <a:pt x="3025" y="191"/>
                  </a:cubicBezTo>
                  <a:cubicBezTo>
                    <a:pt x="3001" y="179"/>
                    <a:pt x="2965" y="179"/>
                    <a:pt x="2942" y="179"/>
                  </a:cubicBezTo>
                  <a:cubicBezTo>
                    <a:pt x="2857" y="200"/>
                    <a:pt x="2762" y="240"/>
                    <a:pt x="2684" y="240"/>
                  </a:cubicBezTo>
                  <a:cubicBezTo>
                    <a:pt x="2674" y="240"/>
                    <a:pt x="2665" y="239"/>
                    <a:pt x="2656" y="238"/>
                  </a:cubicBezTo>
                  <a:cubicBezTo>
                    <a:pt x="2565" y="227"/>
                    <a:pt x="2474" y="118"/>
                    <a:pt x="2404" y="118"/>
                  </a:cubicBezTo>
                  <a:cubicBezTo>
                    <a:pt x="2401" y="118"/>
                    <a:pt x="2397" y="119"/>
                    <a:pt x="2394" y="119"/>
                  </a:cubicBezTo>
                  <a:cubicBezTo>
                    <a:pt x="2332" y="131"/>
                    <a:pt x="2271" y="137"/>
                    <a:pt x="2211" y="137"/>
                  </a:cubicBezTo>
                  <a:cubicBezTo>
                    <a:pt x="1982" y="137"/>
                    <a:pt x="1765" y="62"/>
                    <a:pt x="1549" y="24"/>
                  </a:cubicBezTo>
                  <a:cubicBezTo>
                    <a:pt x="1536" y="21"/>
                    <a:pt x="1523" y="20"/>
                    <a:pt x="1509" y="20"/>
                  </a:cubicBezTo>
                  <a:cubicBezTo>
                    <a:pt x="1412" y="20"/>
                    <a:pt x="1304" y="91"/>
                    <a:pt x="1168" y="143"/>
                  </a:cubicBezTo>
                  <a:cubicBezTo>
                    <a:pt x="1168" y="83"/>
                    <a:pt x="1179" y="36"/>
                    <a:pt x="1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1082;p48">
              <a:extLst>
                <a:ext uri="{FF2B5EF4-FFF2-40B4-BE49-F238E27FC236}">
                  <a16:creationId xmlns:a16="http://schemas.microsoft.com/office/drawing/2014/main" id="{62122849-F752-4CFB-8458-B4757E9738A1}"/>
                </a:ext>
              </a:extLst>
            </p:cNvPr>
            <p:cNvSpPr/>
            <p:nvPr/>
          </p:nvSpPr>
          <p:spPr>
            <a:xfrm>
              <a:off x="5431625" y="3580300"/>
              <a:ext cx="119075" cy="58700"/>
            </a:xfrm>
            <a:custGeom>
              <a:avLst/>
              <a:gdLst/>
              <a:ahLst/>
              <a:cxnLst/>
              <a:rect l="l" t="t" r="r" b="b"/>
              <a:pathLst>
                <a:path w="4763" h="2348" extrusionOk="0">
                  <a:moveTo>
                    <a:pt x="1026" y="1"/>
                  </a:moveTo>
                  <a:cubicBezTo>
                    <a:pt x="989" y="1"/>
                    <a:pt x="949" y="23"/>
                    <a:pt x="905" y="85"/>
                  </a:cubicBezTo>
                  <a:cubicBezTo>
                    <a:pt x="896" y="98"/>
                    <a:pt x="885" y="103"/>
                    <a:pt x="873" y="103"/>
                  </a:cubicBezTo>
                  <a:cubicBezTo>
                    <a:pt x="824" y="103"/>
                    <a:pt x="752" y="15"/>
                    <a:pt x="663" y="15"/>
                  </a:cubicBezTo>
                  <a:cubicBezTo>
                    <a:pt x="634" y="15"/>
                    <a:pt x="604" y="25"/>
                    <a:pt x="572" y="49"/>
                  </a:cubicBezTo>
                  <a:cubicBezTo>
                    <a:pt x="541" y="76"/>
                    <a:pt x="494" y="85"/>
                    <a:pt x="441" y="85"/>
                  </a:cubicBezTo>
                  <a:cubicBezTo>
                    <a:pt x="352" y="85"/>
                    <a:pt x="244" y="61"/>
                    <a:pt x="155" y="61"/>
                  </a:cubicBezTo>
                  <a:cubicBezTo>
                    <a:pt x="107" y="180"/>
                    <a:pt x="60" y="276"/>
                    <a:pt x="0" y="407"/>
                  </a:cubicBezTo>
                  <a:cubicBezTo>
                    <a:pt x="154" y="445"/>
                    <a:pt x="270" y="515"/>
                    <a:pt x="421" y="515"/>
                  </a:cubicBezTo>
                  <a:cubicBezTo>
                    <a:pt x="457" y="515"/>
                    <a:pt x="495" y="511"/>
                    <a:pt x="536" y="502"/>
                  </a:cubicBezTo>
                  <a:cubicBezTo>
                    <a:pt x="568" y="494"/>
                    <a:pt x="603" y="491"/>
                    <a:pt x="640" y="491"/>
                  </a:cubicBezTo>
                  <a:cubicBezTo>
                    <a:pt x="778" y="491"/>
                    <a:pt x="940" y="538"/>
                    <a:pt x="1072" y="585"/>
                  </a:cubicBezTo>
                  <a:cubicBezTo>
                    <a:pt x="1286" y="680"/>
                    <a:pt x="1512" y="633"/>
                    <a:pt x="1727" y="680"/>
                  </a:cubicBezTo>
                  <a:cubicBezTo>
                    <a:pt x="2012" y="740"/>
                    <a:pt x="2655" y="1061"/>
                    <a:pt x="2858" y="1157"/>
                  </a:cubicBezTo>
                  <a:cubicBezTo>
                    <a:pt x="3525" y="1419"/>
                    <a:pt x="3953" y="2026"/>
                    <a:pt x="4584" y="2347"/>
                  </a:cubicBezTo>
                  <a:lnTo>
                    <a:pt x="4668" y="2347"/>
                  </a:lnTo>
                  <a:cubicBezTo>
                    <a:pt x="4691" y="2264"/>
                    <a:pt x="4763" y="2157"/>
                    <a:pt x="4739" y="2097"/>
                  </a:cubicBezTo>
                  <a:cubicBezTo>
                    <a:pt x="4656" y="1919"/>
                    <a:pt x="4572" y="1752"/>
                    <a:pt x="4537" y="1561"/>
                  </a:cubicBezTo>
                  <a:cubicBezTo>
                    <a:pt x="4537" y="1529"/>
                    <a:pt x="4477" y="1477"/>
                    <a:pt x="4458" y="1477"/>
                  </a:cubicBezTo>
                  <a:cubicBezTo>
                    <a:pt x="4456" y="1477"/>
                    <a:pt x="4454" y="1477"/>
                    <a:pt x="4453" y="1478"/>
                  </a:cubicBezTo>
                  <a:cubicBezTo>
                    <a:pt x="4397" y="1503"/>
                    <a:pt x="4355" y="1513"/>
                    <a:pt x="4324" y="1513"/>
                  </a:cubicBezTo>
                  <a:cubicBezTo>
                    <a:pt x="4191" y="1513"/>
                    <a:pt x="4258" y="1324"/>
                    <a:pt x="4239" y="1276"/>
                  </a:cubicBezTo>
                  <a:cubicBezTo>
                    <a:pt x="4072" y="1192"/>
                    <a:pt x="3929" y="1145"/>
                    <a:pt x="3822" y="1061"/>
                  </a:cubicBezTo>
                  <a:cubicBezTo>
                    <a:pt x="3644" y="930"/>
                    <a:pt x="3655" y="919"/>
                    <a:pt x="3370" y="871"/>
                  </a:cubicBezTo>
                  <a:cubicBezTo>
                    <a:pt x="3429" y="847"/>
                    <a:pt x="3501" y="823"/>
                    <a:pt x="3548" y="811"/>
                  </a:cubicBezTo>
                  <a:cubicBezTo>
                    <a:pt x="3465" y="538"/>
                    <a:pt x="3179" y="728"/>
                    <a:pt x="3084" y="490"/>
                  </a:cubicBezTo>
                  <a:cubicBezTo>
                    <a:pt x="3070" y="455"/>
                    <a:pt x="3042" y="445"/>
                    <a:pt x="3007" y="445"/>
                  </a:cubicBezTo>
                  <a:cubicBezTo>
                    <a:pt x="2947" y="445"/>
                    <a:pt x="2864" y="476"/>
                    <a:pt x="2787" y="476"/>
                  </a:cubicBezTo>
                  <a:cubicBezTo>
                    <a:pt x="2722" y="476"/>
                    <a:pt x="2661" y="454"/>
                    <a:pt x="2620" y="371"/>
                  </a:cubicBezTo>
                  <a:lnTo>
                    <a:pt x="2036" y="371"/>
                  </a:lnTo>
                  <a:cubicBezTo>
                    <a:pt x="2048" y="311"/>
                    <a:pt x="2060" y="252"/>
                    <a:pt x="2072" y="180"/>
                  </a:cubicBezTo>
                  <a:cubicBezTo>
                    <a:pt x="2010" y="157"/>
                    <a:pt x="1953" y="79"/>
                    <a:pt x="1888" y="79"/>
                  </a:cubicBezTo>
                  <a:cubicBezTo>
                    <a:pt x="1853" y="79"/>
                    <a:pt x="1816" y="102"/>
                    <a:pt x="1774" y="168"/>
                  </a:cubicBezTo>
                  <a:cubicBezTo>
                    <a:pt x="1762" y="180"/>
                    <a:pt x="1739" y="183"/>
                    <a:pt x="1712" y="183"/>
                  </a:cubicBezTo>
                  <a:cubicBezTo>
                    <a:pt x="1685" y="183"/>
                    <a:pt x="1655" y="180"/>
                    <a:pt x="1631" y="180"/>
                  </a:cubicBezTo>
                  <a:cubicBezTo>
                    <a:pt x="1512" y="157"/>
                    <a:pt x="1393" y="109"/>
                    <a:pt x="1262" y="109"/>
                  </a:cubicBezTo>
                  <a:cubicBezTo>
                    <a:pt x="1180" y="109"/>
                    <a:pt x="1109" y="1"/>
                    <a:pt x="1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1083;p48">
              <a:extLst>
                <a:ext uri="{FF2B5EF4-FFF2-40B4-BE49-F238E27FC236}">
                  <a16:creationId xmlns:a16="http://schemas.microsoft.com/office/drawing/2014/main" id="{A184F8B6-29B1-472E-85EF-F4041F9820D7}"/>
                </a:ext>
              </a:extLst>
            </p:cNvPr>
            <p:cNvSpPr/>
            <p:nvPr/>
          </p:nvSpPr>
          <p:spPr>
            <a:xfrm>
              <a:off x="5537000" y="3487100"/>
              <a:ext cx="118475" cy="73600"/>
            </a:xfrm>
            <a:custGeom>
              <a:avLst/>
              <a:gdLst/>
              <a:ahLst/>
              <a:cxnLst/>
              <a:rect l="l" t="t" r="r" b="b"/>
              <a:pathLst>
                <a:path w="4739" h="2944" extrusionOk="0">
                  <a:moveTo>
                    <a:pt x="188" y="0"/>
                  </a:moveTo>
                  <a:cubicBezTo>
                    <a:pt x="102" y="0"/>
                    <a:pt x="26" y="19"/>
                    <a:pt x="0" y="158"/>
                  </a:cubicBezTo>
                  <a:cubicBezTo>
                    <a:pt x="150" y="250"/>
                    <a:pt x="322" y="420"/>
                    <a:pt x="473" y="420"/>
                  </a:cubicBezTo>
                  <a:cubicBezTo>
                    <a:pt x="478" y="420"/>
                    <a:pt x="483" y="420"/>
                    <a:pt x="488" y="420"/>
                  </a:cubicBezTo>
                  <a:cubicBezTo>
                    <a:pt x="497" y="419"/>
                    <a:pt x="505" y="418"/>
                    <a:pt x="513" y="418"/>
                  </a:cubicBezTo>
                  <a:cubicBezTo>
                    <a:pt x="675" y="418"/>
                    <a:pt x="761" y="603"/>
                    <a:pt x="902" y="603"/>
                  </a:cubicBezTo>
                  <a:cubicBezTo>
                    <a:pt x="932" y="603"/>
                    <a:pt x="964" y="595"/>
                    <a:pt x="1000" y="575"/>
                  </a:cubicBezTo>
                  <a:cubicBezTo>
                    <a:pt x="1005" y="572"/>
                    <a:pt x="1010" y="571"/>
                    <a:pt x="1015" y="571"/>
                  </a:cubicBezTo>
                  <a:cubicBezTo>
                    <a:pt x="1041" y="571"/>
                    <a:pt x="1078" y="591"/>
                    <a:pt x="1107" y="610"/>
                  </a:cubicBezTo>
                  <a:cubicBezTo>
                    <a:pt x="1405" y="801"/>
                    <a:pt x="1703" y="979"/>
                    <a:pt x="1988" y="1182"/>
                  </a:cubicBezTo>
                  <a:cubicBezTo>
                    <a:pt x="2250" y="1372"/>
                    <a:pt x="2488" y="1587"/>
                    <a:pt x="2798" y="1694"/>
                  </a:cubicBezTo>
                  <a:cubicBezTo>
                    <a:pt x="2929" y="1741"/>
                    <a:pt x="3024" y="1896"/>
                    <a:pt x="3143" y="1980"/>
                  </a:cubicBezTo>
                  <a:cubicBezTo>
                    <a:pt x="3370" y="2146"/>
                    <a:pt x="3667" y="2253"/>
                    <a:pt x="3810" y="2527"/>
                  </a:cubicBezTo>
                  <a:cubicBezTo>
                    <a:pt x="3810" y="2529"/>
                    <a:pt x="3811" y="2530"/>
                    <a:pt x="3814" y="2530"/>
                  </a:cubicBezTo>
                  <a:cubicBezTo>
                    <a:pt x="3830" y="2530"/>
                    <a:pt x="3888" y="2502"/>
                    <a:pt x="3929" y="2492"/>
                  </a:cubicBezTo>
                  <a:cubicBezTo>
                    <a:pt x="3941" y="2539"/>
                    <a:pt x="3941" y="2599"/>
                    <a:pt x="3977" y="2646"/>
                  </a:cubicBezTo>
                  <a:cubicBezTo>
                    <a:pt x="4024" y="2742"/>
                    <a:pt x="4096" y="2825"/>
                    <a:pt x="4167" y="2944"/>
                  </a:cubicBezTo>
                  <a:cubicBezTo>
                    <a:pt x="4358" y="2873"/>
                    <a:pt x="4536" y="2801"/>
                    <a:pt x="4739" y="2730"/>
                  </a:cubicBezTo>
                  <a:cubicBezTo>
                    <a:pt x="4441" y="2289"/>
                    <a:pt x="4036" y="1991"/>
                    <a:pt x="3655" y="1694"/>
                  </a:cubicBezTo>
                  <a:cubicBezTo>
                    <a:pt x="3441" y="1515"/>
                    <a:pt x="3215" y="1360"/>
                    <a:pt x="2977" y="1229"/>
                  </a:cubicBezTo>
                  <a:cubicBezTo>
                    <a:pt x="2715" y="1087"/>
                    <a:pt x="2524" y="825"/>
                    <a:pt x="2238" y="694"/>
                  </a:cubicBezTo>
                  <a:cubicBezTo>
                    <a:pt x="2167" y="658"/>
                    <a:pt x="2107" y="622"/>
                    <a:pt x="2036" y="598"/>
                  </a:cubicBezTo>
                  <a:cubicBezTo>
                    <a:pt x="1917" y="575"/>
                    <a:pt x="1774" y="622"/>
                    <a:pt x="1726" y="444"/>
                  </a:cubicBezTo>
                  <a:cubicBezTo>
                    <a:pt x="1726" y="408"/>
                    <a:pt x="1679" y="372"/>
                    <a:pt x="1643" y="360"/>
                  </a:cubicBezTo>
                  <a:cubicBezTo>
                    <a:pt x="1191" y="265"/>
                    <a:pt x="762" y="27"/>
                    <a:pt x="286" y="3"/>
                  </a:cubicBezTo>
                  <a:cubicBezTo>
                    <a:pt x="253" y="3"/>
                    <a:pt x="220" y="0"/>
                    <a:pt x="1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1084;p48">
              <a:extLst>
                <a:ext uri="{FF2B5EF4-FFF2-40B4-BE49-F238E27FC236}">
                  <a16:creationId xmlns:a16="http://schemas.microsoft.com/office/drawing/2014/main" id="{7617AE83-39C0-495B-8613-C7333644ADE4}"/>
                </a:ext>
              </a:extLst>
            </p:cNvPr>
            <p:cNvSpPr/>
            <p:nvPr/>
          </p:nvSpPr>
          <p:spPr>
            <a:xfrm>
              <a:off x="5482225" y="3524100"/>
              <a:ext cx="119675" cy="71575"/>
            </a:xfrm>
            <a:custGeom>
              <a:avLst/>
              <a:gdLst/>
              <a:ahLst/>
              <a:cxnLst/>
              <a:rect l="l" t="t" r="r" b="b"/>
              <a:pathLst>
                <a:path w="4787" h="2863" extrusionOk="0">
                  <a:moveTo>
                    <a:pt x="294" y="1"/>
                  </a:moveTo>
                  <a:cubicBezTo>
                    <a:pt x="201" y="1"/>
                    <a:pt x="104" y="11"/>
                    <a:pt x="0" y="11"/>
                  </a:cubicBezTo>
                  <a:cubicBezTo>
                    <a:pt x="107" y="202"/>
                    <a:pt x="322" y="238"/>
                    <a:pt x="488" y="309"/>
                  </a:cubicBezTo>
                  <a:cubicBezTo>
                    <a:pt x="655" y="380"/>
                    <a:pt x="822" y="452"/>
                    <a:pt x="1000" y="511"/>
                  </a:cubicBezTo>
                  <a:cubicBezTo>
                    <a:pt x="1143" y="559"/>
                    <a:pt x="1286" y="631"/>
                    <a:pt x="1429" y="678"/>
                  </a:cubicBezTo>
                  <a:cubicBezTo>
                    <a:pt x="1655" y="750"/>
                    <a:pt x="1893" y="833"/>
                    <a:pt x="2072" y="1023"/>
                  </a:cubicBezTo>
                  <a:cubicBezTo>
                    <a:pt x="2179" y="1131"/>
                    <a:pt x="2358" y="1166"/>
                    <a:pt x="2513" y="1238"/>
                  </a:cubicBezTo>
                  <a:cubicBezTo>
                    <a:pt x="2917" y="1404"/>
                    <a:pt x="3251" y="1690"/>
                    <a:pt x="3596" y="1964"/>
                  </a:cubicBezTo>
                  <a:cubicBezTo>
                    <a:pt x="3894" y="2202"/>
                    <a:pt x="4191" y="2440"/>
                    <a:pt x="4429" y="2738"/>
                  </a:cubicBezTo>
                  <a:cubicBezTo>
                    <a:pt x="4490" y="2809"/>
                    <a:pt x="4585" y="2862"/>
                    <a:pt x="4714" y="2862"/>
                  </a:cubicBezTo>
                  <a:cubicBezTo>
                    <a:pt x="4737" y="2862"/>
                    <a:pt x="4761" y="2861"/>
                    <a:pt x="4787" y="2857"/>
                  </a:cubicBezTo>
                  <a:cubicBezTo>
                    <a:pt x="4715" y="2631"/>
                    <a:pt x="4691" y="2405"/>
                    <a:pt x="4572" y="2250"/>
                  </a:cubicBezTo>
                  <a:cubicBezTo>
                    <a:pt x="4370" y="1988"/>
                    <a:pt x="4120" y="1762"/>
                    <a:pt x="3858" y="1547"/>
                  </a:cubicBezTo>
                  <a:cubicBezTo>
                    <a:pt x="3775" y="1476"/>
                    <a:pt x="3644" y="1500"/>
                    <a:pt x="3608" y="1321"/>
                  </a:cubicBezTo>
                  <a:cubicBezTo>
                    <a:pt x="3584" y="1226"/>
                    <a:pt x="3382" y="1166"/>
                    <a:pt x="3275" y="1083"/>
                  </a:cubicBezTo>
                  <a:cubicBezTo>
                    <a:pt x="3120" y="964"/>
                    <a:pt x="2905" y="1023"/>
                    <a:pt x="2751" y="892"/>
                  </a:cubicBezTo>
                  <a:cubicBezTo>
                    <a:pt x="2370" y="535"/>
                    <a:pt x="1882" y="392"/>
                    <a:pt x="1417" y="202"/>
                  </a:cubicBezTo>
                  <a:cubicBezTo>
                    <a:pt x="1120" y="71"/>
                    <a:pt x="762" y="59"/>
                    <a:pt x="429" y="11"/>
                  </a:cubicBezTo>
                  <a:cubicBezTo>
                    <a:pt x="385" y="3"/>
                    <a:pt x="340" y="1"/>
                    <a:pt x="2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1085;p48">
              <a:extLst>
                <a:ext uri="{FF2B5EF4-FFF2-40B4-BE49-F238E27FC236}">
                  <a16:creationId xmlns:a16="http://schemas.microsoft.com/office/drawing/2014/main" id="{C95DA4A6-B28D-434E-9408-E6F9EEB9F3BE}"/>
                </a:ext>
              </a:extLst>
            </p:cNvPr>
            <p:cNvSpPr/>
            <p:nvPr/>
          </p:nvSpPr>
          <p:spPr>
            <a:xfrm>
              <a:off x="5251525" y="3236825"/>
              <a:ext cx="7475" cy="1225"/>
            </a:xfrm>
            <a:custGeom>
              <a:avLst/>
              <a:gdLst/>
              <a:ahLst/>
              <a:cxnLst/>
              <a:rect l="l" t="t" r="r" b="b"/>
              <a:pathLst>
                <a:path w="299" h="49" extrusionOk="0">
                  <a:moveTo>
                    <a:pt x="13" y="1"/>
                  </a:moveTo>
                  <a:cubicBezTo>
                    <a:pt x="13" y="13"/>
                    <a:pt x="13" y="25"/>
                    <a:pt x="1" y="49"/>
                  </a:cubicBezTo>
                  <a:lnTo>
                    <a:pt x="287" y="49"/>
                  </a:lnTo>
                  <a:cubicBezTo>
                    <a:pt x="287" y="37"/>
                    <a:pt x="287" y="25"/>
                    <a:pt x="299" y="25"/>
                  </a:cubicBezTo>
                  <a:cubicBezTo>
                    <a:pt x="203" y="13"/>
                    <a:pt x="108" y="1"/>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1086;p48">
              <a:extLst>
                <a:ext uri="{FF2B5EF4-FFF2-40B4-BE49-F238E27FC236}">
                  <a16:creationId xmlns:a16="http://schemas.microsoft.com/office/drawing/2014/main" id="{0016E1BC-15CC-444B-B0E7-2FD8F4674EBC}"/>
                </a:ext>
              </a:extLst>
            </p:cNvPr>
            <p:cNvSpPr/>
            <p:nvPr/>
          </p:nvSpPr>
          <p:spPr>
            <a:xfrm>
              <a:off x="5643250" y="3905750"/>
              <a:ext cx="5675" cy="2325"/>
            </a:xfrm>
            <a:custGeom>
              <a:avLst/>
              <a:gdLst/>
              <a:ahLst/>
              <a:cxnLst/>
              <a:rect l="l" t="t" r="r" b="b"/>
              <a:pathLst>
                <a:path w="227" h="93" extrusionOk="0">
                  <a:moveTo>
                    <a:pt x="148" y="0"/>
                  </a:moveTo>
                  <a:cubicBezTo>
                    <a:pt x="121" y="0"/>
                    <a:pt x="79" y="24"/>
                    <a:pt x="1" y="69"/>
                  </a:cubicBezTo>
                  <a:cubicBezTo>
                    <a:pt x="77" y="69"/>
                    <a:pt x="143" y="69"/>
                    <a:pt x="209" y="78"/>
                  </a:cubicBezTo>
                  <a:lnTo>
                    <a:pt x="209" y="78"/>
                  </a:lnTo>
                  <a:cubicBezTo>
                    <a:pt x="188" y="25"/>
                    <a:pt x="175" y="0"/>
                    <a:pt x="148" y="0"/>
                  </a:cubicBezTo>
                  <a:close/>
                  <a:moveTo>
                    <a:pt x="209" y="78"/>
                  </a:moveTo>
                  <a:lnTo>
                    <a:pt x="209" y="78"/>
                  </a:lnTo>
                  <a:cubicBezTo>
                    <a:pt x="211" y="83"/>
                    <a:pt x="213" y="87"/>
                    <a:pt x="215" y="93"/>
                  </a:cubicBezTo>
                  <a:lnTo>
                    <a:pt x="227" y="81"/>
                  </a:lnTo>
                  <a:cubicBezTo>
                    <a:pt x="221" y="80"/>
                    <a:pt x="215" y="79"/>
                    <a:pt x="209" y="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1087;p48">
              <a:extLst>
                <a:ext uri="{FF2B5EF4-FFF2-40B4-BE49-F238E27FC236}">
                  <a16:creationId xmlns:a16="http://schemas.microsoft.com/office/drawing/2014/main" id="{5653E4A7-0989-411C-9466-18F75DC1FA62}"/>
                </a:ext>
              </a:extLst>
            </p:cNvPr>
            <p:cNvSpPr/>
            <p:nvPr/>
          </p:nvSpPr>
          <p:spPr>
            <a:xfrm>
              <a:off x="5127700" y="3307375"/>
              <a:ext cx="4800" cy="2425"/>
            </a:xfrm>
            <a:custGeom>
              <a:avLst/>
              <a:gdLst/>
              <a:ahLst/>
              <a:cxnLst/>
              <a:rect l="l" t="t" r="r" b="b"/>
              <a:pathLst>
                <a:path w="192" h="97" extrusionOk="0">
                  <a:moveTo>
                    <a:pt x="13" y="1"/>
                  </a:moveTo>
                  <a:cubicBezTo>
                    <a:pt x="13" y="13"/>
                    <a:pt x="13" y="25"/>
                    <a:pt x="1" y="25"/>
                  </a:cubicBezTo>
                  <a:cubicBezTo>
                    <a:pt x="61" y="48"/>
                    <a:pt x="120" y="72"/>
                    <a:pt x="180" y="96"/>
                  </a:cubicBezTo>
                  <a:cubicBezTo>
                    <a:pt x="180" y="84"/>
                    <a:pt x="180" y="60"/>
                    <a:pt x="191" y="48"/>
                  </a:cubicBezTo>
                  <a:cubicBezTo>
                    <a:pt x="132" y="36"/>
                    <a:pt x="72" y="13"/>
                    <a:pt x="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280" name="Tabla 1279">
            <a:extLst>
              <a:ext uri="{FF2B5EF4-FFF2-40B4-BE49-F238E27FC236}">
                <a16:creationId xmlns:a16="http://schemas.microsoft.com/office/drawing/2014/main" id="{6A5A9D65-970A-4166-B93C-91E371D3164C}"/>
              </a:ext>
            </a:extLst>
          </p:cNvPr>
          <p:cNvGraphicFramePr>
            <a:graphicFrameLocks noGrp="1"/>
          </p:cNvGraphicFramePr>
          <p:nvPr>
            <p:extLst>
              <p:ext uri="{D42A27DB-BD31-4B8C-83A1-F6EECF244321}">
                <p14:modId xmlns:p14="http://schemas.microsoft.com/office/powerpoint/2010/main" val="3716915115"/>
              </p:ext>
            </p:extLst>
          </p:nvPr>
        </p:nvGraphicFramePr>
        <p:xfrm>
          <a:off x="1994291" y="1232572"/>
          <a:ext cx="4598822" cy="133917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algn="just" fontAlgn="ctr">
                        <a:spcBef>
                          <a:spcPts val="0"/>
                        </a:spcBef>
                        <a:spcAft>
                          <a:spcPts val="0"/>
                        </a:spcAft>
                      </a:pPr>
                      <a:r>
                        <a:rPr lang="es-EC" sz="1400" b="0" i="0" u="none" strike="noStrike" dirty="0">
                          <a:effectLst/>
                          <a:latin typeface="Arial" panose="020B0604020202020204" pitchFamily="34" charset="0"/>
                        </a:rPr>
                        <a:t>Dirección de titulación</a:t>
                      </a:r>
                      <a:endParaRPr lang="es-EC" sz="1800" b="0" i="0" u="none" strike="noStrike" dirty="0">
                        <a:effectLst/>
                        <a:latin typeface="Arial" panose="020B0604020202020204" pitchFamily="34" charset="0"/>
                      </a:endParaRPr>
                    </a:p>
                    <a:p>
                      <a:endParaRPr lang="es-EC" dirty="0">
                        <a:solidFill>
                          <a:schemeClr val="tx2"/>
                        </a:solidFill>
                      </a:endParaRPr>
                    </a:p>
                  </a:txBody>
                  <a:tcPr>
                    <a:lnT w="12700" cap="flat" cmpd="sng" algn="ctr">
                      <a:noFill/>
                      <a:prstDash val="solid"/>
                      <a:round/>
                      <a:headEnd type="none" w="med" len="med"/>
                      <a:tailEnd type="none" w="med" len="med"/>
                    </a:lnT>
                    <a:lnB>
                      <a:noFill/>
                    </a:lnB>
                  </a:tcPr>
                </a:tc>
                <a:tc>
                  <a:txBody>
                    <a:bodyPr/>
                    <a:lstStyle/>
                    <a:p>
                      <a:pPr algn="l" fontAlgn="ctr">
                        <a:spcBef>
                          <a:spcPts val="0"/>
                        </a:spcBef>
                        <a:spcAft>
                          <a:spcPts val="0"/>
                        </a:spcAft>
                      </a:pPr>
                      <a:r>
                        <a:rPr lang="es-ES" sz="1400" u="none" strike="noStrike" dirty="0">
                          <a:effectLst/>
                        </a:rPr>
                        <a:t>0. Nunca       </a:t>
                      </a:r>
                      <a:br>
                        <a:rPr lang="es-ES" sz="1400" u="none" strike="noStrike" dirty="0">
                          <a:effectLst/>
                        </a:rPr>
                      </a:br>
                      <a:r>
                        <a:rPr lang="es-ES" sz="1400" u="none" strike="noStrike" dirty="0">
                          <a:effectLst/>
                        </a:rPr>
                        <a:t>1. Algunas veces                  </a:t>
                      </a:r>
                      <a:br>
                        <a:rPr lang="es-ES" sz="1400" u="none" strike="noStrike" dirty="0">
                          <a:effectLst/>
                        </a:rPr>
                      </a:br>
                      <a:r>
                        <a:rPr lang="es-ES" sz="1400" u="none" strike="noStrike" dirty="0">
                          <a:effectLst/>
                        </a:rPr>
                        <a:t>2. Casi siempre                                </a:t>
                      </a:r>
                      <a:br>
                        <a:rPr lang="es-ES" sz="1400" u="none" strike="noStrike" dirty="0">
                          <a:effectLst/>
                        </a:rPr>
                      </a:br>
                      <a:r>
                        <a:rPr lang="es-ES" sz="1400" u="none" strike="noStrike" dirty="0">
                          <a:effectLst/>
                        </a:rPr>
                        <a:t>3. Siempre </a:t>
                      </a: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pic>
        <p:nvPicPr>
          <p:cNvPr id="1281" name="Picture 2" descr="ULEAM">
            <a:extLst>
              <a:ext uri="{FF2B5EF4-FFF2-40B4-BE49-F238E27FC236}">
                <a16:creationId xmlns:a16="http://schemas.microsoft.com/office/drawing/2014/main" id="{302D8EDF-D823-44E2-9430-6865F7B6F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429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46"/>
          <p:cNvSpPr txBox="1">
            <a:spLocks noGrp="1"/>
          </p:cNvSpPr>
          <p:nvPr>
            <p:ph type="title"/>
          </p:nvPr>
        </p:nvSpPr>
        <p:spPr>
          <a:xfrm>
            <a:off x="713225" y="561450"/>
            <a:ext cx="7717500" cy="478200"/>
          </a:xfrm>
          <a:prstGeom prst="rect">
            <a:avLst/>
          </a:prstGeom>
        </p:spPr>
        <p:txBody>
          <a:bodyPr spcFirstLastPara="1" wrap="square" lIns="91425" tIns="91425" rIns="91425" bIns="91425" anchor="ctr" anchorCtr="0">
            <a:noAutofit/>
          </a:bodyPr>
          <a:lstStyle/>
          <a:p>
            <a:r>
              <a:rPr lang="en" dirty="0" err="1"/>
              <a:t>Período</a:t>
            </a:r>
            <a:r>
              <a:rPr lang="en" dirty="0"/>
              <a:t> de </a:t>
            </a:r>
            <a:r>
              <a:rPr lang="en" dirty="0" err="1"/>
              <a:t>evaluación</a:t>
            </a:r>
            <a:r>
              <a:rPr lang="en" dirty="0"/>
              <a:t> </a:t>
            </a:r>
            <a:endParaRPr dirty="0"/>
          </a:p>
        </p:txBody>
      </p:sp>
      <p:pic>
        <p:nvPicPr>
          <p:cNvPr id="56" name="Imagen 55">
            <a:extLst>
              <a:ext uri="{FF2B5EF4-FFF2-40B4-BE49-F238E27FC236}">
                <a16:creationId xmlns:a16="http://schemas.microsoft.com/office/drawing/2014/main" id="{8123D0CA-0446-47C7-AAE5-EF69B695E85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828649" y="1167999"/>
            <a:ext cx="735418" cy="842605"/>
          </a:xfrm>
          <a:prstGeom prst="rect">
            <a:avLst/>
          </a:prstGeom>
        </p:spPr>
      </p:pic>
      <p:pic>
        <p:nvPicPr>
          <p:cNvPr id="60" name="Imagen 59">
            <a:extLst>
              <a:ext uri="{FF2B5EF4-FFF2-40B4-BE49-F238E27FC236}">
                <a16:creationId xmlns:a16="http://schemas.microsoft.com/office/drawing/2014/main" id="{7220DDBD-C79E-4FA2-A93D-21D18488788E}"/>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846868" y="2010604"/>
            <a:ext cx="802087" cy="918991"/>
          </a:xfrm>
          <a:prstGeom prst="rect">
            <a:avLst/>
          </a:prstGeom>
        </p:spPr>
      </p:pic>
      <p:sp>
        <p:nvSpPr>
          <p:cNvPr id="61" name="Título 7">
            <a:extLst>
              <a:ext uri="{FF2B5EF4-FFF2-40B4-BE49-F238E27FC236}">
                <a16:creationId xmlns:a16="http://schemas.microsoft.com/office/drawing/2014/main" id="{43D20BC6-DD78-495A-A22B-DA9D2D4BE8A8}"/>
              </a:ext>
            </a:extLst>
          </p:cNvPr>
          <p:cNvSpPr txBox="1">
            <a:spLocks/>
          </p:cNvSpPr>
          <p:nvPr/>
        </p:nvSpPr>
        <p:spPr>
          <a:xfrm>
            <a:off x="52230" y="2261844"/>
            <a:ext cx="4213055" cy="56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1pPr>
            <a:lvl2pPr marR="0" lvl="1"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2pPr>
            <a:lvl3pPr marR="0" lvl="2"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3pPr>
            <a:lvl4pPr marR="0" lvl="3"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4pPr>
            <a:lvl5pPr marR="0" lvl="4"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5pPr>
            <a:lvl6pPr marR="0" lvl="5"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6pPr>
            <a:lvl7pPr marR="0" lvl="6"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7pPr>
            <a:lvl8pPr marR="0" lvl="7"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8pPr>
            <a:lvl9pPr marR="0" lvl="8"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9pPr>
          </a:lstStyle>
          <a:p>
            <a:r>
              <a:rPr lang="es-ES" sz="2400" dirty="0">
                <a:solidFill>
                  <a:schemeClr val="tx1"/>
                </a:solidFill>
              </a:rPr>
              <a:t>Coevaluación de Pares </a:t>
            </a:r>
            <a:endParaRPr lang="es-EC" sz="2400" dirty="0">
              <a:solidFill>
                <a:schemeClr val="tx1"/>
              </a:solidFill>
            </a:endParaRPr>
          </a:p>
        </p:txBody>
      </p:sp>
      <p:sp>
        <p:nvSpPr>
          <p:cNvPr id="62" name="Título 7">
            <a:extLst>
              <a:ext uri="{FF2B5EF4-FFF2-40B4-BE49-F238E27FC236}">
                <a16:creationId xmlns:a16="http://schemas.microsoft.com/office/drawing/2014/main" id="{2D2B3D65-04A6-4FDA-9374-B9D40E638A16}"/>
              </a:ext>
            </a:extLst>
          </p:cNvPr>
          <p:cNvSpPr txBox="1">
            <a:spLocks/>
          </p:cNvSpPr>
          <p:nvPr/>
        </p:nvSpPr>
        <p:spPr>
          <a:xfrm>
            <a:off x="4827282" y="2261844"/>
            <a:ext cx="4151453" cy="56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1pPr>
            <a:lvl2pPr marR="0" lvl="1"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2pPr>
            <a:lvl3pPr marR="0" lvl="2"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3pPr>
            <a:lvl4pPr marR="0" lvl="3"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4pPr>
            <a:lvl5pPr marR="0" lvl="4"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5pPr>
            <a:lvl6pPr marR="0" lvl="5"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6pPr>
            <a:lvl7pPr marR="0" lvl="6"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7pPr>
            <a:lvl8pPr marR="0" lvl="7"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8pPr>
            <a:lvl9pPr marR="0" lvl="8"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9pPr>
          </a:lstStyle>
          <a:p>
            <a:r>
              <a:rPr lang="es-ES" sz="2500" dirty="0">
                <a:solidFill>
                  <a:schemeClr val="tx1"/>
                </a:solidFill>
              </a:rPr>
              <a:t>Coevaluación de directivo</a:t>
            </a:r>
            <a:endParaRPr lang="es-EC" sz="2500" dirty="0">
              <a:solidFill>
                <a:schemeClr val="tx1"/>
              </a:solidFill>
            </a:endParaRPr>
          </a:p>
        </p:txBody>
      </p:sp>
      <p:sp>
        <p:nvSpPr>
          <p:cNvPr id="63" name="Título 7">
            <a:extLst>
              <a:ext uri="{FF2B5EF4-FFF2-40B4-BE49-F238E27FC236}">
                <a16:creationId xmlns:a16="http://schemas.microsoft.com/office/drawing/2014/main" id="{FF962161-1058-49B8-A933-EEC591B44DC2}"/>
              </a:ext>
            </a:extLst>
          </p:cNvPr>
          <p:cNvSpPr txBox="1">
            <a:spLocks/>
          </p:cNvSpPr>
          <p:nvPr/>
        </p:nvSpPr>
        <p:spPr>
          <a:xfrm>
            <a:off x="108514" y="1351340"/>
            <a:ext cx="3217664" cy="56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1pPr>
            <a:lvl2pPr marR="0" lvl="1"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2pPr>
            <a:lvl3pPr marR="0" lvl="2"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3pPr>
            <a:lvl4pPr marR="0" lvl="3"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4pPr>
            <a:lvl5pPr marR="0" lvl="4"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5pPr>
            <a:lvl6pPr marR="0" lvl="5"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6pPr>
            <a:lvl7pPr marR="0" lvl="6"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7pPr>
            <a:lvl8pPr marR="0" lvl="7"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8pPr>
            <a:lvl9pPr marR="0" lvl="8"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9pPr>
          </a:lstStyle>
          <a:p>
            <a:r>
              <a:rPr lang="es-ES" sz="2800" dirty="0">
                <a:solidFill>
                  <a:schemeClr val="tx1"/>
                </a:solidFill>
              </a:rPr>
              <a:t>Heteroevaluación</a:t>
            </a:r>
            <a:endParaRPr lang="es-EC" sz="2800" dirty="0">
              <a:solidFill>
                <a:schemeClr val="tx1"/>
              </a:solidFill>
            </a:endParaRPr>
          </a:p>
        </p:txBody>
      </p:sp>
      <p:sp>
        <p:nvSpPr>
          <p:cNvPr id="64" name="Título 1">
            <a:extLst>
              <a:ext uri="{FF2B5EF4-FFF2-40B4-BE49-F238E27FC236}">
                <a16:creationId xmlns:a16="http://schemas.microsoft.com/office/drawing/2014/main" id="{2DB0CDEC-A93B-4372-BCE7-A3788C351C6D}"/>
              </a:ext>
            </a:extLst>
          </p:cNvPr>
          <p:cNvSpPr txBox="1">
            <a:spLocks/>
          </p:cNvSpPr>
          <p:nvPr/>
        </p:nvSpPr>
        <p:spPr>
          <a:xfrm>
            <a:off x="5423807" y="651119"/>
            <a:ext cx="1309856" cy="319001"/>
          </a:xfrm>
          <a:prstGeom prst="rect">
            <a:avLst/>
          </a:prstGeom>
          <a:solidFill>
            <a:schemeClr val="accent5">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2000" b="1" i="0" u="none" strike="noStrike" cap="none">
                <a:solidFill>
                  <a:schemeClr val="accent1"/>
                </a:solidFill>
                <a:latin typeface="Reenie Beanie"/>
                <a:ea typeface="Reenie Beanie"/>
                <a:cs typeface="Reenie Beanie"/>
                <a:sym typeface="Reenie Beanie"/>
              </a:defRPr>
            </a:lvl9pPr>
          </a:lstStyle>
          <a:p>
            <a:r>
              <a:rPr lang="es-EC" sz="2400" dirty="0">
                <a:solidFill>
                  <a:srgbClr val="FFC000"/>
                </a:solidFill>
              </a:rPr>
              <a:t>2023(1)</a:t>
            </a:r>
          </a:p>
        </p:txBody>
      </p:sp>
      <p:sp>
        <p:nvSpPr>
          <p:cNvPr id="65" name="Título 7">
            <a:extLst>
              <a:ext uri="{FF2B5EF4-FFF2-40B4-BE49-F238E27FC236}">
                <a16:creationId xmlns:a16="http://schemas.microsoft.com/office/drawing/2014/main" id="{B49CFB84-B363-4A79-BA70-5FC029BDF780}"/>
              </a:ext>
            </a:extLst>
          </p:cNvPr>
          <p:cNvSpPr txBox="1">
            <a:spLocks/>
          </p:cNvSpPr>
          <p:nvPr/>
        </p:nvSpPr>
        <p:spPr>
          <a:xfrm>
            <a:off x="4827282" y="1306101"/>
            <a:ext cx="2961866" cy="56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1pPr>
            <a:lvl2pPr marR="0" lvl="1"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2pPr>
            <a:lvl3pPr marR="0" lvl="2"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3pPr>
            <a:lvl4pPr marR="0" lvl="3"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4pPr>
            <a:lvl5pPr marR="0" lvl="4"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5pPr>
            <a:lvl6pPr marR="0" lvl="5"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6pPr>
            <a:lvl7pPr marR="0" lvl="6"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7pPr>
            <a:lvl8pPr marR="0" lvl="7"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8pPr>
            <a:lvl9pPr marR="0" lvl="8" algn="l" rtl="0">
              <a:lnSpc>
                <a:spcPct val="70000"/>
              </a:lnSpc>
              <a:spcBef>
                <a:spcPts val="0"/>
              </a:spcBef>
              <a:spcAft>
                <a:spcPts val="0"/>
              </a:spcAft>
              <a:buClr>
                <a:schemeClr val="accent1"/>
              </a:buClr>
              <a:buSzPts val="7000"/>
              <a:buFont typeface="Reenie Beanie"/>
              <a:buNone/>
              <a:defRPr sz="7000" b="1" i="0" u="none" strike="noStrike" cap="none">
                <a:solidFill>
                  <a:schemeClr val="accent1"/>
                </a:solidFill>
                <a:latin typeface="Reenie Beanie"/>
                <a:ea typeface="Reenie Beanie"/>
                <a:cs typeface="Reenie Beanie"/>
                <a:sym typeface="Reenie Beanie"/>
              </a:defRPr>
            </a:lvl9pPr>
          </a:lstStyle>
          <a:p>
            <a:r>
              <a:rPr lang="es-ES" sz="2800" dirty="0">
                <a:solidFill>
                  <a:schemeClr val="tx1"/>
                </a:solidFill>
              </a:rPr>
              <a:t>Autoevaluación</a:t>
            </a:r>
            <a:endParaRPr lang="es-EC" sz="2800" dirty="0">
              <a:solidFill>
                <a:schemeClr val="tx1"/>
              </a:solidFill>
            </a:endParaRPr>
          </a:p>
        </p:txBody>
      </p:sp>
      <p:pic>
        <p:nvPicPr>
          <p:cNvPr id="6146" name="Picture 2" descr="GIF para presentaciones en powerpoint - 100 imágenes animadas">
            <a:extLst>
              <a:ext uri="{FF2B5EF4-FFF2-40B4-BE49-F238E27FC236}">
                <a16:creationId xmlns:a16="http://schemas.microsoft.com/office/drawing/2014/main" id="{DE25FDB5-9F35-4E87-830F-074C19EAD77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53954" y="3139934"/>
            <a:ext cx="2857181" cy="17885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pic>
        <p:nvPicPr>
          <p:cNvPr id="15" name="Picture 2" descr="ULEAM">
            <a:extLst>
              <a:ext uri="{FF2B5EF4-FFF2-40B4-BE49-F238E27FC236}">
                <a16:creationId xmlns:a16="http://schemas.microsoft.com/office/drawing/2014/main" id="{39AB7048-22F5-DD6D-3E82-793C3E051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683" y="4270608"/>
            <a:ext cx="1513320" cy="130126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810;p39">
            <a:extLst>
              <a:ext uri="{FF2B5EF4-FFF2-40B4-BE49-F238E27FC236}">
                <a16:creationId xmlns:a16="http://schemas.microsoft.com/office/drawing/2014/main" id="{2553644A-4D29-0939-1F89-1935E12B60F1}"/>
              </a:ext>
            </a:extLst>
          </p:cNvPr>
          <p:cNvSpPr txBox="1">
            <a:spLocks noGrp="1"/>
          </p:cNvSpPr>
          <p:nvPr>
            <p:ph type="title"/>
          </p:nvPr>
        </p:nvSpPr>
        <p:spPr>
          <a:xfrm>
            <a:off x="713225" y="561450"/>
            <a:ext cx="77175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S" dirty="0"/>
              <a:t>Ponderación de la evaluación</a:t>
            </a:r>
            <a:endParaRPr dirty="0"/>
          </a:p>
        </p:txBody>
      </p:sp>
      <p:graphicFrame>
        <p:nvGraphicFramePr>
          <p:cNvPr id="6" name="Tabla 5">
            <a:extLst>
              <a:ext uri="{FF2B5EF4-FFF2-40B4-BE49-F238E27FC236}">
                <a16:creationId xmlns:a16="http://schemas.microsoft.com/office/drawing/2014/main" id="{2E7648D3-CD3C-75C7-8312-BC41596F6443}"/>
              </a:ext>
            </a:extLst>
          </p:cNvPr>
          <p:cNvGraphicFramePr>
            <a:graphicFrameLocks noGrp="1"/>
          </p:cNvGraphicFramePr>
          <p:nvPr>
            <p:extLst>
              <p:ext uri="{D42A27DB-BD31-4B8C-83A1-F6EECF244321}">
                <p14:modId xmlns:p14="http://schemas.microsoft.com/office/powerpoint/2010/main" val="3123315902"/>
              </p:ext>
            </p:extLst>
          </p:nvPr>
        </p:nvGraphicFramePr>
        <p:xfrm>
          <a:off x="352425" y="1583529"/>
          <a:ext cx="8429625" cy="2091656"/>
        </p:xfrm>
        <a:graphic>
          <a:graphicData uri="http://schemas.openxmlformats.org/drawingml/2006/table">
            <a:tbl>
              <a:tblPr firstRow="1" firstCol="1" bandRow="1">
                <a:tableStyleId>{35758FB7-9AC5-4552-8A53-C91805E547FA}</a:tableStyleId>
              </a:tblPr>
              <a:tblGrid>
                <a:gridCol w="1941691">
                  <a:extLst>
                    <a:ext uri="{9D8B030D-6E8A-4147-A177-3AD203B41FA5}">
                      <a16:colId xmlns:a16="http://schemas.microsoft.com/office/drawing/2014/main" val="1609805496"/>
                    </a:ext>
                  </a:extLst>
                </a:gridCol>
                <a:gridCol w="1887359">
                  <a:extLst>
                    <a:ext uri="{9D8B030D-6E8A-4147-A177-3AD203B41FA5}">
                      <a16:colId xmlns:a16="http://schemas.microsoft.com/office/drawing/2014/main" val="2145930620"/>
                    </a:ext>
                  </a:extLst>
                </a:gridCol>
                <a:gridCol w="1122754">
                  <a:extLst>
                    <a:ext uri="{9D8B030D-6E8A-4147-A177-3AD203B41FA5}">
                      <a16:colId xmlns:a16="http://schemas.microsoft.com/office/drawing/2014/main" val="2828409558"/>
                    </a:ext>
                  </a:extLst>
                </a:gridCol>
                <a:gridCol w="1324625">
                  <a:extLst>
                    <a:ext uri="{9D8B030D-6E8A-4147-A177-3AD203B41FA5}">
                      <a16:colId xmlns:a16="http://schemas.microsoft.com/office/drawing/2014/main" val="2322119988"/>
                    </a:ext>
                  </a:extLst>
                </a:gridCol>
                <a:gridCol w="2153196">
                  <a:extLst>
                    <a:ext uri="{9D8B030D-6E8A-4147-A177-3AD203B41FA5}">
                      <a16:colId xmlns:a16="http://schemas.microsoft.com/office/drawing/2014/main" val="440718098"/>
                    </a:ext>
                  </a:extLst>
                </a:gridCol>
              </a:tblGrid>
              <a:tr h="290471">
                <a:tc rowSpan="2">
                  <a:txBody>
                    <a:bodyPr/>
                    <a:lstStyle/>
                    <a:p>
                      <a:pPr>
                        <a:lnSpc>
                          <a:spcPct val="107000"/>
                        </a:lnSpc>
                        <a:spcAft>
                          <a:spcPts val="800"/>
                        </a:spcAft>
                      </a:pPr>
                      <a:r>
                        <a:rPr lang="es-EC" sz="1800" dirty="0">
                          <a:solidFill>
                            <a:schemeClr val="tx1"/>
                          </a:solidFill>
                          <a:effectLst/>
                        </a:rPr>
                        <a:t>Actividades</a:t>
                      </a:r>
                      <a:endParaRPr lang="es-EC"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solidFill>
                      <a:schemeClr val="accent1">
                        <a:lumMod val="75000"/>
                      </a:schemeClr>
                    </a:solidFill>
                  </a:tcPr>
                </a:tc>
                <a:tc rowSpan="2">
                  <a:txBody>
                    <a:bodyPr/>
                    <a:lstStyle/>
                    <a:p>
                      <a:pPr algn="ctr">
                        <a:lnSpc>
                          <a:spcPct val="107000"/>
                        </a:lnSpc>
                        <a:spcAft>
                          <a:spcPts val="800"/>
                        </a:spcAft>
                      </a:pPr>
                      <a:r>
                        <a:rPr lang="es-EC" sz="1800">
                          <a:solidFill>
                            <a:schemeClr val="tx1"/>
                          </a:solidFill>
                          <a:effectLst/>
                        </a:rPr>
                        <a:t>Autoevaluación</a:t>
                      </a:r>
                      <a:endParaRPr lang="es-EC" sz="18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solidFill>
                      <a:schemeClr val="accent1">
                        <a:lumMod val="75000"/>
                      </a:schemeClr>
                    </a:solidFill>
                  </a:tcPr>
                </a:tc>
                <a:tc gridSpan="2">
                  <a:txBody>
                    <a:bodyPr/>
                    <a:lstStyle/>
                    <a:p>
                      <a:pPr algn="ctr">
                        <a:lnSpc>
                          <a:spcPct val="107000"/>
                        </a:lnSpc>
                        <a:spcAft>
                          <a:spcPts val="800"/>
                        </a:spcAft>
                      </a:pPr>
                      <a:r>
                        <a:rPr lang="es-EC" sz="1800" dirty="0">
                          <a:solidFill>
                            <a:schemeClr val="tx1"/>
                          </a:solidFill>
                          <a:effectLst/>
                        </a:rPr>
                        <a:t>Coevaluación</a:t>
                      </a:r>
                      <a:endParaRPr lang="es-EC"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chemeClr val="accent1">
                        <a:lumMod val="75000"/>
                      </a:schemeClr>
                    </a:solidFill>
                  </a:tcPr>
                </a:tc>
                <a:tc hMerge="1">
                  <a:txBody>
                    <a:bodyPr/>
                    <a:lstStyle/>
                    <a:p>
                      <a:endParaRPr lang="es-EC"/>
                    </a:p>
                  </a:txBody>
                  <a:tcPr/>
                </a:tc>
                <a:tc rowSpan="2">
                  <a:txBody>
                    <a:bodyPr/>
                    <a:lstStyle/>
                    <a:p>
                      <a:pPr algn="ctr">
                        <a:lnSpc>
                          <a:spcPct val="107000"/>
                        </a:lnSpc>
                        <a:spcAft>
                          <a:spcPts val="800"/>
                        </a:spcAft>
                      </a:pPr>
                      <a:r>
                        <a:rPr lang="es-EC" sz="1800" dirty="0">
                          <a:solidFill>
                            <a:schemeClr val="tx1"/>
                          </a:solidFill>
                          <a:effectLst/>
                        </a:rPr>
                        <a:t>Heteroevaluación </a:t>
                      </a:r>
                      <a:endParaRPr lang="es-EC"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solidFill>
                      <a:schemeClr val="accent1">
                        <a:lumMod val="75000"/>
                      </a:schemeClr>
                    </a:solidFill>
                  </a:tcPr>
                </a:tc>
                <a:extLst>
                  <a:ext uri="{0D108BD9-81ED-4DB2-BD59-A6C34878D82A}">
                    <a16:rowId xmlns:a16="http://schemas.microsoft.com/office/drawing/2014/main" val="2492146624"/>
                  </a:ext>
                </a:extLst>
              </a:tr>
              <a:tr h="305891">
                <a:tc vMerge="1">
                  <a:txBody>
                    <a:bodyPr/>
                    <a:lstStyle/>
                    <a:p>
                      <a:endParaRPr lang="es-EC"/>
                    </a:p>
                  </a:txBody>
                  <a:tcPr/>
                </a:tc>
                <a:tc vMerge="1">
                  <a:txBody>
                    <a:bodyPr/>
                    <a:lstStyle/>
                    <a:p>
                      <a:endParaRPr lang="es-EC"/>
                    </a:p>
                  </a:txBody>
                  <a:tcPr/>
                </a:tc>
                <a:tc>
                  <a:txBody>
                    <a:bodyPr/>
                    <a:lstStyle/>
                    <a:p>
                      <a:pPr>
                        <a:lnSpc>
                          <a:spcPct val="107000"/>
                        </a:lnSpc>
                        <a:spcAft>
                          <a:spcPts val="800"/>
                        </a:spcAft>
                      </a:pPr>
                      <a:r>
                        <a:rPr lang="es-EC" sz="1800" dirty="0">
                          <a:effectLst/>
                        </a:rPr>
                        <a:t>Comisión</a:t>
                      </a:r>
                      <a:endParaRPr lang="es-EC" sz="18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chemeClr val="accent1">
                        <a:alpha val="40000"/>
                      </a:schemeClr>
                    </a:solidFill>
                  </a:tcPr>
                </a:tc>
                <a:tc>
                  <a:txBody>
                    <a:bodyPr/>
                    <a:lstStyle/>
                    <a:p>
                      <a:pPr>
                        <a:lnSpc>
                          <a:spcPct val="107000"/>
                        </a:lnSpc>
                        <a:spcAft>
                          <a:spcPts val="800"/>
                        </a:spcAft>
                      </a:pPr>
                      <a:r>
                        <a:rPr lang="es-EC" sz="1800" dirty="0">
                          <a:effectLst/>
                        </a:rPr>
                        <a:t>Directivos</a:t>
                      </a:r>
                      <a:endParaRPr lang="es-EC" sz="18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solidFill>
                      <a:schemeClr val="accent1">
                        <a:alpha val="40000"/>
                      </a:schemeClr>
                    </a:solidFill>
                  </a:tcPr>
                </a:tc>
                <a:tc vMerge="1">
                  <a:txBody>
                    <a:bodyPr/>
                    <a:lstStyle/>
                    <a:p>
                      <a:endParaRPr lang="es-EC"/>
                    </a:p>
                  </a:txBody>
                  <a:tcPr/>
                </a:tc>
                <a:extLst>
                  <a:ext uri="{0D108BD9-81ED-4DB2-BD59-A6C34878D82A}">
                    <a16:rowId xmlns:a16="http://schemas.microsoft.com/office/drawing/2014/main" val="1273622356"/>
                  </a:ext>
                </a:extLst>
              </a:tr>
              <a:tr h="290471">
                <a:tc>
                  <a:txBody>
                    <a:bodyPr/>
                    <a:lstStyle/>
                    <a:p>
                      <a:pPr>
                        <a:lnSpc>
                          <a:spcPct val="107000"/>
                        </a:lnSpc>
                        <a:spcAft>
                          <a:spcPts val="800"/>
                        </a:spcAft>
                      </a:pPr>
                      <a:r>
                        <a:rPr lang="es-EC" sz="1800">
                          <a:effectLst/>
                        </a:rPr>
                        <a:t>Docencia</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10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30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20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40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664272821"/>
                  </a:ext>
                </a:extLst>
              </a:tr>
              <a:tr h="290471">
                <a:tc>
                  <a:txBody>
                    <a:bodyPr/>
                    <a:lstStyle/>
                    <a:p>
                      <a:pPr>
                        <a:lnSpc>
                          <a:spcPct val="107000"/>
                        </a:lnSpc>
                        <a:spcAft>
                          <a:spcPts val="800"/>
                        </a:spcAft>
                      </a:pPr>
                      <a:r>
                        <a:rPr lang="es-EC" sz="1800">
                          <a:effectLst/>
                        </a:rPr>
                        <a:t>Investigación</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10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50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40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1751114415"/>
                  </a:ext>
                </a:extLst>
              </a:tr>
              <a:tr h="290471">
                <a:tc>
                  <a:txBody>
                    <a:bodyPr/>
                    <a:lstStyle/>
                    <a:p>
                      <a:pPr>
                        <a:lnSpc>
                          <a:spcPct val="107000"/>
                        </a:lnSpc>
                        <a:spcAft>
                          <a:spcPts val="800"/>
                        </a:spcAft>
                      </a:pPr>
                      <a:r>
                        <a:rPr lang="es-EC" sz="1800">
                          <a:effectLst/>
                        </a:rPr>
                        <a:t>Vinculación</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dirty="0">
                          <a:effectLst/>
                        </a:rPr>
                        <a:t>10</a:t>
                      </a:r>
                      <a:endParaRPr lang="es-EC" sz="18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50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40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3081737077"/>
                  </a:ext>
                </a:extLst>
              </a:tr>
              <a:tr h="623881">
                <a:tc>
                  <a:txBody>
                    <a:bodyPr/>
                    <a:lstStyle/>
                    <a:p>
                      <a:pPr>
                        <a:lnSpc>
                          <a:spcPct val="107000"/>
                        </a:lnSpc>
                        <a:spcAft>
                          <a:spcPts val="800"/>
                        </a:spcAft>
                      </a:pPr>
                      <a:r>
                        <a:rPr lang="es-EC" sz="1800">
                          <a:effectLst/>
                        </a:rPr>
                        <a:t>Gestión Educativa</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20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40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a:effectLst/>
                        </a:rPr>
                        <a:t>40</a:t>
                      </a:r>
                      <a:endParaRPr lang="es-EC" sz="18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tc>
                  <a:txBody>
                    <a:bodyPr/>
                    <a:lstStyle/>
                    <a:p>
                      <a:pPr algn="ctr">
                        <a:lnSpc>
                          <a:spcPct val="107000"/>
                        </a:lnSpc>
                        <a:spcAft>
                          <a:spcPts val="800"/>
                        </a:spcAft>
                      </a:pPr>
                      <a:r>
                        <a:rPr lang="es-EC" sz="1800" dirty="0">
                          <a:effectLst/>
                        </a:rPr>
                        <a:t>-</a:t>
                      </a:r>
                      <a:endParaRPr lang="es-EC" sz="18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190512290"/>
                  </a:ext>
                </a:extLst>
              </a:tr>
            </a:tbl>
          </a:graphicData>
        </a:graphic>
      </p:graphicFrame>
    </p:spTree>
    <p:extLst>
      <p:ext uri="{BB962C8B-B14F-4D97-AF65-F5344CB8AC3E}">
        <p14:creationId xmlns:p14="http://schemas.microsoft.com/office/powerpoint/2010/main" val="975423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pic>
        <p:nvPicPr>
          <p:cNvPr id="5" name="Imagen 4" descr="Vista superior de un calendario con un bolígrafo rojo en la parte superior">
            <a:extLst>
              <a:ext uri="{FF2B5EF4-FFF2-40B4-BE49-F238E27FC236}">
                <a16:creationId xmlns:a16="http://schemas.microsoft.com/office/drawing/2014/main" id="{F2B1CEC3-E242-448F-9319-57534057D769}"/>
              </a:ext>
            </a:extLst>
          </p:cNvPr>
          <p:cNvPicPr>
            <a:picLocks noChangeAspect="1"/>
          </p:cNvPicPr>
          <p:nvPr/>
        </p:nvPicPr>
        <p:blipFill>
          <a:blip r:embed="rId3"/>
          <a:stretch>
            <a:fillRect/>
          </a:stretch>
        </p:blipFill>
        <p:spPr>
          <a:xfrm>
            <a:off x="0" y="0"/>
            <a:ext cx="9144000" cy="5143500"/>
          </a:xfrm>
          <a:prstGeom prst="rect">
            <a:avLst/>
          </a:prstGeom>
        </p:spPr>
      </p:pic>
      <p:sp>
        <p:nvSpPr>
          <p:cNvPr id="2088" name="Google Shape;2088;p74"/>
          <p:cNvSpPr txBox="1">
            <a:spLocks noGrp="1"/>
          </p:cNvSpPr>
          <p:nvPr>
            <p:ph type="title" idx="4294967295"/>
          </p:nvPr>
        </p:nvSpPr>
        <p:spPr>
          <a:xfrm rot="20834359">
            <a:off x="302428" y="3818108"/>
            <a:ext cx="8019322" cy="482400"/>
          </a:xfrm>
          <a:prstGeom prst="rect">
            <a:avLst/>
          </a:prstGeom>
          <a:solidFill>
            <a:srgbClr val="002368"/>
          </a:solidFill>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b="1" dirty="0">
                <a:solidFill>
                  <a:schemeClr val="accent1">
                    <a:lumMod val="75000"/>
                  </a:schemeClr>
                </a:solidFill>
                <a:latin typeface="Arial"/>
                <a:ea typeface="Arial"/>
                <a:cs typeface="Arial"/>
                <a:sym typeface="Arial"/>
              </a:rPr>
              <a:t>FECHA DE EJECUCIÓN EIDPA</a:t>
            </a:r>
            <a:endParaRPr b="1" dirty="0">
              <a:solidFill>
                <a:schemeClr val="accent1">
                  <a:lumMod val="75000"/>
                </a:schemeClr>
              </a:solidFill>
              <a:latin typeface="Arial"/>
              <a:ea typeface="Arial"/>
              <a:cs typeface="Arial"/>
              <a:sym typeface="Arial"/>
            </a:endParaRPr>
          </a:p>
        </p:txBody>
      </p:sp>
      <p:pic>
        <p:nvPicPr>
          <p:cNvPr id="4" name="Picture 2" descr="ULEAM">
            <a:extLst>
              <a:ext uri="{FF2B5EF4-FFF2-40B4-BE49-F238E27FC236}">
                <a16:creationId xmlns:a16="http://schemas.microsoft.com/office/drawing/2014/main" id="{C902DC7C-86E2-404A-8890-8B04204C56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82446">
            <a:off x="2435481" y="58670"/>
            <a:ext cx="1157156" cy="99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49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40"/>
          <p:cNvSpPr txBox="1">
            <a:spLocks noGrp="1"/>
          </p:cNvSpPr>
          <p:nvPr>
            <p:ph type="title"/>
          </p:nvPr>
        </p:nvSpPr>
        <p:spPr>
          <a:xfrm>
            <a:off x="713225" y="561450"/>
            <a:ext cx="77175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err="1"/>
              <a:t>Actividades</a:t>
            </a:r>
            <a:r>
              <a:rPr lang="en" dirty="0"/>
              <a:t> a </a:t>
            </a:r>
            <a:r>
              <a:rPr lang="en" dirty="0" err="1"/>
              <a:t>evaluarse</a:t>
            </a:r>
            <a:endParaRPr dirty="0"/>
          </a:p>
        </p:txBody>
      </p:sp>
      <p:sp>
        <p:nvSpPr>
          <p:cNvPr id="818" name="Google Shape;818;p40"/>
          <p:cNvSpPr txBox="1">
            <a:spLocks noGrp="1"/>
          </p:cNvSpPr>
          <p:nvPr>
            <p:ph type="subTitle" idx="2"/>
          </p:nvPr>
        </p:nvSpPr>
        <p:spPr>
          <a:xfrm>
            <a:off x="1948758" y="2194175"/>
            <a:ext cx="1237642" cy="2582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dirty="0" err="1"/>
              <a:t>Docencia</a:t>
            </a:r>
            <a:endParaRPr dirty="0"/>
          </a:p>
        </p:txBody>
      </p:sp>
      <p:sp>
        <p:nvSpPr>
          <p:cNvPr id="819" name="Google Shape;819;p40"/>
          <p:cNvSpPr txBox="1">
            <a:spLocks noGrp="1"/>
          </p:cNvSpPr>
          <p:nvPr>
            <p:ph type="title" idx="3"/>
          </p:nvPr>
        </p:nvSpPr>
        <p:spPr>
          <a:xfrm>
            <a:off x="713225" y="1888175"/>
            <a:ext cx="1046700" cy="71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821" name="Google Shape;821;p40"/>
          <p:cNvSpPr txBox="1">
            <a:spLocks noGrp="1"/>
          </p:cNvSpPr>
          <p:nvPr>
            <p:ph type="subTitle" idx="5"/>
          </p:nvPr>
        </p:nvSpPr>
        <p:spPr>
          <a:xfrm>
            <a:off x="1759925" y="3348700"/>
            <a:ext cx="2020767" cy="812350"/>
          </a:xfrm>
          <a:prstGeom prst="rect">
            <a:avLst/>
          </a:prstGeom>
        </p:spPr>
        <p:txBody>
          <a:bodyPr spcFirstLastPara="1" wrap="square" lIns="91425" tIns="91425" rIns="91425" bIns="91425" anchor="ctr" anchorCtr="0">
            <a:noAutofit/>
          </a:bodyPr>
          <a:lstStyle/>
          <a:p>
            <a:r>
              <a:rPr lang="es-EC" dirty="0"/>
              <a:t>Vinculación con la Sociedad</a:t>
            </a:r>
          </a:p>
        </p:txBody>
      </p:sp>
      <p:sp>
        <p:nvSpPr>
          <p:cNvPr id="822" name="Google Shape;822;p40"/>
          <p:cNvSpPr txBox="1">
            <a:spLocks noGrp="1"/>
          </p:cNvSpPr>
          <p:nvPr>
            <p:ph type="title" idx="6"/>
          </p:nvPr>
        </p:nvSpPr>
        <p:spPr>
          <a:xfrm>
            <a:off x="713225" y="3445850"/>
            <a:ext cx="1046700" cy="71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824" name="Google Shape;824;p40"/>
          <p:cNvSpPr txBox="1">
            <a:spLocks noGrp="1"/>
          </p:cNvSpPr>
          <p:nvPr>
            <p:ph type="subTitle" idx="8"/>
          </p:nvPr>
        </p:nvSpPr>
        <p:spPr>
          <a:xfrm>
            <a:off x="5922829" y="2049175"/>
            <a:ext cx="1868132" cy="4032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a:t>Investigación</a:t>
            </a:r>
            <a:endParaRPr/>
          </a:p>
        </p:txBody>
      </p:sp>
      <p:sp>
        <p:nvSpPr>
          <p:cNvPr id="825" name="Google Shape;825;p40"/>
          <p:cNvSpPr txBox="1">
            <a:spLocks noGrp="1"/>
          </p:cNvSpPr>
          <p:nvPr>
            <p:ph type="title" idx="9"/>
          </p:nvPr>
        </p:nvSpPr>
        <p:spPr>
          <a:xfrm>
            <a:off x="4720400" y="1888175"/>
            <a:ext cx="1046700" cy="71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827" name="Google Shape;827;p40"/>
          <p:cNvSpPr txBox="1">
            <a:spLocks noGrp="1"/>
          </p:cNvSpPr>
          <p:nvPr>
            <p:ph type="subTitle" idx="14"/>
          </p:nvPr>
        </p:nvSpPr>
        <p:spPr>
          <a:xfrm>
            <a:off x="5922829" y="3601850"/>
            <a:ext cx="2473800" cy="4032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a:t>Gestión Educativa</a:t>
            </a:r>
            <a:endParaRPr/>
          </a:p>
        </p:txBody>
      </p:sp>
      <p:sp>
        <p:nvSpPr>
          <p:cNvPr id="828" name="Google Shape;828;p40"/>
          <p:cNvSpPr txBox="1">
            <a:spLocks noGrp="1"/>
          </p:cNvSpPr>
          <p:nvPr>
            <p:ph type="title" idx="15"/>
          </p:nvPr>
        </p:nvSpPr>
        <p:spPr>
          <a:xfrm>
            <a:off x="4720400" y="3445850"/>
            <a:ext cx="1046700" cy="71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pic>
        <p:nvPicPr>
          <p:cNvPr id="23" name="Picture 2" descr="ULEAM">
            <a:extLst>
              <a:ext uri="{FF2B5EF4-FFF2-40B4-BE49-F238E27FC236}">
                <a16:creationId xmlns:a16="http://schemas.microsoft.com/office/drawing/2014/main" id="{7C1E1418-D465-4EAB-A216-7929AFC5E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0680" y="3842238"/>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74"/>
          <p:cNvSpPr txBox="1">
            <a:spLocks noGrp="1"/>
          </p:cNvSpPr>
          <p:nvPr>
            <p:ph type="title" idx="4294967295"/>
          </p:nvPr>
        </p:nvSpPr>
        <p:spPr>
          <a:xfrm>
            <a:off x="669978" y="22337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b="1" dirty="0">
                <a:solidFill>
                  <a:schemeClr val="accent1">
                    <a:lumMod val="75000"/>
                  </a:schemeClr>
                </a:solidFill>
                <a:latin typeface="Arial"/>
                <a:ea typeface="Arial"/>
                <a:cs typeface="Arial"/>
                <a:sym typeface="Arial"/>
              </a:rPr>
              <a:t>DIRECTRICES DE EJECUCIÓN EIDPA</a:t>
            </a:r>
            <a:endParaRPr b="1" dirty="0">
              <a:solidFill>
                <a:schemeClr val="accent1">
                  <a:lumMod val="75000"/>
                </a:schemeClr>
              </a:solidFill>
              <a:latin typeface="Arial"/>
              <a:ea typeface="Arial"/>
              <a:cs typeface="Arial"/>
              <a:sym typeface="Arial"/>
            </a:endParaRPr>
          </a:p>
        </p:txBody>
      </p:sp>
      <p:pic>
        <p:nvPicPr>
          <p:cNvPr id="5" name="Picture 2" descr="ULEAM">
            <a:extLst>
              <a:ext uri="{FF2B5EF4-FFF2-40B4-BE49-F238E27FC236}">
                <a16:creationId xmlns:a16="http://schemas.microsoft.com/office/drawing/2014/main" id="{8AA393C5-8F59-488F-9723-EF1E45F13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94A4FB28-AE01-B4C7-A4A2-4066E1EFBA9E}"/>
              </a:ext>
            </a:extLst>
          </p:cNvPr>
          <p:cNvSpPr txBox="1"/>
          <p:nvPr/>
        </p:nvSpPr>
        <p:spPr>
          <a:xfrm>
            <a:off x="165537" y="1040741"/>
            <a:ext cx="8800437" cy="369332"/>
          </a:xfrm>
          <a:prstGeom prst="rect">
            <a:avLst/>
          </a:prstGeom>
          <a:noFill/>
        </p:spPr>
        <p:txBody>
          <a:bodyPr wrap="square" rtlCol="0">
            <a:spAutoFit/>
          </a:bodyPr>
          <a:lstStyle/>
          <a:p>
            <a:r>
              <a:rPr lang="es-EC" sz="1800" dirty="0">
                <a:solidFill>
                  <a:schemeClr val="bg1">
                    <a:lumMod val="95000"/>
                  </a:schemeClr>
                </a:solidFill>
              </a:rPr>
              <a:t>Ejecución de la Heteroevaluación </a:t>
            </a:r>
          </a:p>
        </p:txBody>
      </p:sp>
      <p:sp>
        <p:nvSpPr>
          <p:cNvPr id="3" name="CuadroTexto 2">
            <a:extLst>
              <a:ext uri="{FF2B5EF4-FFF2-40B4-BE49-F238E27FC236}">
                <a16:creationId xmlns:a16="http://schemas.microsoft.com/office/drawing/2014/main" id="{C6F6DE4D-B244-E35F-6024-D9CB62C66F24}"/>
              </a:ext>
            </a:extLst>
          </p:cNvPr>
          <p:cNvSpPr txBox="1"/>
          <p:nvPr/>
        </p:nvSpPr>
        <p:spPr>
          <a:xfrm>
            <a:off x="2709092" y="2112924"/>
            <a:ext cx="4703643" cy="523220"/>
          </a:xfrm>
          <a:prstGeom prst="rect">
            <a:avLst/>
          </a:prstGeom>
          <a:solidFill>
            <a:srgbClr val="006600"/>
          </a:solidFill>
        </p:spPr>
        <p:txBody>
          <a:bodyPr wrap="square" lIns="91440" tIns="45720" rIns="91440" bIns="45720" rtlCol="0" anchor="t">
            <a:spAutoFit/>
          </a:bodyPr>
          <a:lstStyle/>
          <a:p>
            <a:r>
              <a:rPr lang="es-EC" sz="2800" dirty="0">
                <a:solidFill>
                  <a:schemeClr val="bg1">
                    <a:lumMod val="95000"/>
                  </a:schemeClr>
                </a:solidFill>
              </a:rPr>
              <a:t>04 al 10 de diciembre 2023</a:t>
            </a:r>
          </a:p>
        </p:txBody>
      </p:sp>
      <p:sp>
        <p:nvSpPr>
          <p:cNvPr id="8" name="CuadroTexto 7">
            <a:extLst>
              <a:ext uri="{FF2B5EF4-FFF2-40B4-BE49-F238E27FC236}">
                <a16:creationId xmlns:a16="http://schemas.microsoft.com/office/drawing/2014/main" id="{19F7F605-DF96-3E28-B027-358F09C22731}"/>
              </a:ext>
            </a:extLst>
          </p:cNvPr>
          <p:cNvSpPr txBox="1"/>
          <p:nvPr/>
        </p:nvSpPr>
        <p:spPr>
          <a:xfrm>
            <a:off x="2790184" y="2858173"/>
            <a:ext cx="4485460" cy="369332"/>
          </a:xfrm>
          <a:prstGeom prst="rect">
            <a:avLst/>
          </a:prstGeom>
          <a:noFill/>
        </p:spPr>
        <p:txBody>
          <a:bodyPr wrap="square">
            <a:spAutoFit/>
          </a:bodyPr>
          <a:lstStyle/>
          <a:p>
            <a:r>
              <a:rPr lang="es-EC" sz="1800" dirty="0">
                <a:solidFill>
                  <a:schemeClr val="bg1">
                    <a:lumMod val="95000"/>
                  </a:schemeClr>
                </a:solidFill>
              </a:rPr>
              <a:t>Inhabilitación aula virtual</a:t>
            </a:r>
          </a:p>
        </p:txBody>
      </p:sp>
      <p:pic>
        <p:nvPicPr>
          <p:cNvPr id="1026" name="Picture 2" descr="Gifs de mail a computador - Imagui">
            <a:extLst>
              <a:ext uri="{FF2B5EF4-FFF2-40B4-BE49-F238E27FC236}">
                <a16:creationId xmlns:a16="http://schemas.microsoft.com/office/drawing/2014/main" id="{CD77F082-4B40-F525-CE1A-1C36F1400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76" y="1691372"/>
            <a:ext cx="2479101" cy="170178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Logotipo, nombre de la empresa&#10;&#10;Descripción generada automáticamente">
            <a:extLst>
              <a:ext uri="{FF2B5EF4-FFF2-40B4-BE49-F238E27FC236}">
                <a16:creationId xmlns:a16="http://schemas.microsoft.com/office/drawing/2014/main" id="{16B7BD83-61FD-E8CC-0422-FA9737D8C0B6}"/>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1106343" y="3227505"/>
            <a:ext cx="387684" cy="387684"/>
          </a:xfrm>
          <a:prstGeom prst="rect">
            <a:avLst/>
          </a:prstGeom>
        </p:spPr>
      </p:pic>
      <p:pic>
        <p:nvPicPr>
          <p:cNvPr id="1030" name="Picture 6" descr="Blocked stamp stock vector. Illustration of blocked - 136960206">
            <a:extLst>
              <a:ext uri="{FF2B5EF4-FFF2-40B4-BE49-F238E27FC236}">
                <a16:creationId xmlns:a16="http://schemas.microsoft.com/office/drawing/2014/main" id="{A1A52E0F-D2E0-3E1E-F4E6-AD7A47803DE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258398">
            <a:off x="503787" y="1639734"/>
            <a:ext cx="1948147" cy="1297953"/>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31B42D94-290D-ACC2-FC2E-CB6A8973FF9B}"/>
              </a:ext>
            </a:extLst>
          </p:cNvPr>
          <p:cNvSpPr txBox="1"/>
          <p:nvPr/>
        </p:nvSpPr>
        <p:spPr>
          <a:xfrm>
            <a:off x="752560" y="3641094"/>
            <a:ext cx="7657850" cy="646331"/>
          </a:xfrm>
          <a:prstGeom prst="rect">
            <a:avLst/>
          </a:prstGeom>
          <a:noFill/>
        </p:spPr>
        <p:txBody>
          <a:bodyPr wrap="square">
            <a:spAutoFit/>
          </a:bodyPr>
          <a:lstStyle/>
          <a:p>
            <a:r>
              <a:rPr lang="es-EC" sz="1800" dirty="0">
                <a:solidFill>
                  <a:schemeClr val="bg1">
                    <a:lumMod val="95000"/>
                  </a:schemeClr>
                </a:solidFill>
              </a:rPr>
              <a:t>En la medida que el estudiante realice su proceso de heteroevaluación, se irá desbloqueando el aula virtual automáticamente.</a:t>
            </a:r>
          </a:p>
        </p:txBody>
      </p:sp>
    </p:spTree>
    <p:extLst>
      <p:ext uri="{BB962C8B-B14F-4D97-AF65-F5344CB8AC3E}">
        <p14:creationId xmlns:p14="http://schemas.microsoft.com/office/powerpoint/2010/main" val="3405825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74"/>
          <p:cNvSpPr txBox="1">
            <a:spLocks noGrp="1"/>
          </p:cNvSpPr>
          <p:nvPr>
            <p:ph type="title" idx="4294967295"/>
          </p:nvPr>
        </p:nvSpPr>
        <p:spPr>
          <a:xfrm>
            <a:off x="669978" y="22337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b="1" dirty="0">
                <a:solidFill>
                  <a:schemeClr val="accent1">
                    <a:lumMod val="75000"/>
                  </a:schemeClr>
                </a:solidFill>
                <a:latin typeface="Arial"/>
                <a:ea typeface="Arial"/>
                <a:cs typeface="Arial"/>
                <a:sym typeface="Arial"/>
              </a:rPr>
              <a:t>DIRECTRICES DE EJECUCIÓN EIDPA</a:t>
            </a:r>
            <a:endParaRPr b="1" dirty="0">
              <a:solidFill>
                <a:schemeClr val="accent1">
                  <a:lumMod val="75000"/>
                </a:schemeClr>
              </a:solidFill>
              <a:latin typeface="Arial"/>
              <a:ea typeface="Arial"/>
              <a:cs typeface="Arial"/>
              <a:sym typeface="Arial"/>
            </a:endParaRPr>
          </a:p>
        </p:txBody>
      </p:sp>
      <p:pic>
        <p:nvPicPr>
          <p:cNvPr id="5" name="Picture 2" descr="ULEAM">
            <a:extLst>
              <a:ext uri="{FF2B5EF4-FFF2-40B4-BE49-F238E27FC236}">
                <a16:creationId xmlns:a16="http://schemas.microsoft.com/office/drawing/2014/main" id="{8AA393C5-8F59-488F-9723-EF1E45F13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94A4FB28-AE01-B4C7-A4A2-4066E1EFBA9E}"/>
              </a:ext>
            </a:extLst>
          </p:cNvPr>
          <p:cNvSpPr txBox="1"/>
          <p:nvPr/>
        </p:nvSpPr>
        <p:spPr>
          <a:xfrm>
            <a:off x="165537" y="1040741"/>
            <a:ext cx="6008685" cy="400110"/>
          </a:xfrm>
          <a:prstGeom prst="rect">
            <a:avLst/>
          </a:prstGeom>
          <a:noFill/>
        </p:spPr>
        <p:txBody>
          <a:bodyPr wrap="square" rtlCol="0">
            <a:spAutoFit/>
          </a:bodyPr>
          <a:lstStyle/>
          <a:p>
            <a:r>
              <a:rPr lang="es-ES" sz="2000" dirty="0">
                <a:solidFill>
                  <a:schemeClr val="bg1">
                    <a:lumMod val="95000"/>
                  </a:schemeClr>
                </a:solidFill>
              </a:rPr>
              <a:t>Y</a:t>
            </a:r>
            <a:r>
              <a:rPr lang="es-EC" sz="2000" dirty="0">
                <a:solidFill>
                  <a:schemeClr val="bg1">
                    <a:lumMod val="95000"/>
                  </a:schemeClr>
                </a:solidFill>
              </a:rPr>
              <a:t> si me olvidé de evaluar…que debo hacer </a:t>
            </a:r>
          </a:p>
        </p:txBody>
      </p:sp>
      <p:pic>
        <p:nvPicPr>
          <p:cNvPr id="1026" name="Picture 2" descr="Gifs de mail a computador - Imagui">
            <a:extLst>
              <a:ext uri="{FF2B5EF4-FFF2-40B4-BE49-F238E27FC236}">
                <a16:creationId xmlns:a16="http://schemas.microsoft.com/office/drawing/2014/main" id="{CD77F082-4B40-F525-CE1A-1C36F1400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38" y="1594732"/>
            <a:ext cx="2479101" cy="170178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Logotipo, nombre de la empresa&#10;&#10;Descripción generada automáticamente">
            <a:extLst>
              <a:ext uri="{FF2B5EF4-FFF2-40B4-BE49-F238E27FC236}">
                <a16:creationId xmlns:a16="http://schemas.microsoft.com/office/drawing/2014/main" id="{16B7BD83-61FD-E8CC-0422-FA9737D8C0B6}"/>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1941817" y="1721352"/>
            <a:ext cx="387684" cy="387684"/>
          </a:xfrm>
          <a:prstGeom prst="rect">
            <a:avLst/>
          </a:prstGeom>
        </p:spPr>
      </p:pic>
      <p:pic>
        <p:nvPicPr>
          <p:cNvPr id="1030" name="Picture 6" descr="Blocked stamp stock vector. Illustration of blocked - 136960206">
            <a:extLst>
              <a:ext uri="{FF2B5EF4-FFF2-40B4-BE49-F238E27FC236}">
                <a16:creationId xmlns:a16="http://schemas.microsoft.com/office/drawing/2014/main" id="{A1A52E0F-D2E0-3E1E-F4E6-AD7A47803DE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258398">
            <a:off x="255043" y="1607786"/>
            <a:ext cx="1948147" cy="1297953"/>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02F8B832-0812-B040-9EE0-63C74D73CDC9}"/>
              </a:ext>
            </a:extLst>
          </p:cNvPr>
          <p:cNvSpPr txBox="1"/>
          <p:nvPr/>
        </p:nvSpPr>
        <p:spPr>
          <a:xfrm>
            <a:off x="2937872" y="2358916"/>
            <a:ext cx="5654335" cy="2308324"/>
          </a:xfrm>
          <a:prstGeom prst="rect">
            <a:avLst/>
          </a:prstGeom>
          <a:noFill/>
        </p:spPr>
        <p:txBody>
          <a:bodyPr wrap="square">
            <a:spAutoFit/>
          </a:bodyPr>
          <a:lstStyle/>
          <a:p>
            <a:pPr algn="just" rtl="0" fontAlgn="base"/>
            <a:r>
              <a:rPr lang="es-ES" sz="1800" b="0" i="0" dirty="0">
                <a:solidFill>
                  <a:schemeClr val="bg1"/>
                </a:solidFill>
                <a:effectLst/>
                <a:latin typeface="Calibri" panose="020F0502020204030204" pitchFamily="34" charset="0"/>
              </a:rPr>
              <a:t>Realizar oficio al señor decano de la unidad académica, sustentando las razones por las que no realizó la Heteroevaluación en las dos fechas asignadas para este proceso, luego el señor decano enviará oficio al Dr. Pedro </a:t>
            </a:r>
            <a:r>
              <a:rPr lang="es-ES" sz="1800" b="0" i="0" dirty="0" err="1">
                <a:solidFill>
                  <a:schemeClr val="bg1"/>
                </a:solidFill>
                <a:effectLst/>
                <a:latin typeface="Calibri" panose="020F0502020204030204" pitchFamily="34" charset="0"/>
              </a:rPr>
              <a:t>Quijije</a:t>
            </a:r>
            <a:r>
              <a:rPr lang="es-ES" sz="1800" b="0" i="0" dirty="0">
                <a:solidFill>
                  <a:schemeClr val="bg1"/>
                </a:solidFill>
                <a:effectLst/>
                <a:latin typeface="Calibri" panose="020F0502020204030204" pitchFamily="34" charset="0"/>
              </a:rPr>
              <a:t>, en calidad Vicerrector Académico, solicitando la autorización de desbloqueo de los estudiantes (lista de estudiantes que solicitaron este trámite) para proceso de matrícula. </a:t>
            </a:r>
          </a:p>
        </p:txBody>
      </p:sp>
      <p:sp>
        <p:nvSpPr>
          <p:cNvPr id="16" name="CuadroTexto 15">
            <a:extLst>
              <a:ext uri="{FF2B5EF4-FFF2-40B4-BE49-F238E27FC236}">
                <a16:creationId xmlns:a16="http://schemas.microsoft.com/office/drawing/2014/main" id="{066B6B95-125C-E1AC-C7ED-5B732E81423F}"/>
              </a:ext>
            </a:extLst>
          </p:cNvPr>
          <p:cNvSpPr txBox="1"/>
          <p:nvPr/>
        </p:nvSpPr>
        <p:spPr>
          <a:xfrm>
            <a:off x="2899633" y="1524632"/>
            <a:ext cx="5692574" cy="646331"/>
          </a:xfrm>
          <a:prstGeom prst="rect">
            <a:avLst/>
          </a:prstGeom>
          <a:noFill/>
        </p:spPr>
        <p:txBody>
          <a:bodyPr wrap="square">
            <a:spAutoFit/>
          </a:bodyPr>
          <a:lstStyle/>
          <a:p>
            <a:pPr algn="just" rtl="0" fontAlgn="base"/>
            <a:r>
              <a:rPr lang="es-ES" sz="1800" b="0" i="0" dirty="0">
                <a:solidFill>
                  <a:schemeClr val="accent5">
                    <a:lumMod val="40000"/>
                    <a:lumOff val="60000"/>
                  </a:schemeClr>
                </a:solidFill>
                <a:effectLst/>
                <a:latin typeface="Calibri" panose="020F0502020204030204" pitchFamily="34" charset="0"/>
              </a:rPr>
              <a:t>estarán inhabilitados para proceso de matrícula, debiendo seguir los siguientes pasos: </a:t>
            </a:r>
          </a:p>
        </p:txBody>
      </p:sp>
    </p:spTree>
    <p:extLst>
      <p:ext uri="{BB962C8B-B14F-4D97-AF65-F5344CB8AC3E}">
        <p14:creationId xmlns:p14="http://schemas.microsoft.com/office/powerpoint/2010/main" val="1072373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99"/>
        <p:cNvGrpSpPr/>
        <p:nvPr/>
      </p:nvGrpSpPr>
      <p:grpSpPr>
        <a:xfrm>
          <a:off x="0" y="0"/>
          <a:ext cx="0" cy="0"/>
          <a:chOff x="0" y="0"/>
          <a:chExt cx="0" cy="0"/>
        </a:xfrm>
      </p:grpSpPr>
      <p:pic>
        <p:nvPicPr>
          <p:cNvPr id="1405" name="Imagen 1404">
            <a:extLst>
              <a:ext uri="{FF2B5EF4-FFF2-40B4-BE49-F238E27FC236}">
                <a16:creationId xmlns:a16="http://schemas.microsoft.com/office/drawing/2014/main" id="{EE4A8B8A-E84F-4614-81DD-F58F6084CDC4}"/>
              </a:ext>
            </a:extLst>
          </p:cNvPr>
          <p:cNvPicPr>
            <a:picLocks noChangeAspect="1"/>
          </p:cNvPicPr>
          <p:nvPr/>
        </p:nvPicPr>
        <p:blipFill>
          <a:blip r:embed="rId3"/>
          <a:stretch>
            <a:fillRect/>
          </a:stretch>
        </p:blipFill>
        <p:spPr>
          <a:xfrm>
            <a:off x="0" y="1444"/>
            <a:ext cx="9144000" cy="514061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99"/>
        <p:cNvGrpSpPr/>
        <p:nvPr/>
      </p:nvGrpSpPr>
      <p:grpSpPr>
        <a:xfrm>
          <a:off x="0" y="0"/>
          <a:ext cx="0" cy="0"/>
          <a:chOff x="0" y="0"/>
          <a:chExt cx="0" cy="0"/>
        </a:xfrm>
      </p:grpSpPr>
      <p:pic>
        <p:nvPicPr>
          <p:cNvPr id="3" name="Imagen 2">
            <a:extLst>
              <a:ext uri="{FF2B5EF4-FFF2-40B4-BE49-F238E27FC236}">
                <a16:creationId xmlns:a16="http://schemas.microsoft.com/office/drawing/2014/main" id="{FEA0BB23-5072-B49A-1245-5E445412D88F}"/>
              </a:ext>
            </a:extLst>
          </p:cNvPr>
          <p:cNvPicPr>
            <a:picLocks noChangeAspect="1"/>
          </p:cNvPicPr>
          <p:nvPr/>
        </p:nvPicPr>
        <p:blipFill>
          <a:blip r:embed="rId3"/>
          <a:stretch>
            <a:fillRect/>
          </a:stretch>
        </p:blipFill>
        <p:spPr>
          <a:xfrm>
            <a:off x="0" y="447043"/>
            <a:ext cx="9144000" cy="4249413"/>
          </a:xfrm>
          <a:prstGeom prst="rect">
            <a:avLst/>
          </a:prstGeom>
        </p:spPr>
      </p:pic>
    </p:spTree>
    <p:extLst>
      <p:ext uri="{BB962C8B-B14F-4D97-AF65-F5344CB8AC3E}">
        <p14:creationId xmlns:p14="http://schemas.microsoft.com/office/powerpoint/2010/main" val="3598809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99"/>
        <p:cNvGrpSpPr/>
        <p:nvPr/>
      </p:nvGrpSpPr>
      <p:grpSpPr>
        <a:xfrm>
          <a:off x="0" y="0"/>
          <a:ext cx="0" cy="0"/>
          <a:chOff x="0" y="0"/>
          <a:chExt cx="0" cy="0"/>
        </a:xfrm>
      </p:grpSpPr>
      <p:sp>
        <p:nvSpPr>
          <p:cNvPr id="3" name="Google Shape;11562;p57">
            <a:extLst>
              <a:ext uri="{FF2B5EF4-FFF2-40B4-BE49-F238E27FC236}">
                <a16:creationId xmlns:a16="http://schemas.microsoft.com/office/drawing/2014/main" id="{857E2B93-2CA4-4B4A-9E37-64E010A65916}"/>
              </a:ext>
            </a:extLst>
          </p:cNvPr>
          <p:cNvSpPr txBox="1">
            <a:spLocks/>
          </p:cNvSpPr>
          <p:nvPr/>
        </p:nvSpPr>
        <p:spPr>
          <a:xfrm>
            <a:off x="274457" y="409388"/>
            <a:ext cx="8518383" cy="328220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S" sz="4000">
                <a:solidFill>
                  <a:srgbClr val="FFC000"/>
                </a:solidFill>
                <a:latin typeface="Quicksand" panose="020B0604020202020204" charset="0"/>
              </a:rPr>
              <a:t>De existir alguna incidencia con el restablecimiento de contraseñas o de cualquier otra índole, por favor reportarla al siguiente correo electrónico:</a:t>
            </a:r>
          </a:p>
        </p:txBody>
      </p:sp>
      <p:sp>
        <p:nvSpPr>
          <p:cNvPr id="4" name="Rectángulo 3">
            <a:extLst>
              <a:ext uri="{FF2B5EF4-FFF2-40B4-BE49-F238E27FC236}">
                <a16:creationId xmlns:a16="http://schemas.microsoft.com/office/drawing/2014/main" id="{DDA6BA09-F1B3-4579-AA47-8B5CB00A98B9}"/>
              </a:ext>
            </a:extLst>
          </p:cNvPr>
          <p:cNvSpPr/>
          <p:nvPr/>
        </p:nvSpPr>
        <p:spPr>
          <a:xfrm>
            <a:off x="1191677" y="3801389"/>
            <a:ext cx="7282763" cy="707886"/>
          </a:xfrm>
          <a:prstGeom prst="rect">
            <a:avLst/>
          </a:prstGeom>
        </p:spPr>
        <p:txBody>
          <a:bodyPr wrap="none">
            <a:spAutoFit/>
          </a:bodyPr>
          <a:lstStyle/>
          <a:p>
            <a:r>
              <a:rPr lang="es-ES" sz="4000">
                <a:solidFill>
                  <a:schemeClr val="accent1"/>
                </a:solidFill>
                <a:latin typeface="Quicksand" panose="020B0604020202020204" charset="0"/>
              </a:rPr>
              <a:t>incidencias.diit@uleam.edu.ec</a:t>
            </a:r>
            <a:endParaRPr lang="es-EC" sz="4000">
              <a:solidFill>
                <a:schemeClr val="accent1"/>
              </a:solidFill>
            </a:endParaRPr>
          </a:p>
        </p:txBody>
      </p:sp>
    </p:spTree>
    <p:extLst>
      <p:ext uri="{BB962C8B-B14F-4D97-AF65-F5344CB8AC3E}">
        <p14:creationId xmlns:p14="http://schemas.microsoft.com/office/powerpoint/2010/main" val="1181984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99"/>
        <p:cNvGrpSpPr/>
        <p:nvPr/>
      </p:nvGrpSpPr>
      <p:grpSpPr>
        <a:xfrm>
          <a:off x="0" y="0"/>
          <a:ext cx="0" cy="0"/>
          <a:chOff x="0" y="0"/>
          <a:chExt cx="0" cy="0"/>
        </a:xfrm>
      </p:grpSpPr>
      <p:sp>
        <p:nvSpPr>
          <p:cNvPr id="5" name="Google Shape;11562;p57">
            <a:extLst>
              <a:ext uri="{FF2B5EF4-FFF2-40B4-BE49-F238E27FC236}">
                <a16:creationId xmlns:a16="http://schemas.microsoft.com/office/drawing/2014/main" id="{BFF8DE10-6AB1-437B-8613-0DCE895B5623}"/>
              </a:ext>
            </a:extLst>
          </p:cNvPr>
          <p:cNvSpPr txBox="1">
            <a:spLocks/>
          </p:cNvSpPr>
          <p:nvPr/>
        </p:nvSpPr>
        <p:spPr>
          <a:xfrm>
            <a:off x="1032370" y="1309902"/>
            <a:ext cx="7722600" cy="193813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12000">
                <a:solidFill>
                  <a:srgbClr val="FFC000"/>
                </a:solidFill>
              </a:rPr>
              <a:t>Gracias !!!</a:t>
            </a:r>
          </a:p>
        </p:txBody>
      </p:sp>
    </p:spTree>
    <p:extLst>
      <p:ext uri="{BB962C8B-B14F-4D97-AF65-F5344CB8AC3E}">
        <p14:creationId xmlns:p14="http://schemas.microsoft.com/office/powerpoint/2010/main" val="2866091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0" name="Google Shape;810;p39">
            <a:extLst>
              <a:ext uri="{FF2B5EF4-FFF2-40B4-BE49-F238E27FC236}">
                <a16:creationId xmlns:a16="http://schemas.microsoft.com/office/drawing/2014/main" id="{16F24F19-DDC5-FEC3-E647-E683095DD2E4}"/>
              </a:ext>
            </a:extLst>
          </p:cNvPr>
          <p:cNvSpPr txBox="1">
            <a:spLocks noGrp="1"/>
          </p:cNvSpPr>
          <p:nvPr>
            <p:ph type="title"/>
          </p:nvPr>
        </p:nvSpPr>
        <p:spPr>
          <a:xfrm>
            <a:off x="639503" y="561450"/>
            <a:ext cx="77175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S" dirty="0"/>
              <a:t>¿Quiénes son evaluados?</a:t>
            </a:r>
            <a:endParaRPr dirty="0"/>
          </a:p>
        </p:txBody>
      </p:sp>
      <p:sp>
        <p:nvSpPr>
          <p:cNvPr id="11" name="Google Shape;838;p42">
            <a:extLst>
              <a:ext uri="{FF2B5EF4-FFF2-40B4-BE49-F238E27FC236}">
                <a16:creationId xmlns:a16="http://schemas.microsoft.com/office/drawing/2014/main" id="{55236B46-947E-1484-3E58-BD8C9B23A3AF}"/>
              </a:ext>
            </a:extLst>
          </p:cNvPr>
          <p:cNvSpPr txBox="1">
            <a:spLocks noGrp="1"/>
          </p:cNvSpPr>
          <p:nvPr>
            <p:ph type="subTitle" idx="1"/>
          </p:nvPr>
        </p:nvSpPr>
        <p:spPr>
          <a:xfrm>
            <a:off x="75863" y="1089241"/>
            <a:ext cx="8376077" cy="414132"/>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b="1" dirty="0">
                <a:solidFill>
                  <a:schemeClr val="accent4">
                    <a:lumMod val="50000"/>
                  </a:schemeClr>
                </a:solidFill>
              </a:rPr>
              <a:t>Reglamento de Carrera y Escalafón del Profesor e Investigador del CES</a:t>
            </a:r>
          </a:p>
          <a:p>
            <a:pPr marL="0" lvl="0" indent="0" algn="ctr" rtl="0">
              <a:spcBef>
                <a:spcPts val="0"/>
              </a:spcBef>
              <a:spcAft>
                <a:spcPts val="1600"/>
              </a:spcAft>
              <a:buNone/>
            </a:pPr>
            <a:endParaRPr lang="en" sz="1800" b="1" dirty="0">
              <a:solidFill>
                <a:schemeClr val="accent4">
                  <a:lumMod val="50000"/>
                </a:schemeClr>
              </a:solidFill>
            </a:endParaRPr>
          </a:p>
          <a:p>
            <a:pPr marL="0" lvl="0" indent="0" algn="ctr" rtl="0">
              <a:spcBef>
                <a:spcPts val="0"/>
              </a:spcBef>
              <a:spcAft>
                <a:spcPts val="1600"/>
              </a:spcAft>
              <a:buNone/>
            </a:pPr>
            <a:endParaRPr sz="1800" b="1" dirty="0">
              <a:solidFill>
                <a:schemeClr val="accent4">
                  <a:lumMod val="50000"/>
                </a:schemeClr>
              </a:solidFill>
            </a:endParaRPr>
          </a:p>
        </p:txBody>
      </p:sp>
      <p:sp>
        <p:nvSpPr>
          <p:cNvPr id="12" name="CuadroTexto 11">
            <a:extLst>
              <a:ext uri="{FF2B5EF4-FFF2-40B4-BE49-F238E27FC236}">
                <a16:creationId xmlns:a16="http://schemas.microsoft.com/office/drawing/2014/main" id="{D2044111-025F-81C0-9B90-FC615E8DE1E1}"/>
              </a:ext>
            </a:extLst>
          </p:cNvPr>
          <p:cNvSpPr txBox="1"/>
          <p:nvPr/>
        </p:nvSpPr>
        <p:spPr>
          <a:xfrm>
            <a:off x="1326245" y="1417509"/>
            <a:ext cx="5953244" cy="338554"/>
          </a:xfrm>
          <a:prstGeom prst="rect">
            <a:avLst/>
          </a:prstGeom>
          <a:noFill/>
        </p:spPr>
        <p:txBody>
          <a:bodyPr wrap="square" rtlCol="0">
            <a:spAutoFit/>
          </a:bodyPr>
          <a:lstStyle/>
          <a:p>
            <a:pPr algn="ctr"/>
            <a:r>
              <a:rPr lang="es-ES" sz="800" dirty="0"/>
              <a:t>Aprobado 09 junio de 2021, en la Décima Novena Sesión Extraordinaria del Pleno del Consejo de Educación Superior (CES) y, reformado 21 de enero de 2022.</a:t>
            </a:r>
            <a:endParaRPr lang="es-EC" sz="800" dirty="0"/>
          </a:p>
        </p:txBody>
      </p:sp>
      <p:graphicFrame>
        <p:nvGraphicFramePr>
          <p:cNvPr id="13" name="Diagrama 12">
            <a:extLst>
              <a:ext uri="{FF2B5EF4-FFF2-40B4-BE49-F238E27FC236}">
                <a16:creationId xmlns:a16="http://schemas.microsoft.com/office/drawing/2014/main" id="{40B330B7-212E-A729-4F6F-9DEC86EB21FF}"/>
              </a:ext>
            </a:extLst>
          </p:cNvPr>
          <p:cNvGraphicFramePr/>
          <p:nvPr>
            <p:extLst>
              <p:ext uri="{D42A27DB-BD31-4B8C-83A1-F6EECF244321}">
                <p14:modId xmlns:p14="http://schemas.microsoft.com/office/powerpoint/2010/main" val="1874901518"/>
              </p:ext>
            </p:extLst>
          </p:nvPr>
        </p:nvGraphicFramePr>
        <p:xfrm>
          <a:off x="1755931" y="1831641"/>
          <a:ext cx="4846976" cy="2914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4" name="Google Shape;810;p39">
            <a:extLst>
              <a:ext uri="{FF2B5EF4-FFF2-40B4-BE49-F238E27FC236}">
                <a16:creationId xmlns:a16="http://schemas.microsoft.com/office/drawing/2014/main" id="{7C18C787-7A9A-DD92-6FDC-72D9A2071643}"/>
              </a:ext>
            </a:extLst>
          </p:cNvPr>
          <p:cNvSpPr txBox="1">
            <a:spLocks/>
          </p:cNvSpPr>
          <p:nvPr/>
        </p:nvSpPr>
        <p:spPr>
          <a:xfrm>
            <a:off x="639503" y="600251"/>
            <a:ext cx="7717500"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Fredoka One"/>
              <a:buNone/>
              <a:defRPr sz="2800" b="1" i="0" u="none" strike="noStrike" cap="none">
                <a:solidFill>
                  <a:schemeClr val="lt1"/>
                </a:solidFill>
                <a:latin typeface="Fredoka One"/>
                <a:ea typeface="Fredoka One"/>
                <a:cs typeface="Fredoka One"/>
                <a:sym typeface="Fredoka One"/>
              </a:defRPr>
            </a:lvl1pPr>
            <a:lvl2pPr marR="0" lvl="1"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2pPr>
            <a:lvl3pPr marR="0" lvl="2"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3pPr>
            <a:lvl4pPr marR="0" lvl="3"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4pPr>
            <a:lvl5pPr marR="0" lvl="4"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5pPr>
            <a:lvl6pPr marR="0" lvl="5"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6pPr>
            <a:lvl7pPr marR="0" lvl="6"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7pPr>
            <a:lvl8pPr marR="0" lvl="7"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8pPr>
            <a:lvl9pPr marR="0" lvl="8" algn="l" rtl="0">
              <a:lnSpc>
                <a:spcPct val="100000"/>
              </a:lnSpc>
              <a:spcBef>
                <a:spcPts val="0"/>
              </a:spcBef>
              <a:spcAft>
                <a:spcPts val="0"/>
              </a:spcAft>
              <a:buClr>
                <a:schemeClr val="accent5"/>
              </a:buClr>
              <a:buSzPts val="2800"/>
              <a:buFont typeface="Modak"/>
              <a:buNone/>
              <a:defRPr sz="2800" b="0" i="0" u="none" strike="noStrike" cap="none">
                <a:solidFill>
                  <a:schemeClr val="accent5"/>
                </a:solidFill>
                <a:latin typeface="Modak"/>
                <a:ea typeface="Modak"/>
                <a:cs typeface="Modak"/>
                <a:sym typeface="Modak"/>
              </a:defRPr>
            </a:lvl9pPr>
          </a:lstStyle>
          <a:p>
            <a:r>
              <a:rPr lang="es-ES"/>
              <a:t>Actores de la evaluación</a:t>
            </a:r>
            <a:endParaRPr lang="es-ES" dirty="0"/>
          </a:p>
        </p:txBody>
      </p:sp>
      <p:pic>
        <p:nvPicPr>
          <p:cNvPr id="15" name="Picture 2" descr="ULEAM">
            <a:extLst>
              <a:ext uri="{FF2B5EF4-FFF2-40B4-BE49-F238E27FC236}">
                <a16:creationId xmlns:a16="http://schemas.microsoft.com/office/drawing/2014/main" id="{39AB7048-22F5-DD6D-3E82-793C3E0516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683" y="4270608"/>
            <a:ext cx="1513320" cy="13012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a 15">
            <a:extLst>
              <a:ext uri="{FF2B5EF4-FFF2-40B4-BE49-F238E27FC236}">
                <a16:creationId xmlns:a16="http://schemas.microsoft.com/office/drawing/2014/main" id="{24BB550E-C2F1-7ECC-16D1-CEA131F9BBE5}"/>
              </a:ext>
            </a:extLst>
          </p:cNvPr>
          <p:cNvGraphicFramePr>
            <a:graphicFrameLocks noGrp="1"/>
          </p:cNvGraphicFramePr>
          <p:nvPr>
            <p:extLst>
              <p:ext uri="{D42A27DB-BD31-4B8C-83A1-F6EECF244321}">
                <p14:modId xmlns:p14="http://schemas.microsoft.com/office/powerpoint/2010/main" val="3891006986"/>
              </p:ext>
            </p:extLst>
          </p:nvPr>
        </p:nvGraphicFramePr>
        <p:xfrm>
          <a:off x="1063443" y="1317198"/>
          <a:ext cx="7293560" cy="2953409"/>
        </p:xfrm>
        <a:graphic>
          <a:graphicData uri="http://schemas.openxmlformats.org/drawingml/2006/table">
            <a:tbl>
              <a:tblPr firstRow="1" firstCol="1" bandRow="1">
                <a:tableStyleId>{35758FB7-9AC5-4552-8A53-C91805E547FA}</a:tableStyleId>
              </a:tblPr>
              <a:tblGrid>
                <a:gridCol w="3548544">
                  <a:extLst>
                    <a:ext uri="{9D8B030D-6E8A-4147-A177-3AD203B41FA5}">
                      <a16:colId xmlns:a16="http://schemas.microsoft.com/office/drawing/2014/main" val="3710666722"/>
                    </a:ext>
                  </a:extLst>
                </a:gridCol>
                <a:gridCol w="3745016">
                  <a:extLst>
                    <a:ext uri="{9D8B030D-6E8A-4147-A177-3AD203B41FA5}">
                      <a16:colId xmlns:a16="http://schemas.microsoft.com/office/drawing/2014/main" val="3003247699"/>
                    </a:ext>
                  </a:extLst>
                </a:gridCol>
              </a:tblGrid>
              <a:tr h="237082">
                <a:tc>
                  <a:txBody>
                    <a:bodyPr/>
                    <a:lstStyle/>
                    <a:p>
                      <a:pPr algn="l">
                        <a:lnSpc>
                          <a:spcPct val="107000"/>
                        </a:lnSpc>
                        <a:spcAft>
                          <a:spcPts val="800"/>
                        </a:spcAft>
                      </a:pPr>
                      <a:r>
                        <a:rPr lang="es-ES" sz="1400" dirty="0">
                          <a:solidFill>
                            <a:sysClr val="windowText" lastClr="000000"/>
                          </a:solidFill>
                          <a:effectLst/>
                        </a:rPr>
                        <a:t>Componente</a:t>
                      </a:r>
                      <a:endParaRPr lang="es-EC" sz="1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1">
                        <a:lumMod val="75000"/>
                      </a:schemeClr>
                    </a:solidFill>
                  </a:tcPr>
                </a:tc>
                <a:tc>
                  <a:txBody>
                    <a:bodyPr/>
                    <a:lstStyle/>
                    <a:p>
                      <a:pPr algn="l">
                        <a:lnSpc>
                          <a:spcPct val="107000"/>
                        </a:lnSpc>
                        <a:spcAft>
                          <a:spcPts val="800"/>
                        </a:spcAft>
                      </a:pPr>
                      <a:r>
                        <a:rPr lang="es-ES" sz="1400" dirty="0">
                          <a:solidFill>
                            <a:sysClr val="windowText" lastClr="000000"/>
                          </a:solidFill>
                          <a:effectLst/>
                        </a:rPr>
                        <a:t>Actor</a:t>
                      </a:r>
                      <a:endParaRPr lang="es-EC" sz="140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accent1">
                        <a:lumMod val="75000"/>
                      </a:schemeClr>
                    </a:solidFill>
                  </a:tcPr>
                </a:tc>
                <a:extLst>
                  <a:ext uri="{0D108BD9-81ED-4DB2-BD59-A6C34878D82A}">
                    <a16:rowId xmlns:a16="http://schemas.microsoft.com/office/drawing/2014/main" val="3755835378"/>
                  </a:ext>
                </a:extLst>
              </a:tr>
              <a:tr h="237082">
                <a:tc>
                  <a:txBody>
                    <a:bodyPr/>
                    <a:lstStyle/>
                    <a:p>
                      <a:pPr algn="just">
                        <a:lnSpc>
                          <a:spcPct val="107000"/>
                        </a:lnSpc>
                        <a:spcAft>
                          <a:spcPts val="800"/>
                        </a:spcAft>
                      </a:pPr>
                      <a:r>
                        <a:rPr lang="es-ES" sz="1400">
                          <a:effectLst/>
                        </a:rPr>
                        <a:t>Heteroevaluación</a:t>
                      </a:r>
                      <a:endParaRPr lang="es-EC"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s-ES" sz="1400" dirty="0">
                          <a:effectLst/>
                        </a:rPr>
                        <a:t>Estudiante</a:t>
                      </a:r>
                      <a:endParaRPr lang="es-EC"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25904068"/>
                  </a:ext>
                </a:extLst>
              </a:tr>
              <a:tr h="237082">
                <a:tc rowSpan="2">
                  <a:txBody>
                    <a:bodyPr/>
                    <a:lstStyle/>
                    <a:p>
                      <a:pPr algn="just">
                        <a:lnSpc>
                          <a:spcPct val="107000"/>
                        </a:lnSpc>
                        <a:spcAft>
                          <a:spcPts val="800"/>
                        </a:spcAft>
                      </a:pPr>
                      <a:r>
                        <a:rPr lang="es-ES" sz="1400">
                          <a:effectLst/>
                        </a:rPr>
                        <a:t>Autoevaluación </a:t>
                      </a:r>
                      <a:endParaRPr lang="es-EC"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s-ES" sz="1400">
                          <a:effectLst/>
                        </a:rPr>
                        <a:t>Personal Académico</a:t>
                      </a:r>
                      <a:endParaRPr lang="es-EC"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3466165"/>
                  </a:ext>
                </a:extLst>
              </a:tr>
              <a:tr h="486712">
                <a:tc vMerge="1">
                  <a:txBody>
                    <a:bodyPr/>
                    <a:lstStyle/>
                    <a:p>
                      <a:endParaRPr lang="es-EC"/>
                    </a:p>
                  </a:txBody>
                  <a:tcPr/>
                </a:tc>
                <a:tc>
                  <a:txBody>
                    <a:bodyPr/>
                    <a:lstStyle/>
                    <a:p>
                      <a:pPr algn="just">
                        <a:lnSpc>
                          <a:spcPct val="107000"/>
                        </a:lnSpc>
                        <a:spcAft>
                          <a:spcPts val="800"/>
                        </a:spcAft>
                      </a:pPr>
                      <a:r>
                        <a:rPr lang="es-ES" sz="1400">
                          <a:effectLst/>
                        </a:rPr>
                        <a:t>Personal de apoyo académico</a:t>
                      </a:r>
                      <a:endParaRPr lang="es-EC"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89755423"/>
                  </a:ext>
                </a:extLst>
              </a:tr>
              <a:tr h="1019109">
                <a:tc>
                  <a:txBody>
                    <a:bodyPr/>
                    <a:lstStyle/>
                    <a:p>
                      <a:pPr algn="just">
                        <a:lnSpc>
                          <a:spcPct val="107000"/>
                        </a:lnSpc>
                        <a:spcAft>
                          <a:spcPts val="800"/>
                        </a:spcAft>
                      </a:pPr>
                      <a:r>
                        <a:rPr lang="es-ES" sz="1400">
                          <a:effectLst/>
                        </a:rPr>
                        <a:t>Coevaluación de Directivo</a:t>
                      </a:r>
                      <a:endParaRPr lang="es-EC"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s-ES" sz="1400">
                          <a:effectLst/>
                        </a:rPr>
                        <a:t>Decanos</a:t>
                      </a:r>
                      <a:endParaRPr lang="es-EC" sz="1400">
                        <a:effectLst/>
                      </a:endParaRPr>
                    </a:p>
                    <a:p>
                      <a:pPr algn="just">
                        <a:lnSpc>
                          <a:spcPct val="107000"/>
                        </a:lnSpc>
                        <a:spcAft>
                          <a:spcPts val="800"/>
                        </a:spcAft>
                      </a:pPr>
                      <a:r>
                        <a:rPr lang="es-ES" sz="1400">
                          <a:effectLst/>
                        </a:rPr>
                        <a:t>Autoridades académicas</a:t>
                      </a:r>
                      <a:endParaRPr lang="es-EC" sz="1400">
                        <a:effectLst/>
                      </a:endParaRPr>
                    </a:p>
                    <a:p>
                      <a:pPr algn="just">
                        <a:lnSpc>
                          <a:spcPct val="107000"/>
                        </a:lnSpc>
                        <a:spcAft>
                          <a:spcPts val="800"/>
                        </a:spcAft>
                      </a:pPr>
                      <a:r>
                        <a:rPr lang="es-ES" sz="1400">
                          <a:effectLst/>
                        </a:rPr>
                        <a:t>Directores departamentales</a:t>
                      </a:r>
                      <a:endParaRPr lang="es-EC"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60974474"/>
                  </a:ext>
                </a:extLst>
              </a:tr>
              <a:tr h="736342">
                <a:tc>
                  <a:txBody>
                    <a:bodyPr/>
                    <a:lstStyle/>
                    <a:p>
                      <a:pPr algn="just">
                        <a:lnSpc>
                          <a:spcPct val="107000"/>
                        </a:lnSpc>
                        <a:spcAft>
                          <a:spcPts val="800"/>
                        </a:spcAft>
                      </a:pPr>
                      <a:r>
                        <a:rPr lang="es-ES" sz="1400">
                          <a:effectLst/>
                        </a:rPr>
                        <a:t>Coevaluación de Pares Académicos </a:t>
                      </a:r>
                      <a:endParaRPr lang="es-EC"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s-ES" sz="1400" dirty="0">
                          <a:effectLst/>
                        </a:rPr>
                        <a:t>Docentes designados por Consejo de Facultad/Extensión</a:t>
                      </a:r>
                      <a:endParaRPr lang="es-EC"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89601835"/>
                  </a:ext>
                </a:extLst>
              </a:tr>
            </a:tbl>
          </a:graphicData>
        </a:graphic>
      </p:graphicFrame>
    </p:spTree>
    <p:extLst>
      <p:ext uri="{BB962C8B-B14F-4D97-AF65-F5344CB8AC3E}">
        <p14:creationId xmlns:p14="http://schemas.microsoft.com/office/powerpoint/2010/main" val="1327762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48"/>
          <p:cNvSpPr/>
          <p:nvPr/>
        </p:nvSpPr>
        <p:spPr>
          <a:xfrm>
            <a:off x="4367324" y="-1039454"/>
            <a:ext cx="5217174" cy="5922045"/>
          </a:xfrm>
          <a:custGeom>
            <a:avLst/>
            <a:gdLst/>
            <a:ahLst/>
            <a:cxnLst/>
            <a:rect l="l" t="t" r="r" b="b"/>
            <a:pathLst>
              <a:path w="40694" h="46192" extrusionOk="0">
                <a:moveTo>
                  <a:pt x="33605" y="1558"/>
                </a:moveTo>
                <a:cubicBezTo>
                  <a:pt x="34097" y="1558"/>
                  <a:pt x="34526" y="1922"/>
                  <a:pt x="34591" y="2423"/>
                </a:cubicBezTo>
                <a:cubicBezTo>
                  <a:pt x="34664" y="2969"/>
                  <a:pt x="34280" y="3468"/>
                  <a:pt x="33736" y="3541"/>
                </a:cubicBezTo>
                <a:cubicBezTo>
                  <a:pt x="33692" y="3547"/>
                  <a:pt x="33648" y="3550"/>
                  <a:pt x="33605" y="3550"/>
                </a:cubicBezTo>
                <a:cubicBezTo>
                  <a:pt x="33113" y="3550"/>
                  <a:pt x="32684" y="3186"/>
                  <a:pt x="32619" y="2684"/>
                </a:cubicBezTo>
                <a:cubicBezTo>
                  <a:pt x="32546" y="2139"/>
                  <a:pt x="32930" y="1640"/>
                  <a:pt x="33474" y="1567"/>
                </a:cubicBezTo>
                <a:cubicBezTo>
                  <a:pt x="33518" y="1561"/>
                  <a:pt x="33562" y="1558"/>
                  <a:pt x="33605" y="1558"/>
                </a:cubicBezTo>
                <a:close/>
                <a:moveTo>
                  <a:pt x="25804" y="2592"/>
                </a:moveTo>
                <a:cubicBezTo>
                  <a:pt x="26295" y="2592"/>
                  <a:pt x="26724" y="2956"/>
                  <a:pt x="26789" y="3456"/>
                </a:cubicBezTo>
                <a:cubicBezTo>
                  <a:pt x="26861" y="4003"/>
                  <a:pt x="26478" y="4502"/>
                  <a:pt x="25934" y="4575"/>
                </a:cubicBezTo>
                <a:cubicBezTo>
                  <a:pt x="25890" y="4581"/>
                  <a:pt x="25846" y="4584"/>
                  <a:pt x="25803" y="4584"/>
                </a:cubicBezTo>
                <a:cubicBezTo>
                  <a:pt x="25311" y="4584"/>
                  <a:pt x="24882" y="4220"/>
                  <a:pt x="24815" y="3719"/>
                </a:cubicBezTo>
                <a:cubicBezTo>
                  <a:pt x="24744" y="3173"/>
                  <a:pt x="25126" y="2674"/>
                  <a:pt x="25672" y="2601"/>
                </a:cubicBezTo>
                <a:cubicBezTo>
                  <a:pt x="25716" y="2595"/>
                  <a:pt x="25760" y="2592"/>
                  <a:pt x="25804" y="2592"/>
                </a:cubicBezTo>
                <a:close/>
                <a:moveTo>
                  <a:pt x="17944" y="3634"/>
                </a:moveTo>
                <a:cubicBezTo>
                  <a:pt x="18435" y="3634"/>
                  <a:pt x="18862" y="3999"/>
                  <a:pt x="18928" y="4499"/>
                </a:cubicBezTo>
                <a:cubicBezTo>
                  <a:pt x="19001" y="5044"/>
                  <a:pt x="18617" y="5545"/>
                  <a:pt x="18072" y="5616"/>
                </a:cubicBezTo>
                <a:cubicBezTo>
                  <a:pt x="18027" y="5622"/>
                  <a:pt x="17983" y="5625"/>
                  <a:pt x="17939" y="5625"/>
                </a:cubicBezTo>
                <a:cubicBezTo>
                  <a:pt x="17448" y="5625"/>
                  <a:pt x="17021" y="5260"/>
                  <a:pt x="16955" y="4760"/>
                </a:cubicBezTo>
                <a:cubicBezTo>
                  <a:pt x="16882" y="4216"/>
                  <a:pt x="17266" y="3715"/>
                  <a:pt x="17811" y="3643"/>
                </a:cubicBezTo>
                <a:cubicBezTo>
                  <a:pt x="17855" y="3637"/>
                  <a:pt x="17900" y="3634"/>
                  <a:pt x="17944" y="3634"/>
                </a:cubicBezTo>
                <a:close/>
                <a:moveTo>
                  <a:pt x="10427" y="4629"/>
                </a:moveTo>
                <a:cubicBezTo>
                  <a:pt x="10919" y="4629"/>
                  <a:pt x="11348" y="4993"/>
                  <a:pt x="11413" y="5495"/>
                </a:cubicBezTo>
                <a:cubicBezTo>
                  <a:pt x="11486" y="6040"/>
                  <a:pt x="11102" y="6540"/>
                  <a:pt x="10558" y="6612"/>
                </a:cubicBezTo>
                <a:cubicBezTo>
                  <a:pt x="10513" y="6618"/>
                  <a:pt x="10469" y="6621"/>
                  <a:pt x="10425" y="6621"/>
                </a:cubicBezTo>
                <a:cubicBezTo>
                  <a:pt x="9934" y="6621"/>
                  <a:pt x="9506" y="6256"/>
                  <a:pt x="9441" y="5756"/>
                </a:cubicBezTo>
                <a:cubicBezTo>
                  <a:pt x="9368" y="5210"/>
                  <a:pt x="9752" y="4711"/>
                  <a:pt x="10296" y="4638"/>
                </a:cubicBezTo>
                <a:cubicBezTo>
                  <a:pt x="10340" y="4632"/>
                  <a:pt x="10384" y="4629"/>
                  <a:pt x="10427" y="4629"/>
                </a:cubicBezTo>
                <a:close/>
                <a:moveTo>
                  <a:pt x="2573" y="5670"/>
                </a:moveTo>
                <a:cubicBezTo>
                  <a:pt x="3066" y="5670"/>
                  <a:pt x="3493" y="6034"/>
                  <a:pt x="3560" y="6536"/>
                </a:cubicBezTo>
                <a:cubicBezTo>
                  <a:pt x="3632" y="7081"/>
                  <a:pt x="3249" y="7580"/>
                  <a:pt x="2703" y="7653"/>
                </a:cubicBezTo>
                <a:cubicBezTo>
                  <a:pt x="2659" y="7659"/>
                  <a:pt x="2615" y="7662"/>
                  <a:pt x="2572" y="7662"/>
                </a:cubicBezTo>
                <a:cubicBezTo>
                  <a:pt x="2080" y="7662"/>
                  <a:pt x="1652" y="7298"/>
                  <a:pt x="1586" y="6796"/>
                </a:cubicBezTo>
                <a:cubicBezTo>
                  <a:pt x="1514" y="6251"/>
                  <a:pt x="1897" y="5752"/>
                  <a:pt x="2442" y="5679"/>
                </a:cubicBezTo>
                <a:cubicBezTo>
                  <a:pt x="2486" y="5673"/>
                  <a:pt x="2530" y="5670"/>
                  <a:pt x="2573" y="5670"/>
                </a:cubicBezTo>
                <a:close/>
                <a:moveTo>
                  <a:pt x="35827" y="0"/>
                </a:moveTo>
                <a:lnTo>
                  <a:pt x="0" y="4747"/>
                </a:lnTo>
                <a:lnTo>
                  <a:pt x="5492" y="46191"/>
                </a:lnTo>
                <a:lnTo>
                  <a:pt x="28545" y="43137"/>
                </a:lnTo>
                <a:lnTo>
                  <a:pt x="30396" y="42351"/>
                </a:lnTo>
                <a:lnTo>
                  <a:pt x="30922" y="40850"/>
                </a:lnTo>
                <a:lnTo>
                  <a:pt x="32509" y="39946"/>
                </a:lnTo>
                <a:lnTo>
                  <a:pt x="33717" y="40597"/>
                </a:lnTo>
                <a:lnTo>
                  <a:pt x="35447" y="40253"/>
                </a:lnTo>
                <a:lnTo>
                  <a:pt x="36361" y="38702"/>
                </a:lnTo>
                <a:lnTo>
                  <a:pt x="38125" y="38830"/>
                </a:lnTo>
                <a:lnTo>
                  <a:pt x="38950" y="36969"/>
                </a:lnTo>
                <a:lnTo>
                  <a:pt x="40694" y="36738"/>
                </a:lnTo>
                <a:lnTo>
                  <a:pt x="358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8"/>
          <p:cNvSpPr/>
          <p:nvPr/>
        </p:nvSpPr>
        <p:spPr>
          <a:xfrm>
            <a:off x="4082207" y="-1128828"/>
            <a:ext cx="5217431" cy="5922045"/>
          </a:xfrm>
          <a:custGeom>
            <a:avLst/>
            <a:gdLst/>
            <a:ahLst/>
            <a:cxnLst/>
            <a:rect l="l" t="t" r="r" b="b"/>
            <a:pathLst>
              <a:path w="40696" h="46192" extrusionOk="0">
                <a:moveTo>
                  <a:pt x="33607" y="1559"/>
                </a:moveTo>
                <a:cubicBezTo>
                  <a:pt x="34098" y="1559"/>
                  <a:pt x="34526" y="1923"/>
                  <a:pt x="34593" y="2423"/>
                </a:cubicBezTo>
                <a:cubicBezTo>
                  <a:pt x="34665" y="2968"/>
                  <a:pt x="34282" y="3469"/>
                  <a:pt x="33736" y="3540"/>
                </a:cubicBezTo>
                <a:cubicBezTo>
                  <a:pt x="33691" y="3546"/>
                  <a:pt x="33647" y="3549"/>
                  <a:pt x="33603" y="3549"/>
                </a:cubicBezTo>
                <a:cubicBezTo>
                  <a:pt x="33112" y="3549"/>
                  <a:pt x="32684" y="3184"/>
                  <a:pt x="32619" y="2685"/>
                </a:cubicBezTo>
                <a:cubicBezTo>
                  <a:pt x="32547" y="2140"/>
                  <a:pt x="32930" y="1639"/>
                  <a:pt x="33474" y="1567"/>
                </a:cubicBezTo>
                <a:cubicBezTo>
                  <a:pt x="33519" y="1561"/>
                  <a:pt x="33564" y="1559"/>
                  <a:pt x="33607" y="1559"/>
                </a:cubicBezTo>
                <a:close/>
                <a:moveTo>
                  <a:pt x="25805" y="2592"/>
                </a:moveTo>
                <a:cubicBezTo>
                  <a:pt x="26296" y="2592"/>
                  <a:pt x="26724" y="2957"/>
                  <a:pt x="26790" y="3457"/>
                </a:cubicBezTo>
                <a:cubicBezTo>
                  <a:pt x="26863" y="4002"/>
                  <a:pt x="26478" y="4502"/>
                  <a:pt x="25934" y="4574"/>
                </a:cubicBezTo>
                <a:cubicBezTo>
                  <a:pt x="25889" y="4580"/>
                  <a:pt x="25845" y="4583"/>
                  <a:pt x="25801" y="4583"/>
                </a:cubicBezTo>
                <a:cubicBezTo>
                  <a:pt x="25310" y="4583"/>
                  <a:pt x="24882" y="4218"/>
                  <a:pt x="24817" y="3718"/>
                </a:cubicBezTo>
                <a:cubicBezTo>
                  <a:pt x="24744" y="3174"/>
                  <a:pt x="25128" y="2673"/>
                  <a:pt x="25672" y="2601"/>
                </a:cubicBezTo>
                <a:cubicBezTo>
                  <a:pt x="25717" y="2595"/>
                  <a:pt x="25762" y="2592"/>
                  <a:pt x="25805" y="2592"/>
                </a:cubicBezTo>
                <a:close/>
                <a:moveTo>
                  <a:pt x="17943" y="3634"/>
                </a:moveTo>
                <a:cubicBezTo>
                  <a:pt x="18435" y="3634"/>
                  <a:pt x="18862" y="3997"/>
                  <a:pt x="18929" y="4498"/>
                </a:cubicBezTo>
                <a:cubicBezTo>
                  <a:pt x="19001" y="5043"/>
                  <a:pt x="18618" y="5544"/>
                  <a:pt x="18073" y="5617"/>
                </a:cubicBezTo>
                <a:cubicBezTo>
                  <a:pt x="18029" y="5622"/>
                  <a:pt x="17985" y="5625"/>
                  <a:pt x="17942" y="5625"/>
                </a:cubicBezTo>
                <a:cubicBezTo>
                  <a:pt x="17449" y="5625"/>
                  <a:pt x="17022" y="5261"/>
                  <a:pt x="16955" y="4759"/>
                </a:cubicBezTo>
                <a:cubicBezTo>
                  <a:pt x="16883" y="4215"/>
                  <a:pt x="17266" y="3714"/>
                  <a:pt x="17812" y="3642"/>
                </a:cubicBezTo>
                <a:cubicBezTo>
                  <a:pt x="17856" y="3637"/>
                  <a:pt x="17900" y="3634"/>
                  <a:pt x="17943" y="3634"/>
                </a:cubicBezTo>
                <a:close/>
                <a:moveTo>
                  <a:pt x="10430" y="4629"/>
                </a:moveTo>
                <a:cubicBezTo>
                  <a:pt x="10921" y="4629"/>
                  <a:pt x="11348" y="4994"/>
                  <a:pt x="11415" y="5494"/>
                </a:cubicBezTo>
                <a:cubicBezTo>
                  <a:pt x="11486" y="6039"/>
                  <a:pt x="11104" y="6539"/>
                  <a:pt x="10558" y="6613"/>
                </a:cubicBezTo>
                <a:cubicBezTo>
                  <a:pt x="10514" y="6618"/>
                  <a:pt x="10470" y="6621"/>
                  <a:pt x="10427" y="6621"/>
                </a:cubicBezTo>
                <a:cubicBezTo>
                  <a:pt x="9935" y="6621"/>
                  <a:pt x="9508" y="6257"/>
                  <a:pt x="9441" y="5755"/>
                </a:cubicBezTo>
                <a:cubicBezTo>
                  <a:pt x="9369" y="5211"/>
                  <a:pt x="9752" y="4710"/>
                  <a:pt x="10296" y="4638"/>
                </a:cubicBezTo>
                <a:cubicBezTo>
                  <a:pt x="10341" y="4632"/>
                  <a:pt x="10386" y="4629"/>
                  <a:pt x="10430" y="4629"/>
                </a:cubicBezTo>
                <a:close/>
                <a:moveTo>
                  <a:pt x="2576" y="5671"/>
                </a:moveTo>
                <a:cubicBezTo>
                  <a:pt x="3067" y="5671"/>
                  <a:pt x="3495" y="6035"/>
                  <a:pt x="3560" y="6535"/>
                </a:cubicBezTo>
                <a:cubicBezTo>
                  <a:pt x="3632" y="7080"/>
                  <a:pt x="3249" y="7581"/>
                  <a:pt x="2705" y="7652"/>
                </a:cubicBezTo>
                <a:cubicBezTo>
                  <a:pt x="2660" y="7658"/>
                  <a:pt x="2615" y="7661"/>
                  <a:pt x="2572" y="7661"/>
                </a:cubicBezTo>
                <a:cubicBezTo>
                  <a:pt x="2081" y="7661"/>
                  <a:pt x="1653" y="7296"/>
                  <a:pt x="1587" y="6796"/>
                </a:cubicBezTo>
                <a:cubicBezTo>
                  <a:pt x="1514" y="6252"/>
                  <a:pt x="1899" y="5751"/>
                  <a:pt x="2443" y="5679"/>
                </a:cubicBezTo>
                <a:cubicBezTo>
                  <a:pt x="2488" y="5673"/>
                  <a:pt x="2532" y="5671"/>
                  <a:pt x="2576" y="5671"/>
                </a:cubicBezTo>
                <a:close/>
                <a:moveTo>
                  <a:pt x="35827" y="1"/>
                </a:moveTo>
                <a:lnTo>
                  <a:pt x="0" y="4748"/>
                </a:lnTo>
                <a:lnTo>
                  <a:pt x="5492" y="46192"/>
                </a:lnTo>
                <a:lnTo>
                  <a:pt x="28545" y="43137"/>
                </a:lnTo>
                <a:lnTo>
                  <a:pt x="30396" y="42350"/>
                </a:lnTo>
                <a:lnTo>
                  <a:pt x="30922" y="40849"/>
                </a:lnTo>
                <a:lnTo>
                  <a:pt x="32511" y="39946"/>
                </a:lnTo>
                <a:lnTo>
                  <a:pt x="33717" y="40598"/>
                </a:lnTo>
                <a:lnTo>
                  <a:pt x="35447" y="40252"/>
                </a:lnTo>
                <a:lnTo>
                  <a:pt x="36361" y="38702"/>
                </a:lnTo>
                <a:lnTo>
                  <a:pt x="38127" y="38829"/>
                </a:lnTo>
                <a:lnTo>
                  <a:pt x="38952" y="36969"/>
                </a:lnTo>
                <a:lnTo>
                  <a:pt x="40695" y="36738"/>
                </a:lnTo>
                <a:lnTo>
                  <a:pt x="358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8"/>
          <p:cNvSpPr/>
          <p:nvPr/>
        </p:nvSpPr>
        <p:spPr>
          <a:xfrm rot="5284641">
            <a:off x="2672002" y="1214002"/>
            <a:ext cx="663777" cy="494102"/>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8"/>
          <p:cNvSpPr/>
          <p:nvPr/>
        </p:nvSpPr>
        <p:spPr>
          <a:xfrm>
            <a:off x="713225" y="1479551"/>
            <a:ext cx="4443890" cy="2547084"/>
          </a:xfrm>
          <a:custGeom>
            <a:avLst/>
            <a:gdLst/>
            <a:ahLst/>
            <a:cxnLst/>
            <a:rect l="l" t="t" r="r" b="b"/>
            <a:pathLst>
              <a:path w="31240" h="17906" extrusionOk="0">
                <a:moveTo>
                  <a:pt x="1" y="1"/>
                </a:moveTo>
                <a:lnTo>
                  <a:pt x="1" y="17906"/>
                </a:lnTo>
                <a:lnTo>
                  <a:pt x="31239" y="17906"/>
                </a:lnTo>
                <a:lnTo>
                  <a:pt x="31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 </a:t>
            </a:r>
            <a:endParaRPr>
              <a:solidFill>
                <a:schemeClr val="dk1"/>
              </a:solidFill>
            </a:endParaRPr>
          </a:p>
        </p:txBody>
      </p:sp>
      <p:sp>
        <p:nvSpPr>
          <p:cNvPr id="997" name="Google Shape;997;p48"/>
          <p:cNvSpPr/>
          <p:nvPr/>
        </p:nvSpPr>
        <p:spPr>
          <a:xfrm>
            <a:off x="776184" y="1440664"/>
            <a:ext cx="4443890" cy="2547084"/>
          </a:xfrm>
          <a:custGeom>
            <a:avLst/>
            <a:gdLst/>
            <a:ahLst/>
            <a:cxnLst/>
            <a:rect l="l" t="t" r="r" b="b"/>
            <a:pathLst>
              <a:path w="31240" h="17906" extrusionOk="0">
                <a:moveTo>
                  <a:pt x="1" y="1"/>
                </a:moveTo>
                <a:lnTo>
                  <a:pt x="1" y="17906"/>
                </a:lnTo>
                <a:lnTo>
                  <a:pt x="31239" y="17906"/>
                </a:lnTo>
                <a:lnTo>
                  <a:pt x="312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8"/>
          <p:cNvSpPr/>
          <p:nvPr/>
        </p:nvSpPr>
        <p:spPr>
          <a:xfrm>
            <a:off x="1115167" y="2094160"/>
            <a:ext cx="3777449" cy="1649644"/>
          </a:xfrm>
          <a:custGeom>
            <a:avLst/>
            <a:gdLst/>
            <a:ahLst/>
            <a:cxnLst/>
            <a:rect l="l" t="t" r="r" b="b"/>
            <a:pathLst>
              <a:path w="26555" h="11597" extrusionOk="0">
                <a:moveTo>
                  <a:pt x="1" y="1"/>
                </a:moveTo>
                <a:lnTo>
                  <a:pt x="1" y="11596"/>
                </a:lnTo>
                <a:lnTo>
                  <a:pt x="26555" y="11596"/>
                </a:lnTo>
                <a:lnTo>
                  <a:pt x="265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8"/>
          <p:cNvSpPr/>
          <p:nvPr/>
        </p:nvSpPr>
        <p:spPr>
          <a:xfrm rot="5284641">
            <a:off x="2827488" y="1183920"/>
            <a:ext cx="455976" cy="336658"/>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48"/>
          <p:cNvGrpSpPr/>
          <p:nvPr/>
        </p:nvGrpSpPr>
        <p:grpSpPr>
          <a:xfrm rot="-5863397">
            <a:off x="908161" y="1611993"/>
            <a:ext cx="207255" cy="207185"/>
            <a:chOff x="4028549" y="3239505"/>
            <a:chExt cx="131381" cy="131321"/>
          </a:xfrm>
        </p:grpSpPr>
        <p:sp>
          <p:nvSpPr>
            <p:cNvPr id="1001" name="Google Shape;1001;p48"/>
            <p:cNvSpPr/>
            <p:nvPr/>
          </p:nvSpPr>
          <p:spPr>
            <a:xfrm>
              <a:off x="4028549" y="3239505"/>
              <a:ext cx="73767" cy="106254"/>
            </a:xfrm>
            <a:custGeom>
              <a:avLst/>
              <a:gdLst/>
              <a:ahLst/>
              <a:cxnLst/>
              <a:rect l="l" t="t" r="r" b="b"/>
              <a:pathLst>
                <a:path w="1233" h="1776" extrusionOk="0">
                  <a:moveTo>
                    <a:pt x="992" y="153"/>
                  </a:moveTo>
                  <a:cubicBezTo>
                    <a:pt x="997" y="153"/>
                    <a:pt x="1002" y="154"/>
                    <a:pt x="1006" y="154"/>
                  </a:cubicBezTo>
                  <a:cubicBezTo>
                    <a:pt x="1007" y="154"/>
                    <a:pt x="1018" y="155"/>
                    <a:pt x="1020" y="155"/>
                  </a:cubicBezTo>
                  <a:lnTo>
                    <a:pt x="1020" y="155"/>
                  </a:lnTo>
                  <a:cubicBezTo>
                    <a:pt x="1025" y="156"/>
                    <a:pt x="1029" y="157"/>
                    <a:pt x="1034" y="158"/>
                  </a:cubicBezTo>
                  <a:cubicBezTo>
                    <a:pt x="1042" y="160"/>
                    <a:pt x="1049" y="161"/>
                    <a:pt x="1056" y="164"/>
                  </a:cubicBezTo>
                  <a:lnTo>
                    <a:pt x="1056" y="164"/>
                  </a:lnTo>
                  <a:cubicBezTo>
                    <a:pt x="1057" y="164"/>
                    <a:pt x="1057" y="165"/>
                    <a:pt x="1057" y="166"/>
                  </a:cubicBezTo>
                  <a:cubicBezTo>
                    <a:pt x="1060" y="170"/>
                    <a:pt x="1062" y="174"/>
                    <a:pt x="1064" y="177"/>
                  </a:cubicBezTo>
                  <a:lnTo>
                    <a:pt x="1064" y="177"/>
                  </a:lnTo>
                  <a:cubicBezTo>
                    <a:pt x="1064" y="177"/>
                    <a:pt x="1065" y="178"/>
                    <a:pt x="1065" y="179"/>
                  </a:cubicBezTo>
                  <a:cubicBezTo>
                    <a:pt x="1068" y="186"/>
                    <a:pt x="1071" y="195"/>
                    <a:pt x="1072" y="204"/>
                  </a:cubicBezTo>
                  <a:cubicBezTo>
                    <a:pt x="1073" y="208"/>
                    <a:pt x="1074" y="212"/>
                    <a:pt x="1075" y="217"/>
                  </a:cubicBezTo>
                  <a:lnTo>
                    <a:pt x="1075" y="217"/>
                  </a:lnTo>
                  <a:cubicBezTo>
                    <a:pt x="1075" y="218"/>
                    <a:pt x="1075" y="220"/>
                    <a:pt x="1075" y="221"/>
                  </a:cubicBezTo>
                  <a:cubicBezTo>
                    <a:pt x="1078" y="275"/>
                    <a:pt x="1075" y="293"/>
                    <a:pt x="1060" y="345"/>
                  </a:cubicBezTo>
                  <a:cubicBezTo>
                    <a:pt x="1030" y="458"/>
                    <a:pt x="971" y="561"/>
                    <a:pt x="906" y="664"/>
                  </a:cubicBezTo>
                  <a:cubicBezTo>
                    <a:pt x="746" y="912"/>
                    <a:pt x="546" y="1137"/>
                    <a:pt x="341" y="1347"/>
                  </a:cubicBezTo>
                  <a:cubicBezTo>
                    <a:pt x="285" y="1404"/>
                    <a:pt x="228" y="1460"/>
                    <a:pt x="171" y="1515"/>
                  </a:cubicBezTo>
                  <a:lnTo>
                    <a:pt x="171" y="1515"/>
                  </a:lnTo>
                  <a:cubicBezTo>
                    <a:pt x="178" y="1463"/>
                    <a:pt x="189" y="1411"/>
                    <a:pt x="202" y="1354"/>
                  </a:cubicBezTo>
                  <a:cubicBezTo>
                    <a:pt x="237" y="1205"/>
                    <a:pt x="284" y="1059"/>
                    <a:pt x="339" y="918"/>
                  </a:cubicBezTo>
                  <a:cubicBezTo>
                    <a:pt x="395" y="778"/>
                    <a:pt x="460" y="640"/>
                    <a:pt x="541" y="512"/>
                  </a:cubicBezTo>
                  <a:cubicBezTo>
                    <a:pt x="577" y="455"/>
                    <a:pt x="615" y="401"/>
                    <a:pt x="659" y="351"/>
                  </a:cubicBezTo>
                  <a:cubicBezTo>
                    <a:pt x="695" y="309"/>
                    <a:pt x="749" y="256"/>
                    <a:pt x="784" y="230"/>
                  </a:cubicBezTo>
                  <a:cubicBezTo>
                    <a:pt x="809" y="212"/>
                    <a:pt x="836" y="196"/>
                    <a:pt x="863" y="183"/>
                  </a:cubicBezTo>
                  <a:cubicBezTo>
                    <a:pt x="868" y="180"/>
                    <a:pt x="873" y="177"/>
                    <a:pt x="878" y="175"/>
                  </a:cubicBezTo>
                  <a:lnTo>
                    <a:pt x="878" y="175"/>
                  </a:lnTo>
                  <a:cubicBezTo>
                    <a:pt x="878" y="175"/>
                    <a:pt x="878" y="175"/>
                    <a:pt x="878" y="175"/>
                  </a:cubicBezTo>
                  <a:cubicBezTo>
                    <a:pt x="880" y="175"/>
                    <a:pt x="896" y="170"/>
                    <a:pt x="897" y="169"/>
                  </a:cubicBezTo>
                  <a:cubicBezTo>
                    <a:pt x="910" y="164"/>
                    <a:pt x="925" y="160"/>
                    <a:pt x="938" y="157"/>
                  </a:cubicBezTo>
                  <a:cubicBezTo>
                    <a:pt x="942" y="157"/>
                    <a:pt x="947" y="156"/>
                    <a:pt x="951" y="156"/>
                  </a:cubicBezTo>
                  <a:cubicBezTo>
                    <a:pt x="955" y="154"/>
                    <a:pt x="956" y="154"/>
                    <a:pt x="955" y="154"/>
                  </a:cubicBezTo>
                  <a:lnTo>
                    <a:pt x="955" y="154"/>
                  </a:lnTo>
                  <a:cubicBezTo>
                    <a:pt x="956" y="154"/>
                    <a:pt x="959" y="154"/>
                    <a:pt x="966" y="154"/>
                  </a:cubicBezTo>
                  <a:cubicBezTo>
                    <a:pt x="974" y="154"/>
                    <a:pt x="983" y="153"/>
                    <a:pt x="992" y="153"/>
                  </a:cubicBezTo>
                  <a:close/>
                  <a:moveTo>
                    <a:pt x="991" y="0"/>
                  </a:moveTo>
                  <a:cubicBezTo>
                    <a:pt x="903" y="0"/>
                    <a:pt x="815" y="29"/>
                    <a:pt x="739" y="77"/>
                  </a:cubicBezTo>
                  <a:cubicBezTo>
                    <a:pt x="497" y="229"/>
                    <a:pt x="346" y="513"/>
                    <a:pt x="235" y="769"/>
                  </a:cubicBezTo>
                  <a:cubicBezTo>
                    <a:pt x="165" y="932"/>
                    <a:pt x="107" y="1100"/>
                    <a:pt x="65" y="1273"/>
                  </a:cubicBezTo>
                  <a:cubicBezTo>
                    <a:pt x="33" y="1405"/>
                    <a:pt x="6" y="1543"/>
                    <a:pt x="5" y="1681"/>
                  </a:cubicBezTo>
                  <a:lnTo>
                    <a:pt x="5" y="1681"/>
                  </a:lnTo>
                  <a:cubicBezTo>
                    <a:pt x="0" y="1695"/>
                    <a:pt x="2" y="1710"/>
                    <a:pt x="8" y="1724"/>
                  </a:cubicBezTo>
                  <a:lnTo>
                    <a:pt x="8" y="1724"/>
                  </a:lnTo>
                  <a:cubicBezTo>
                    <a:pt x="17" y="1755"/>
                    <a:pt x="45" y="1772"/>
                    <a:pt x="75" y="1775"/>
                  </a:cubicBezTo>
                  <a:lnTo>
                    <a:pt x="75" y="1775"/>
                  </a:lnTo>
                  <a:cubicBezTo>
                    <a:pt x="78" y="1775"/>
                    <a:pt x="81" y="1776"/>
                    <a:pt x="85" y="1776"/>
                  </a:cubicBezTo>
                  <a:cubicBezTo>
                    <a:pt x="94" y="1776"/>
                    <a:pt x="104" y="1774"/>
                    <a:pt x="113" y="1770"/>
                  </a:cubicBezTo>
                  <a:lnTo>
                    <a:pt x="113" y="1770"/>
                  </a:lnTo>
                  <a:cubicBezTo>
                    <a:pt x="125" y="1765"/>
                    <a:pt x="135" y="1758"/>
                    <a:pt x="143" y="1749"/>
                  </a:cubicBezTo>
                  <a:lnTo>
                    <a:pt x="143" y="1749"/>
                  </a:lnTo>
                  <a:cubicBezTo>
                    <a:pt x="378" y="1542"/>
                    <a:pt x="597" y="1312"/>
                    <a:pt x="795" y="1070"/>
                  </a:cubicBezTo>
                  <a:cubicBezTo>
                    <a:pt x="901" y="941"/>
                    <a:pt x="1002" y="807"/>
                    <a:pt x="1087" y="662"/>
                  </a:cubicBezTo>
                  <a:cubicBezTo>
                    <a:pt x="1152" y="548"/>
                    <a:pt x="1211" y="426"/>
                    <a:pt x="1227" y="294"/>
                  </a:cubicBezTo>
                  <a:cubicBezTo>
                    <a:pt x="1233" y="242"/>
                    <a:pt x="1230" y="188"/>
                    <a:pt x="1212" y="138"/>
                  </a:cubicBezTo>
                  <a:cubicBezTo>
                    <a:pt x="1205" y="115"/>
                    <a:pt x="1193" y="91"/>
                    <a:pt x="1179" y="71"/>
                  </a:cubicBezTo>
                  <a:cubicBezTo>
                    <a:pt x="1154" y="36"/>
                    <a:pt x="1123" y="21"/>
                    <a:pt x="1082" y="11"/>
                  </a:cubicBezTo>
                  <a:cubicBezTo>
                    <a:pt x="1052" y="4"/>
                    <a:pt x="1021" y="0"/>
                    <a:pt x="9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8"/>
            <p:cNvSpPr/>
            <p:nvPr/>
          </p:nvSpPr>
          <p:spPr>
            <a:xfrm>
              <a:off x="4050446" y="3325177"/>
              <a:ext cx="109484" cy="45648"/>
            </a:xfrm>
            <a:custGeom>
              <a:avLst/>
              <a:gdLst/>
              <a:ahLst/>
              <a:cxnLst/>
              <a:rect l="l" t="t" r="r" b="b"/>
              <a:pathLst>
                <a:path w="1830" h="763" extrusionOk="0">
                  <a:moveTo>
                    <a:pt x="1643" y="229"/>
                  </a:moveTo>
                  <a:cubicBezTo>
                    <a:pt x="1643" y="229"/>
                    <a:pt x="1643" y="232"/>
                    <a:pt x="1642" y="235"/>
                  </a:cubicBezTo>
                  <a:lnTo>
                    <a:pt x="1642" y="235"/>
                  </a:lnTo>
                  <a:cubicBezTo>
                    <a:pt x="1642" y="235"/>
                    <a:pt x="1642" y="235"/>
                    <a:pt x="1642" y="235"/>
                  </a:cubicBezTo>
                  <a:cubicBezTo>
                    <a:pt x="1643" y="231"/>
                    <a:pt x="1643" y="229"/>
                    <a:pt x="1643" y="229"/>
                  </a:cubicBezTo>
                  <a:close/>
                  <a:moveTo>
                    <a:pt x="1606" y="317"/>
                  </a:moveTo>
                  <a:cubicBezTo>
                    <a:pt x="1605" y="318"/>
                    <a:pt x="1604" y="319"/>
                    <a:pt x="1603" y="321"/>
                  </a:cubicBezTo>
                  <a:lnTo>
                    <a:pt x="1603" y="321"/>
                  </a:lnTo>
                  <a:cubicBezTo>
                    <a:pt x="1604" y="319"/>
                    <a:pt x="1605" y="318"/>
                    <a:pt x="1606" y="317"/>
                  </a:cubicBezTo>
                  <a:close/>
                  <a:moveTo>
                    <a:pt x="1404" y="155"/>
                  </a:moveTo>
                  <a:cubicBezTo>
                    <a:pt x="1424" y="155"/>
                    <a:pt x="1444" y="156"/>
                    <a:pt x="1464" y="157"/>
                  </a:cubicBezTo>
                  <a:cubicBezTo>
                    <a:pt x="1493" y="159"/>
                    <a:pt x="1553" y="175"/>
                    <a:pt x="1579" y="190"/>
                  </a:cubicBezTo>
                  <a:cubicBezTo>
                    <a:pt x="1584" y="193"/>
                    <a:pt x="1599" y="203"/>
                    <a:pt x="1603" y="206"/>
                  </a:cubicBezTo>
                  <a:lnTo>
                    <a:pt x="1603" y="206"/>
                  </a:lnTo>
                  <a:cubicBezTo>
                    <a:pt x="1602" y="205"/>
                    <a:pt x="1602" y="205"/>
                    <a:pt x="1602" y="205"/>
                  </a:cubicBezTo>
                  <a:lnTo>
                    <a:pt x="1602" y="205"/>
                  </a:lnTo>
                  <a:cubicBezTo>
                    <a:pt x="1602" y="205"/>
                    <a:pt x="1603" y="206"/>
                    <a:pt x="1603" y="206"/>
                  </a:cubicBezTo>
                  <a:lnTo>
                    <a:pt x="1603" y="206"/>
                  </a:lnTo>
                  <a:cubicBezTo>
                    <a:pt x="1603" y="206"/>
                    <a:pt x="1603" y="206"/>
                    <a:pt x="1603" y="206"/>
                  </a:cubicBezTo>
                  <a:lnTo>
                    <a:pt x="1603" y="206"/>
                  </a:lnTo>
                  <a:cubicBezTo>
                    <a:pt x="1603" y="206"/>
                    <a:pt x="1603" y="206"/>
                    <a:pt x="1603" y="206"/>
                  </a:cubicBez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3" y="206"/>
                    <a:pt x="1603" y="206"/>
                    <a:pt x="1603" y="206"/>
                  </a:cubicBezTo>
                  <a:lnTo>
                    <a:pt x="1603" y="206"/>
                  </a:lnTo>
                  <a:cubicBezTo>
                    <a:pt x="1606" y="209"/>
                    <a:pt x="1620" y="221"/>
                    <a:pt x="1623" y="225"/>
                  </a:cubicBezTo>
                  <a:cubicBezTo>
                    <a:pt x="1629" y="231"/>
                    <a:pt x="1630" y="231"/>
                    <a:pt x="1630" y="231"/>
                  </a:cubicBezTo>
                  <a:cubicBezTo>
                    <a:pt x="1630" y="231"/>
                    <a:pt x="1630" y="231"/>
                    <a:pt x="1630" y="231"/>
                  </a:cubicBezTo>
                  <a:lnTo>
                    <a:pt x="1630" y="231"/>
                  </a:lnTo>
                  <a:cubicBezTo>
                    <a:pt x="1630" y="231"/>
                    <a:pt x="1630" y="231"/>
                    <a:pt x="1635" y="239"/>
                  </a:cubicBezTo>
                  <a:cubicBezTo>
                    <a:pt x="1636" y="242"/>
                    <a:pt x="1638" y="245"/>
                    <a:pt x="1640" y="249"/>
                  </a:cubicBezTo>
                  <a:lnTo>
                    <a:pt x="1640" y="249"/>
                  </a:lnTo>
                  <a:cubicBezTo>
                    <a:pt x="1640" y="250"/>
                    <a:pt x="1639" y="250"/>
                    <a:pt x="1639" y="251"/>
                  </a:cubicBezTo>
                  <a:cubicBezTo>
                    <a:pt x="1637" y="258"/>
                    <a:pt x="1634" y="265"/>
                    <a:pt x="1632" y="273"/>
                  </a:cubicBezTo>
                  <a:lnTo>
                    <a:pt x="1632" y="273"/>
                  </a:lnTo>
                  <a:cubicBezTo>
                    <a:pt x="1631" y="273"/>
                    <a:pt x="1625" y="286"/>
                    <a:pt x="1623" y="289"/>
                  </a:cubicBezTo>
                  <a:cubicBezTo>
                    <a:pt x="1619" y="299"/>
                    <a:pt x="1613" y="308"/>
                    <a:pt x="1606" y="317"/>
                  </a:cubicBezTo>
                  <a:cubicBezTo>
                    <a:pt x="1606" y="317"/>
                    <a:pt x="1606" y="317"/>
                    <a:pt x="1606" y="317"/>
                  </a:cubicBezTo>
                  <a:lnTo>
                    <a:pt x="1606" y="317"/>
                  </a:lnTo>
                  <a:cubicBezTo>
                    <a:pt x="1602" y="321"/>
                    <a:pt x="1601" y="322"/>
                    <a:pt x="1601" y="322"/>
                  </a:cubicBezTo>
                  <a:cubicBezTo>
                    <a:pt x="1601" y="322"/>
                    <a:pt x="1602" y="321"/>
                    <a:pt x="1603" y="321"/>
                  </a:cubicBezTo>
                  <a:lnTo>
                    <a:pt x="1603" y="321"/>
                  </a:lnTo>
                  <a:cubicBezTo>
                    <a:pt x="1601" y="323"/>
                    <a:pt x="1599" y="325"/>
                    <a:pt x="1597" y="327"/>
                  </a:cubicBezTo>
                  <a:cubicBezTo>
                    <a:pt x="1591" y="334"/>
                    <a:pt x="1584" y="341"/>
                    <a:pt x="1578" y="347"/>
                  </a:cubicBezTo>
                  <a:cubicBezTo>
                    <a:pt x="1556" y="368"/>
                    <a:pt x="1554" y="369"/>
                    <a:pt x="1533" y="384"/>
                  </a:cubicBezTo>
                  <a:cubicBezTo>
                    <a:pt x="1445" y="442"/>
                    <a:pt x="1353" y="473"/>
                    <a:pt x="1252" y="501"/>
                  </a:cubicBezTo>
                  <a:cubicBezTo>
                    <a:pt x="1003" y="569"/>
                    <a:pt x="740" y="591"/>
                    <a:pt x="483" y="601"/>
                  </a:cubicBezTo>
                  <a:cubicBezTo>
                    <a:pt x="415" y="604"/>
                    <a:pt x="348" y="606"/>
                    <a:pt x="281" y="608"/>
                  </a:cubicBezTo>
                  <a:lnTo>
                    <a:pt x="281" y="608"/>
                  </a:lnTo>
                  <a:cubicBezTo>
                    <a:pt x="424" y="498"/>
                    <a:pt x="590" y="410"/>
                    <a:pt x="751" y="336"/>
                  </a:cubicBezTo>
                  <a:cubicBezTo>
                    <a:pt x="954" y="242"/>
                    <a:pt x="1182" y="155"/>
                    <a:pt x="1404" y="155"/>
                  </a:cubicBezTo>
                  <a:close/>
                  <a:moveTo>
                    <a:pt x="1392" y="1"/>
                  </a:moveTo>
                  <a:cubicBezTo>
                    <a:pt x="1186" y="1"/>
                    <a:pt x="972" y="77"/>
                    <a:pt x="789" y="153"/>
                  </a:cubicBezTo>
                  <a:cubicBezTo>
                    <a:pt x="521" y="266"/>
                    <a:pt x="239" y="413"/>
                    <a:pt x="33" y="624"/>
                  </a:cubicBezTo>
                  <a:lnTo>
                    <a:pt x="33" y="624"/>
                  </a:lnTo>
                  <a:cubicBezTo>
                    <a:pt x="27" y="628"/>
                    <a:pt x="22" y="633"/>
                    <a:pt x="18" y="639"/>
                  </a:cubicBezTo>
                  <a:lnTo>
                    <a:pt x="18" y="639"/>
                  </a:lnTo>
                  <a:cubicBezTo>
                    <a:pt x="2" y="661"/>
                    <a:pt x="1" y="684"/>
                    <a:pt x="8" y="705"/>
                  </a:cubicBezTo>
                  <a:lnTo>
                    <a:pt x="8" y="705"/>
                  </a:lnTo>
                  <a:cubicBezTo>
                    <a:pt x="15" y="735"/>
                    <a:pt x="39" y="761"/>
                    <a:pt x="80" y="762"/>
                  </a:cubicBezTo>
                  <a:cubicBezTo>
                    <a:pt x="99" y="762"/>
                    <a:pt x="118" y="762"/>
                    <a:pt x="137" y="762"/>
                  </a:cubicBezTo>
                  <a:cubicBezTo>
                    <a:pt x="400" y="762"/>
                    <a:pt x="664" y="752"/>
                    <a:pt x="925" y="718"/>
                  </a:cubicBezTo>
                  <a:cubicBezTo>
                    <a:pt x="1176" y="685"/>
                    <a:pt x="1471" y="641"/>
                    <a:pt x="1670" y="470"/>
                  </a:cubicBezTo>
                  <a:cubicBezTo>
                    <a:pt x="1746" y="406"/>
                    <a:pt x="1829" y="279"/>
                    <a:pt x="1776" y="179"/>
                  </a:cubicBezTo>
                  <a:cubicBezTo>
                    <a:pt x="1730" y="90"/>
                    <a:pt x="1639" y="36"/>
                    <a:pt x="1543" y="16"/>
                  </a:cubicBezTo>
                  <a:cubicBezTo>
                    <a:pt x="1493" y="5"/>
                    <a:pt x="1443"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48"/>
          <p:cNvSpPr/>
          <p:nvPr/>
        </p:nvSpPr>
        <p:spPr>
          <a:xfrm rot="-9000050">
            <a:off x="7029775" y="3702394"/>
            <a:ext cx="650306" cy="430537"/>
          </a:xfrm>
          <a:custGeom>
            <a:avLst/>
            <a:gdLst/>
            <a:ahLst/>
            <a:cxnLst/>
            <a:rect l="l" t="t" r="r" b="b"/>
            <a:pathLst>
              <a:path w="5839" h="3866" extrusionOk="0">
                <a:moveTo>
                  <a:pt x="1121" y="316"/>
                </a:moveTo>
                <a:cubicBezTo>
                  <a:pt x="1225" y="316"/>
                  <a:pt x="1329" y="341"/>
                  <a:pt x="1424" y="390"/>
                </a:cubicBezTo>
                <a:lnTo>
                  <a:pt x="5127" y="2291"/>
                </a:lnTo>
                <a:cubicBezTo>
                  <a:pt x="5286" y="2372"/>
                  <a:pt x="5403" y="2510"/>
                  <a:pt x="5457" y="2679"/>
                </a:cubicBezTo>
                <a:cubicBezTo>
                  <a:pt x="5513" y="2849"/>
                  <a:pt x="5498" y="3030"/>
                  <a:pt x="5416" y="3187"/>
                </a:cubicBezTo>
                <a:cubicBezTo>
                  <a:pt x="5357" y="3304"/>
                  <a:pt x="5265" y="3399"/>
                  <a:pt x="5152" y="3463"/>
                </a:cubicBezTo>
                <a:cubicBezTo>
                  <a:pt x="5049" y="3521"/>
                  <a:pt x="4936" y="3550"/>
                  <a:pt x="4823" y="3550"/>
                </a:cubicBezTo>
                <a:cubicBezTo>
                  <a:pt x="4719" y="3550"/>
                  <a:pt x="4614" y="3525"/>
                  <a:pt x="4518" y="3476"/>
                </a:cubicBezTo>
                <a:lnTo>
                  <a:pt x="817" y="1577"/>
                </a:lnTo>
                <a:cubicBezTo>
                  <a:pt x="490" y="1409"/>
                  <a:pt x="360" y="1006"/>
                  <a:pt x="528" y="679"/>
                </a:cubicBezTo>
                <a:cubicBezTo>
                  <a:pt x="587" y="562"/>
                  <a:pt x="679" y="467"/>
                  <a:pt x="793" y="403"/>
                </a:cubicBezTo>
                <a:cubicBezTo>
                  <a:pt x="895" y="345"/>
                  <a:pt x="1008" y="316"/>
                  <a:pt x="1121" y="316"/>
                </a:cubicBezTo>
                <a:close/>
                <a:moveTo>
                  <a:pt x="1120" y="1"/>
                </a:moveTo>
                <a:cubicBezTo>
                  <a:pt x="954" y="1"/>
                  <a:pt x="788" y="43"/>
                  <a:pt x="639" y="128"/>
                </a:cubicBezTo>
                <a:cubicBezTo>
                  <a:pt x="471" y="222"/>
                  <a:pt x="335" y="363"/>
                  <a:pt x="247" y="534"/>
                </a:cubicBezTo>
                <a:cubicBezTo>
                  <a:pt x="0" y="1016"/>
                  <a:pt x="190" y="1609"/>
                  <a:pt x="672" y="1856"/>
                </a:cubicBezTo>
                <a:lnTo>
                  <a:pt x="4375" y="3757"/>
                </a:lnTo>
                <a:cubicBezTo>
                  <a:pt x="4517" y="3829"/>
                  <a:pt x="4671" y="3865"/>
                  <a:pt x="4824" y="3865"/>
                </a:cubicBezTo>
                <a:cubicBezTo>
                  <a:pt x="4990" y="3865"/>
                  <a:pt x="5156" y="3823"/>
                  <a:pt x="5305" y="3738"/>
                </a:cubicBezTo>
                <a:cubicBezTo>
                  <a:pt x="5473" y="3644"/>
                  <a:pt x="5609" y="3503"/>
                  <a:pt x="5697" y="3332"/>
                </a:cubicBezTo>
                <a:cubicBezTo>
                  <a:pt x="5816" y="3098"/>
                  <a:pt x="5838" y="2832"/>
                  <a:pt x="5758" y="2583"/>
                </a:cubicBezTo>
                <a:cubicBezTo>
                  <a:pt x="5678" y="2333"/>
                  <a:pt x="5504" y="2130"/>
                  <a:pt x="5272" y="2010"/>
                </a:cubicBezTo>
                <a:lnTo>
                  <a:pt x="1569" y="109"/>
                </a:lnTo>
                <a:cubicBezTo>
                  <a:pt x="1427" y="37"/>
                  <a:pt x="1273" y="1"/>
                  <a:pt x="1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44;p43">
            <a:extLst>
              <a:ext uri="{FF2B5EF4-FFF2-40B4-BE49-F238E27FC236}">
                <a16:creationId xmlns:a16="http://schemas.microsoft.com/office/drawing/2014/main" id="{E8D7C08B-77D2-4559-B96B-6B1EDAD6FC6E}"/>
              </a:ext>
            </a:extLst>
          </p:cNvPr>
          <p:cNvSpPr txBox="1">
            <a:spLocks noGrp="1"/>
          </p:cNvSpPr>
          <p:nvPr>
            <p:ph type="title"/>
          </p:nvPr>
        </p:nvSpPr>
        <p:spPr>
          <a:xfrm>
            <a:off x="1030490" y="2125744"/>
            <a:ext cx="3862706" cy="944025"/>
          </a:xfrm>
          <a:prstGeom prst="rect">
            <a:avLst/>
          </a:prstGeom>
        </p:spPr>
        <p:txBody>
          <a:bodyPr spcFirstLastPara="1" wrap="square" lIns="91425" tIns="91425" rIns="91425" bIns="91425" anchor="ctr" anchorCtr="0">
            <a:noAutofit/>
          </a:bodyPr>
          <a:lstStyle/>
          <a:p>
            <a:r>
              <a:rPr lang="en" sz="3200" dirty="0" err="1"/>
              <a:t>Heteroevaluación</a:t>
            </a:r>
            <a:r>
              <a:rPr lang="en" sz="3600" dirty="0"/>
              <a:t> </a:t>
            </a:r>
            <a:endParaRPr sz="3600" dirty="0"/>
          </a:p>
        </p:txBody>
      </p:sp>
      <p:sp>
        <p:nvSpPr>
          <p:cNvPr id="24" name="CuadroTexto 23">
            <a:extLst>
              <a:ext uri="{FF2B5EF4-FFF2-40B4-BE49-F238E27FC236}">
                <a16:creationId xmlns:a16="http://schemas.microsoft.com/office/drawing/2014/main" id="{11EC3233-A62C-4A67-9EFA-D7297CE955C8}"/>
              </a:ext>
            </a:extLst>
          </p:cNvPr>
          <p:cNvSpPr txBox="1"/>
          <p:nvPr/>
        </p:nvSpPr>
        <p:spPr>
          <a:xfrm>
            <a:off x="885913" y="3065738"/>
            <a:ext cx="4215662" cy="369332"/>
          </a:xfrm>
          <a:prstGeom prst="rect">
            <a:avLst/>
          </a:prstGeom>
          <a:noFill/>
        </p:spPr>
        <p:txBody>
          <a:bodyPr wrap="square" lIns="91440" tIns="45720" rIns="91440" bIns="45720" anchor="t">
            <a:spAutoFit/>
          </a:bodyPr>
          <a:lstStyle/>
          <a:p>
            <a:pPr algn="ctr"/>
            <a:r>
              <a:rPr lang="es-ES" sz="1800" b="1" dirty="0"/>
              <a:t>Desde el 04 al 10 diciembre 2023</a:t>
            </a:r>
          </a:p>
        </p:txBody>
      </p:sp>
      <p:pic>
        <p:nvPicPr>
          <p:cNvPr id="27" name="Picture 2" descr="ULEAM">
            <a:extLst>
              <a:ext uri="{FF2B5EF4-FFF2-40B4-BE49-F238E27FC236}">
                <a16:creationId xmlns:a16="http://schemas.microsoft.com/office/drawing/2014/main" id="{3B526D22-013C-4B4B-AA62-C5526DA59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600768">
            <a:off x="5345174" y="2867376"/>
            <a:ext cx="1279581" cy="110027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Alumnos estudiando bajo la supervisión del profesor">
            <a:extLst>
              <a:ext uri="{FF2B5EF4-FFF2-40B4-BE49-F238E27FC236}">
                <a16:creationId xmlns:a16="http://schemas.microsoft.com/office/drawing/2014/main" id="{A8ED18DE-34A6-417C-A554-21A245183EBD}"/>
              </a:ext>
            </a:extLst>
          </p:cNvPr>
          <p:cNvPicPr>
            <a:picLocks noChangeAspect="1"/>
          </p:cNvPicPr>
          <p:nvPr/>
        </p:nvPicPr>
        <p:blipFill rotWithShape="1">
          <a:blip r:embed="rId4"/>
          <a:srcRect l="29355"/>
          <a:stretch/>
        </p:blipFill>
        <p:spPr>
          <a:xfrm rot="21043985">
            <a:off x="4744725" y="-288339"/>
            <a:ext cx="4118256" cy="4245702"/>
          </a:xfrm>
          <a:prstGeom prst="rect">
            <a:avLst/>
          </a:prstGeom>
        </p:spPr>
      </p:pic>
      <p:sp>
        <p:nvSpPr>
          <p:cNvPr id="993" name="Google Shape;993;p48"/>
          <p:cNvSpPr/>
          <p:nvPr/>
        </p:nvSpPr>
        <p:spPr>
          <a:xfrm rot="-9000050">
            <a:off x="6785479" y="3464703"/>
            <a:ext cx="946669" cy="631885"/>
          </a:xfrm>
          <a:custGeom>
            <a:avLst/>
            <a:gdLst/>
            <a:ahLst/>
            <a:cxnLst/>
            <a:rect l="l" t="t" r="r" b="b"/>
            <a:pathLst>
              <a:path w="8500" h="5674" extrusionOk="0">
                <a:moveTo>
                  <a:pt x="1497" y="316"/>
                </a:moveTo>
                <a:cubicBezTo>
                  <a:pt x="1656" y="316"/>
                  <a:pt x="1813" y="352"/>
                  <a:pt x="1956" y="426"/>
                </a:cubicBezTo>
                <a:lnTo>
                  <a:pt x="7429" y="3235"/>
                </a:lnTo>
                <a:cubicBezTo>
                  <a:pt x="7949" y="3503"/>
                  <a:pt x="8140" y="4171"/>
                  <a:pt x="7855" y="4726"/>
                </a:cubicBezTo>
                <a:cubicBezTo>
                  <a:pt x="7749" y="4935"/>
                  <a:pt x="7586" y="5104"/>
                  <a:pt x="7386" y="5217"/>
                </a:cubicBezTo>
                <a:cubicBezTo>
                  <a:pt x="7219" y="5312"/>
                  <a:pt x="7036" y="5359"/>
                  <a:pt x="6855" y="5359"/>
                </a:cubicBezTo>
                <a:cubicBezTo>
                  <a:pt x="6696" y="5359"/>
                  <a:pt x="6538" y="5323"/>
                  <a:pt x="6395" y="5249"/>
                </a:cubicBezTo>
                <a:lnTo>
                  <a:pt x="922" y="2440"/>
                </a:lnTo>
                <a:cubicBezTo>
                  <a:pt x="672" y="2311"/>
                  <a:pt x="490" y="2086"/>
                  <a:pt x="408" y="1807"/>
                </a:cubicBezTo>
                <a:cubicBezTo>
                  <a:pt x="326" y="1524"/>
                  <a:pt x="357" y="1219"/>
                  <a:pt x="496" y="949"/>
                </a:cubicBezTo>
                <a:cubicBezTo>
                  <a:pt x="602" y="740"/>
                  <a:pt x="766" y="570"/>
                  <a:pt x="964" y="458"/>
                </a:cubicBezTo>
                <a:cubicBezTo>
                  <a:pt x="1132" y="364"/>
                  <a:pt x="1316" y="316"/>
                  <a:pt x="1497" y="316"/>
                </a:cubicBezTo>
                <a:close/>
                <a:moveTo>
                  <a:pt x="1497" y="1"/>
                </a:moveTo>
                <a:cubicBezTo>
                  <a:pt x="1262" y="1"/>
                  <a:pt x="1026" y="62"/>
                  <a:pt x="810" y="183"/>
                </a:cubicBezTo>
                <a:cubicBezTo>
                  <a:pt x="555" y="327"/>
                  <a:pt x="351" y="541"/>
                  <a:pt x="215" y="804"/>
                </a:cubicBezTo>
                <a:cubicBezTo>
                  <a:pt x="40" y="1147"/>
                  <a:pt x="1" y="1534"/>
                  <a:pt x="106" y="1895"/>
                </a:cubicBezTo>
                <a:cubicBezTo>
                  <a:pt x="211" y="2258"/>
                  <a:pt x="450" y="2550"/>
                  <a:pt x="779" y="2720"/>
                </a:cubicBezTo>
                <a:lnTo>
                  <a:pt x="6252" y="5529"/>
                </a:lnTo>
                <a:cubicBezTo>
                  <a:pt x="6440" y="5626"/>
                  <a:pt x="6646" y="5674"/>
                  <a:pt x="6855" y="5674"/>
                </a:cubicBezTo>
                <a:cubicBezTo>
                  <a:pt x="7089" y="5674"/>
                  <a:pt x="7325" y="5613"/>
                  <a:pt x="7541" y="5491"/>
                </a:cubicBezTo>
                <a:cubicBezTo>
                  <a:pt x="7794" y="5348"/>
                  <a:pt x="8000" y="5134"/>
                  <a:pt x="8135" y="4871"/>
                </a:cubicBezTo>
                <a:cubicBezTo>
                  <a:pt x="8499" y="4161"/>
                  <a:pt x="8246" y="3301"/>
                  <a:pt x="7572" y="2955"/>
                </a:cubicBezTo>
                <a:lnTo>
                  <a:pt x="2099" y="146"/>
                </a:lnTo>
                <a:cubicBezTo>
                  <a:pt x="1911" y="49"/>
                  <a:pt x="1705" y="1"/>
                  <a:pt x="1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3" name="Google Shape;1353;p57"/>
          <p:cNvSpPr txBox="1">
            <a:spLocks noGrp="1"/>
          </p:cNvSpPr>
          <p:nvPr>
            <p:ph type="title"/>
          </p:nvPr>
        </p:nvSpPr>
        <p:spPr>
          <a:xfrm>
            <a:off x="713225" y="561450"/>
            <a:ext cx="77175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C"/>
              <a:t>Aula</a:t>
            </a:r>
            <a:r>
              <a:rPr lang="en"/>
              <a:t> virtual</a:t>
            </a:r>
            <a:endParaRPr/>
          </a:p>
        </p:txBody>
      </p:sp>
      <p:pic>
        <p:nvPicPr>
          <p:cNvPr id="2" name="Imagen 2" descr="Tabla&#10;&#10;Descripción generada automáticamente">
            <a:extLst>
              <a:ext uri="{FF2B5EF4-FFF2-40B4-BE49-F238E27FC236}">
                <a16:creationId xmlns:a16="http://schemas.microsoft.com/office/drawing/2014/main" id="{240FB91F-4E92-C6BD-D835-E42CBC5CBCDB}"/>
              </a:ext>
            </a:extLst>
          </p:cNvPr>
          <p:cNvPicPr>
            <a:picLocks noChangeAspect="1"/>
          </p:cNvPicPr>
          <p:nvPr/>
        </p:nvPicPr>
        <p:blipFill>
          <a:blip r:embed="rId3"/>
          <a:stretch>
            <a:fillRect/>
          </a:stretch>
        </p:blipFill>
        <p:spPr>
          <a:xfrm>
            <a:off x="550718" y="1036127"/>
            <a:ext cx="6990483" cy="4071367"/>
          </a:xfrm>
          <a:prstGeom prst="rect">
            <a:avLst/>
          </a:prstGeom>
        </p:spPr>
      </p:pic>
      <p:sp>
        <p:nvSpPr>
          <p:cNvPr id="97" name="Rectángulo 96">
            <a:extLst>
              <a:ext uri="{FF2B5EF4-FFF2-40B4-BE49-F238E27FC236}">
                <a16:creationId xmlns:a16="http://schemas.microsoft.com/office/drawing/2014/main" id="{7EA556BB-EECB-4BAB-9639-B30A4EBF36B0}"/>
              </a:ext>
            </a:extLst>
          </p:cNvPr>
          <p:cNvSpPr/>
          <p:nvPr/>
        </p:nvSpPr>
        <p:spPr>
          <a:xfrm>
            <a:off x="6257059" y="2840338"/>
            <a:ext cx="2779059" cy="1075205"/>
          </a:xfrm>
          <a:prstGeom prst="rect">
            <a:avLst/>
          </a:prstGeom>
          <a:ln w="28575">
            <a:solidFill>
              <a:srgbClr val="002060"/>
            </a:solidFill>
          </a:ln>
        </p:spPr>
        <p:style>
          <a:lnRef idx="1">
            <a:schemeClr val="accent6"/>
          </a:lnRef>
          <a:fillRef idx="3">
            <a:schemeClr val="accent6"/>
          </a:fillRef>
          <a:effectRef idx="2">
            <a:schemeClr val="accent6"/>
          </a:effectRef>
          <a:fontRef idx="minor">
            <a:schemeClr val="lt1"/>
          </a:fontRef>
        </p:style>
        <p:txBody>
          <a:bodyPr lIns="91440" tIns="45720" rIns="91440" bIns="45720" rtlCol="0" anchor="ctr"/>
          <a:lstStyle/>
          <a:p>
            <a:pPr algn="ctr"/>
            <a:r>
              <a:rPr lang="es-ES" dirty="0">
                <a:solidFill>
                  <a:schemeClr val="tx1"/>
                </a:solidFill>
              </a:rPr>
              <a:t>Conforme van evaluando las asignaturas se va a ir mostrando al lado de cada una el estado</a:t>
            </a:r>
            <a:r>
              <a:rPr lang="es-ES" dirty="0">
                <a:solidFill>
                  <a:schemeClr val="tx1"/>
                </a:solidFill>
                <a:latin typeface="Segoe UI"/>
                <a:cs typeface="Segoe UI"/>
              </a:rPr>
              <a:t> </a:t>
            </a:r>
            <a:endParaRPr lang="es-ES" b="0" i="0">
              <a:solidFill>
                <a:schemeClr val="tx1"/>
              </a:solidFill>
              <a:effectLst/>
              <a:latin typeface="Segoe UI" panose="020B0502040204020203" pitchFamily="34" charset="0"/>
            </a:endParaRPr>
          </a:p>
          <a:p>
            <a:pPr algn="ctr"/>
            <a:r>
              <a:rPr lang="es-ES" b="0" i="0" dirty="0">
                <a:solidFill>
                  <a:srgbClr val="242424"/>
                </a:solidFill>
                <a:effectLst/>
                <a:latin typeface="Segoe UI"/>
                <a:cs typeface="Segoe UI"/>
              </a:rPr>
              <a:t>(Evaluado o No Evaluado)</a:t>
            </a:r>
            <a:endParaRPr lang="es-EC" dirty="0">
              <a:latin typeface="Segoe UI"/>
              <a:cs typeface="Segoe UI"/>
            </a:endParaRPr>
          </a:p>
        </p:txBody>
      </p:sp>
      <p:sp>
        <p:nvSpPr>
          <p:cNvPr id="96" name="Rectángulo 95">
            <a:extLst>
              <a:ext uri="{FF2B5EF4-FFF2-40B4-BE49-F238E27FC236}">
                <a16:creationId xmlns:a16="http://schemas.microsoft.com/office/drawing/2014/main" id="{2BB84CE2-D5F9-4EEF-A2D6-7A57021ABDE3}"/>
              </a:ext>
            </a:extLst>
          </p:cNvPr>
          <p:cNvSpPr/>
          <p:nvPr/>
        </p:nvSpPr>
        <p:spPr>
          <a:xfrm>
            <a:off x="6257059" y="2634198"/>
            <a:ext cx="2779059" cy="206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a:solidFill>
                  <a:srgbClr val="002060"/>
                </a:solidFill>
              </a:rPr>
              <a:t>AHORA</a:t>
            </a:r>
            <a:endParaRPr lang="es-EC">
              <a:solidFill>
                <a:srgbClr val="002060"/>
              </a:solidFill>
            </a:endParaRPr>
          </a:p>
        </p:txBody>
      </p:sp>
    </p:spTree>
    <p:extLst>
      <p:ext uri="{BB962C8B-B14F-4D97-AF65-F5344CB8AC3E}">
        <p14:creationId xmlns:p14="http://schemas.microsoft.com/office/powerpoint/2010/main" val="1928128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3" name="Google Shape;1621;p31">
            <a:extLst>
              <a:ext uri="{FF2B5EF4-FFF2-40B4-BE49-F238E27FC236}">
                <a16:creationId xmlns:a16="http://schemas.microsoft.com/office/drawing/2014/main" id="{7489F491-3DE7-4E92-A6DC-86D9F46B04B2}"/>
              </a:ext>
            </a:extLst>
          </p:cNvPr>
          <p:cNvSpPr txBox="1">
            <a:spLocks/>
          </p:cNvSpPr>
          <p:nvPr/>
        </p:nvSpPr>
        <p:spPr>
          <a:xfrm>
            <a:off x="2296973" y="3098750"/>
            <a:ext cx="6539296" cy="112943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fontAlgn="ctr"/>
            <a:r>
              <a:rPr lang="es-ES" sz="2000" dirty="0">
                <a:solidFill>
                  <a:schemeClr val="accent4">
                    <a:lumMod val="60000"/>
                    <a:lumOff val="40000"/>
                  </a:schemeClr>
                </a:solidFill>
              </a:rPr>
              <a:t>¿Las actividades planificadas para el desarrollo de los contenidos, contribuyeron para el logro de aprendizajes?</a:t>
            </a:r>
            <a:endParaRPr lang="es-ES" sz="2000" dirty="0">
              <a:solidFill>
                <a:schemeClr val="accent4">
                  <a:lumMod val="60000"/>
                  <a:lumOff val="40000"/>
                </a:schemeClr>
              </a:solidFill>
              <a:latin typeface="Arial" panose="020B0604020202020204" pitchFamily="34" charset="0"/>
            </a:endParaRPr>
          </a:p>
        </p:txBody>
      </p:sp>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pic>
        <p:nvPicPr>
          <p:cNvPr id="7" name="Picture 14" descr="Justo A Tiempo - Evaluacion Del Desempeño Png | Full Size PNG ...">
            <a:extLst>
              <a:ext uri="{FF2B5EF4-FFF2-40B4-BE49-F238E27FC236}">
                <a16:creationId xmlns:a16="http://schemas.microsoft.com/office/drawing/2014/main" id="{1A64CBF7-C528-487A-8506-0F870D162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131" y="1516410"/>
            <a:ext cx="1861163" cy="2829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ULEAM">
            <a:extLst>
              <a:ext uri="{FF2B5EF4-FFF2-40B4-BE49-F238E27FC236}">
                <a16:creationId xmlns:a16="http://schemas.microsoft.com/office/drawing/2014/main" id="{AB507EDA-C38B-40BC-9ACF-44F37F7553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a:extLst>
              <a:ext uri="{FF2B5EF4-FFF2-40B4-BE49-F238E27FC236}">
                <a16:creationId xmlns:a16="http://schemas.microsoft.com/office/drawing/2014/main" id="{8A49C608-C279-31C7-AA6D-5F50D1140465}"/>
              </a:ext>
            </a:extLst>
          </p:cNvPr>
          <p:cNvGraphicFramePr>
            <a:graphicFrameLocks noGrp="1"/>
          </p:cNvGraphicFramePr>
          <p:nvPr>
            <p:extLst>
              <p:ext uri="{D42A27DB-BD31-4B8C-83A1-F6EECF244321}">
                <p14:modId xmlns:p14="http://schemas.microsoft.com/office/powerpoint/2010/main" val="2057690937"/>
              </p:ext>
            </p:extLst>
          </p:nvPr>
        </p:nvGraphicFramePr>
        <p:xfrm>
          <a:off x="2950464" y="1516410"/>
          <a:ext cx="4598822" cy="133917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tc>
                <a:tc>
                  <a:txBody>
                    <a:bodyPr/>
                    <a:lstStyle/>
                    <a:p>
                      <a:r>
                        <a:rPr lang="es-EC" dirty="0">
                          <a:solidFill>
                            <a:srgbClr val="FFC000"/>
                          </a:solidFill>
                        </a:rPr>
                        <a:t>ESCALA</a:t>
                      </a:r>
                    </a:p>
                  </a:txBody>
                  <a:tcPr/>
                </a:tc>
                <a:extLst>
                  <a:ext uri="{0D108BD9-81ED-4DB2-BD59-A6C34878D82A}">
                    <a16:rowId xmlns:a16="http://schemas.microsoft.com/office/drawing/2014/main" val="10000"/>
                  </a:ext>
                </a:extLst>
              </a:tr>
              <a:tr h="55093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1400" u="none" strike="noStrike" dirty="0">
                          <a:solidFill>
                            <a:schemeClr val="tx1"/>
                          </a:solidFill>
                          <a:effectLst/>
                        </a:rPr>
                        <a:t>Cumplimiento del Sílabo</a:t>
                      </a:r>
                      <a:endParaRPr lang="es-EC" sz="1800" u="none" strike="noStrike" dirty="0">
                        <a:solidFill>
                          <a:schemeClr val="tx1"/>
                        </a:solidFill>
                        <a:effectLst/>
                      </a:endParaRPr>
                    </a:p>
                    <a:p>
                      <a:endParaRPr lang="es-EC" dirty="0">
                        <a:solidFill>
                          <a:schemeClr val="tx2"/>
                        </a:solidFill>
                      </a:endParaRPr>
                    </a:p>
                  </a:txBody>
                  <a:tcPr/>
                </a:tc>
                <a:tc>
                  <a:txBody>
                    <a:bodyPr/>
                    <a:lstStyle/>
                    <a:p>
                      <a:pPr marL="0" marR="0" indent="0" algn="l" defTabSz="914400" rtl="0" eaLnBrk="1" fontAlgn="ctr" latinLnBrk="0" hangingPunct="1">
                        <a:lnSpc>
                          <a:spcPct val="100000"/>
                        </a:lnSpc>
                        <a:spcBef>
                          <a:spcPts val="0"/>
                        </a:spcBef>
                        <a:spcAft>
                          <a:spcPts val="0"/>
                        </a:spcAft>
                        <a:buClrTx/>
                        <a:buSzPts val="1100"/>
                        <a:buFont typeface="+mj-lt"/>
                        <a:buNone/>
                        <a:tabLst/>
                        <a:defRPr/>
                      </a:pPr>
                      <a:r>
                        <a:rPr lang="es-ES" sz="1400" u="none" strike="noStrike" dirty="0">
                          <a:effectLst/>
                        </a:rPr>
                        <a:t>0. Nunca       </a:t>
                      </a:r>
                      <a:br>
                        <a:rPr lang="es-ES" sz="1400" u="none" strike="noStrike" dirty="0">
                          <a:effectLst/>
                        </a:rPr>
                      </a:br>
                      <a:r>
                        <a:rPr lang="es-ES" sz="1400" u="none" strike="noStrike" dirty="0">
                          <a:effectLst/>
                        </a:rPr>
                        <a:t>1. Algunas veces                  </a:t>
                      </a:r>
                      <a:br>
                        <a:rPr lang="es-ES" sz="1400" u="none" strike="noStrike" dirty="0">
                          <a:effectLst/>
                        </a:rPr>
                      </a:br>
                      <a:r>
                        <a:rPr lang="es-ES" sz="1400" u="none" strike="noStrike" dirty="0">
                          <a:effectLst/>
                        </a:rPr>
                        <a:t>2. Casi siempre                                </a:t>
                      </a:r>
                      <a:br>
                        <a:rPr lang="es-ES" sz="1400" u="none" strike="noStrike" dirty="0">
                          <a:effectLst/>
                        </a:rPr>
                      </a:br>
                      <a:r>
                        <a:rPr lang="es-ES" sz="1400" u="none" strike="noStrike" dirty="0">
                          <a:effectLst/>
                        </a:rPr>
                        <a:t>3. Siempre</a:t>
                      </a: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55859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sp>
        <p:nvSpPr>
          <p:cNvPr id="8" name="Google Shape;1621;p31">
            <a:extLst>
              <a:ext uri="{FF2B5EF4-FFF2-40B4-BE49-F238E27FC236}">
                <a16:creationId xmlns:a16="http://schemas.microsoft.com/office/drawing/2014/main" id="{B3473541-3C43-455A-A44B-5B2822955883}"/>
              </a:ext>
            </a:extLst>
          </p:cNvPr>
          <p:cNvSpPr txBox="1">
            <a:spLocks/>
          </p:cNvSpPr>
          <p:nvPr/>
        </p:nvSpPr>
        <p:spPr>
          <a:xfrm>
            <a:off x="2501799" y="2798827"/>
            <a:ext cx="6152083" cy="176585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EC" sz="2000" dirty="0">
                <a:solidFill>
                  <a:schemeClr val="accent4">
                    <a:lumMod val="40000"/>
                    <a:lumOff val="60000"/>
                  </a:schemeClr>
                </a:solidFill>
              </a:rPr>
              <a:t>¿Las directrices dadas en clases (sincrónica y asincrónica) por el profesor, fueron de utilidad para el desarrollo de las actividades evaluativas (talleres, trabajos autónomos, exámenes, etc.)?</a:t>
            </a:r>
          </a:p>
        </p:txBody>
      </p:sp>
      <p:graphicFrame>
        <p:nvGraphicFramePr>
          <p:cNvPr id="9" name="Tabla 8">
            <a:extLst>
              <a:ext uri="{FF2B5EF4-FFF2-40B4-BE49-F238E27FC236}">
                <a16:creationId xmlns:a16="http://schemas.microsoft.com/office/drawing/2014/main" id="{C3EB5B3A-D202-4442-8DA6-AF56A07F2682}"/>
              </a:ext>
            </a:extLst>
          </p:cNvPr>
          <p:cNvGraphicFramePr>
            <a:graphicFrameLocks noGrp="1"/>
          </p:cNvGraphicFramePr>
          <p:nvPr>
            <p:extLst>
              <p:ext uri="{D42A27DB-BD31-4B8C-83A1-F6EECF244321}">
                <p14:modId xmlns:p14="http://schemas.microsoft.com/office/powerpoint/2010/main" val="1973771211"/>
              </p:ext>
            </p:extLst>
          </p:nvPr>
        </p:nvGraphicFramePr>
        <p:xfrm>
          <a:off x="3278429" y="1331364"/>
          <a:ext cx="4598822" cy="133917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tc>
                <a:tc>
                  <a:txBody>
                    <a:bodyPr/>
                    <a:lstStyle/>
                    <a:p>
                      <a:r>
                        <a:rPr lang="es-EC" dirty="0">
                          <a:solidFill>
                            <a:srgbClr val="FFC000"/>
                          </a:solidFill>
                        </a:rPr>
                        <a:t>ESCALA</a:t>
                      </a:r>
                    </a:p>
                  </a:txBody>
                  <a:tcPr/>
                </a:tc>
                <a:extLst>
                  <a:ext uri="{0D108BD9-81ED-4DB2-BD59-A6C34878D82A}">
                    <a16:rowId xmlns:a16="http://schemas.microsoft.com/office/drawing/2014/main" val="10000"/>
                  </a:ext>
                </a:extLst>
              </a:tr>
              <a:tr h="55093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1400" u="none" strike="noStrike" dirty="0">
                          <a:solidFill>
                            <a:schemeClr val="tx1"/>
                          </a:solidFill>
                          <a:effectLst/>
                        </a:rPr>
                        <a:t>Abordaje</a:t>
                      </a:r>
                      <a:r>
                        <a:rPr lang="es-EC" sz="1400" u="none" strike="noStrike" baseline="0" dirty="0">
                          <a:solidFill>
                            <a:schemeClr val="tx1"/>
                          </a:solidFill>
                          <a:effectLst/>
                        </a:rPr>
                        <a:t> Didáctico</a:t>
                      </a:r>
                      <a:endParaRPr lang="es-EC" sz="1800" u="none" strike="noStrike" dirty="0">
                        <a:solidFill>
                          <a:schemeClr val="tx1"/>
                        </a:solidFill>
                        <a:effectLst/>
                      </a:endParaRPr>
                    </a:p>
                    <a:p>
                      <a:endParaRPr lang="es-EC" dirty="0">
                        <a:solidFill>
                          <a:schemeClr val="tx2"/>
                        </a:solidFill>
                      </a:endParaRPr>
                    </a:p>
                  </a:txBody>
                  <a:tcPr/>
                </a:tc>
                <a:tc>
                  <a:txBody>
                    <a:bodyPr/>
                    <a:lstStyle/>
                    <a:p>
                      <a:pPr marL="0" marR="0" indent="0" algn="l" defTabSz="914400" rtl="0" eaLnBrk="1" fontAlgn="ctr" latinLnBrk="0" hangingPunct="1">
                        <a:lnSpc>
                          <a:spcPct val="100000"/>
                        </a:lnSpc>
                        <a:spcBef>
                          <a:spcPts val="0"/>
                        </a:spcBef>
                        <a:spcAft>
                          <a:spcPts val="0"/>
                        </a:spcAft>
                        <a:buClrTx/>
                        <a:buSzPts val="1100"/>
                        <a:buFont typeface="+mj-lt"/>
                        <a:buNone/>
                        <a:tabLst/>
                        <a:defRPr/>
                      </a:pPr>
                      <a:r>
                        <a:rPr lang="es-ES" sz="1400" u="none" strike="noStrike" dirty="0">
                          <a:effectLst/>
                        </a:rPr>
                        <a:t>0. Nunca       </a:t>
                      </a:r>
                      <a:br>
                        <a:rPr lang="es-ES" sz="1400" u="none" strike="noStrike" dirty="0">
                          <a:effectLst/>
                        </a:rPr>
                      </a:br>
                      <a:r>
                        <a:rPr lang="es-ES" sz="1400" u="none" strike="noStrike" dirty="0">
                          <a:effectLst/>
                        </a:rPr>
                        <a:t>1. Algunas veces                  </a:t>
                      </a:r>
                      <a:br>
                        <a:rPr lang="es-ES" sz="1400" u="none" strike="noStrike" dirty="0">
                          <a:effectLst/>
                        </a:rPr>
                      </a:br>
                      <a:r>
                        <a:rPr lang="es-ES" sz="1400" u="none" strike="noStrike" dirty="0">
                          <a:effectLst/>
                        </a:rPr>
                        <a:t>2. Casi siempre                                </a:t>
                      </a:r>
                      <a:br>
                        <a:rPr lang="es-ES" sz="1400" u="none" strike="noStrike" dirty="0">
                          <a:effectLst/>
                        </a:rPr>
                      </a:br>
                      <a:r>
                        <a:rPr lang="es-ES" sz="1400" u="none" strike="noStrike" dirty="0">
                          <a:effectLst/>
                        </a:rPr>
                        <a:t>3. Siempre</a:t>
                      </a: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pic>
        <p:nvPicPr>
          <p:cNvPr id="10" name="Picture 14" descr="https://acegif.com/wp-content/uploads/gif-for-presentation-87.gif">
            <a:extLst>
              <a:ext uri="{FF2B5EF4-FFF2-40B4-BE49-F238E27FC236}">
                <a16:creationId xmlns:a16="http://schemas.microsoft.com/office/drawing/2014/main" id="{86A745C5-6D52-49A1-B3C0-52D3BB42F20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43599"/>
            <a:ext cx="2629755" cy="21932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LEAM">
            <a:extLst>
              <a:ext uri="{FF2B5EF4-FFF2-40B4-BE49-F238E27FC236}">
                <a16:creationId xmlns:a16="http://schemas.microsoft.com/office/drawing/2014/main" id="{2EE0458D-9928-4160-A2AC-BAF689D5E9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0680" y="58861"/>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665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4" name="Google Shape;1624;p31">
            <a:extLst>
              <a:ext uri="{FF2B5EF4-FFF2-40B4-BE49-F238E27FC236}">
                <a16:creationId xmlns:a16="http://schemas.microsoft.com/office/drawing/2014/main" id="{0994F2A5-37F8-45B0-A8B6-194398303F2C}"/>
              </a:ext>
            </a:extLst>
          </p:cNvPr>
          <p:cNvSpPr/>
          <p:nvPr/>
        </p:nvSpPr>
        <p:spPr>
          <a:xfrm rot="5166810">
            <a:off x="5362794" y="207681"/>
            <a:ext cx="588135" cy="775893"/>
          </a:xfrm>
          <a:custGeom>
            <a:avLst/>
            <a:gdLst/>
            <a:ahLst/>
            <a:cxnLst/>
            <a:rect l="l" t="t" r="r" b="b"/>
            <a:pathLst>
              <a:path w="11261" h="14856" extrusionOk="0">
                <a:moveTo>
                  <a:pt x="53" y="152"/>
                </a:moveTo>
                <a:lnTo>
                  <a:pt x="44" y="160"/>
                </a:lnTo>
                <a:cubicBezTo>
                  <a:pt x="49" y="157"/>
                  <a:pt x="52" y="154"/>
                  <a:pt x="53" y="152"/>
                </a:cubicBezTo>
                <a:close/>
                <a:moveTo>
                  <a:pt x="3128" y="2006"/>
                </a:moveTo>
                <a:lnTo>
                  <a:pt x="3128" y="2006"/>
                </a:lnTo>
                <a:cubicBezTo>
                  <a:pt x="3125" y="2008"/>
                  <a:pt x="3123" y="2010"/>
                  <a:pt x="3121" y="2012"/>
                </a:cubicBezTo>
                <a:lnTo>
                  <a:pt x="3121" y="2012"/>
                </a:lnTo>
                <a:cubicBezTo>
                  <a:pt x="3123" y="2010"/>
                  <a:pt x="3126" y="2008"/>
                  <a:pt x="3128" y="2006"/>
                </a:cubicBezTo>
                <a:close/>
                <a:moveTo>
                  <a:pt x="8483" y="8451"/>
                </a:moveTo>
                <a:lnTo>
                  <a:pt x="8486" y="8459"/>
                </a:lnTo>
                <a:cubicBezTo>
                  <a:pt x="8486" y="8455"/>
                  <a:pt x="8485" y="8452"/>
                  <a:pt x="8483" y="8451"/>
                </a:cubicBezTo>
                <a:close/>
                <a:moveTo>
                  <a:pt x="8093" y="9078"/>
                </a:moveTo>
                <a:cubicBezTo>
                  <a:pt x="8093" y="9081"/>
                  <a:pt x="8094" y="9083"/>
                  <a:pt x="8095" y="9085"/>
                </a:cubicBezTo>
                <a:lnTo>
                  <a:pt x="8095" y="9085"/>
                </a:lnTo>
                <a:cubicBezTo>
                  <a:pt x="8094" y="9083"/>
                  <a:pt x="8094" y="9081"/>
                  <a:pt x="8093" y="9078"/>
                </a:cubicBezTo>
                <a:close/>
                <a:moveTo>
                  <a:pt x="10689" y="9209"/>
                </a:moveTo>
                <a:cubicBezTo>
                  <a:pt x="10685" y="9215"/>
                  <a:pt x="10682" y="9221"/>
                  <a:pt x="10679" y="9225"/>
                </a:cubicBezTo>
                <a:lnTo>
                  <a:pt x="10679" y="9225"/>
                </a:lnTo>
                <a:cubicBezTo>
                  <a:pt x="10685" y="9223"/>
                  <a:pt x="10689" y="9216"/>
                  <a:pt x="10689" y="9209"/>
                </a:cubicBezTo>
                <a:close/>
                <a:moveTo>
                  <a:pt x="10331" y="9245"/>
                </a:moveTo>
                <a:cubicBezTo>
                  <a:pt x="10333" y="9247"/>
                  <a:pt x="10336" y="9248"/>
                  <a:pt x="10339" y="9249"/>
                </a:cubicBezTo>
                <a:lnTo>
                  <a:pt x="10339" y="9249"/>
                </a:lnTo>
                <a:lnTo>
                  <a:pt x="10331" y="9245"/>
                </a:lnTo>
                <a:close/>
                <a:moveTo>
                  <a:pt x="8079" y="9252"/>
                </a:moveTo>
                <a:cubicBezTo>
                  <a:pt x="8076" y="9252"/>
                  <a:pt x="8073" y="9253"/>
                  <a:pt x="8069" y="9257"/>
                </a:cubicBezTo>
                <a:cubicBezTo>
                  <a:pt x="8074" y="9256"/>
                  <a:pt x="8077" y="9254"/>
                  <a:pt x="8079" y="9252"/>
                </a:cubicBezTo>
                <a:lnTo>
                  <a:pt x="8079" y="9252"/>
                </a:lnTo>
                <a:cubicBezTo>
                  <a:pt x="8079" y="9252"/>
                  <a:pt x="8079" y="9252"/>
                  <a:pt x="8079" y="9252"/>
                </a:cubicBezTo>
                <a:close/>
                <a:moveTo>
                  <a:pt x="10736" y="9257"/>
                </a:moveTo>
                <a:lnTo>
                  <a:pt x="10736" y="9257"/>
                </a:lnTo>
                <a:cubicBezTo>
                  <a:pt x="10735" y="9258"/>
                  <a:pt x="10733" y="9258"/>
                  <a:pt x="10732" y="9259"/>
                </a:cubicBezTo>
                <a:lnTo>
                  <a:pt x="10732" y="9259"/>
                </a:lnTo>
                <a:cubicBezTo>
                  <a:pt x="10734" y="9258"/>
                  <a:pt x="10735" y="9258"/>
                  <a:pt x="10736" y="9257"/>
                </a:cubicBezTo>
                <a:close/>
                <a:moveTo>
                  <a:pt x="8974" y="9376"/>
                </a:moveTo>
                <a:cubicBezTo>
                  <a:pt x="8973" y="9378"/>
                  <a:pt x="8972" y="9380"/>
                  <a:pt x="8971" y="9382"/>
                </a:cubicBezTo>
                <a:lnTo>
                  <a:pt x="8971" y="9382"/>
                </a:lnTo>
                <a:cubicBezTo>
                  <a:pt x="8973" y="9380"/>
                  <a:pt x="8974" y="9378"/>
                  <a:pt x="8974" y="9376"/>
                </a:cubicBezTo>
                <a:close/>
                <a:moveTo>
                  <a:pt x="10375" y="9635"/>
                </a:moveTo>
                <a:lnTo>
                  <a:pt x="10375" y="9635"/>
                </a:lnTo>
                <a:cubicBezTo>
                  <a:pt x="10374" y="9635"/>
                  <a:pt x="10371" y="9636"/>
                  <a:pt x="10367" y="9638"/>
                </a:cubicBezTo>
                <a:cubicBezTo>
                  <a:pt x="10370" y="9637"/>
                  <a:pt x="10373" y="9636"/>
                  <a:pt x="10375" y="9635"/>
                </a:cubicBezTo>
                <a:close/>
                <a:moveTo>
                  <a:pt x="7188" y="9924"/>
                </a:moveTo>
                <a:cubicBezTo>
                  <a:pt x="7188" y="9925"/>
                  <a:pt x="7188" y="9926"/>
                  <a:pt x="7189" y="9926"/>
                </a:cubicBezTo>
                <a:lnTo>
                  <a:pt x="7189" y="9926"/>
                </a:lnTo>
                <a:cubicBezTo>
                  <a:pt x="7189" y="9925"/>
                  <a:pt x="7188" y="9924"/>
                  <a:pt x="7188" y="9924"/>
                </a:cubicBezTo>
                <a:close/>
                <a:moveTo>
                  <a:pt x="8473" y="9970"/>
                </a:moveTo>
                <a:lnTo>
                  <a:pt x="8473" y="9970"/>
                </a:lnTo>
                <a:cubicBezTo>
                  <a:pt x="8470" y="9970"/>
                  <a:pt x="8466" y="9970"/>
                  <a:pt x="8462" y="9971"/>
                </a:cubicBezTo>
                <a:lnTo>
                  <a:pt x="8474" y="9971"/>
                </a:lnTo>
                <a:lnTo>
                  <a:pt x="8473" y="9970"/>
                </a:lnTo>
                <a:close/>
                <a:moveTo>
                  <a:pt x="10343" y="10066"/>
                </a:moveTo>
                <a:cubicBezTo>
                  <a:pt x="10343" y="10078"/>
                  <a:pt x="10355" y="10078"/>
                  <a:pt x="10355" y="10078"/>
                </a:cubicBezTo>
                <a:cubicBezTo>
                  <a:pt x="10350" y="10075"/>
                  <a:pt x="10346" y="10071"/>
                  <a:pt x="10345" y="10067"/>
                </a:cubicBezTo>
                <a:lnTo>
                  <a:pt x="10345" y="10067"/>
                </a:lnTo>
                <a:cubicBezTo>
                  <a:pt x="10344" y="10067"/>
                  <a:pt x="10344" y="10067"/>
                  <a:pt x="10343" y="10066"/>
                </a:cubicBezTo>
                <a:close/>
                <a:moveTo>
                  <a:pt x="10951" y="10257"/>
                </a:moveTo>
                <a:cubicBezTo>
                  <a:pt x="10951" y="10257"/>
                  <a:pt x="10951" y="10257"/>
                  <a:pt x="10951" y="10257"/>
                </a:cubicBezTo>
                <a:lnTo>
                  <a:pt x="10951" y="10257"/>
                </a:lnTo>
                <a:cubicBezTo>
                  <a:pt x="10951" y="10257"/>
                  <a:pt x="10951" y="10257"/>
                  <a:pt x="10951" y="10257"/>
                </a:cubicBezTo>
                <a:close/>
                <a:moveTo>
                  <a:pt x="8673" y="10290"/>
                </a:moveTo>
                <a:lnTo>
                  <a:pt x="8673" y="10290"/>
                </a:lnTo>
                <a:cubicBezTo>
                  <a:pt x="8673" y="10291"/>
                  <a:pt x="8673" y="10291"/>
                  <a:pt x="8672" y="10292"/>
                </a:cubicBezTo>
                <a:lnTo>
                  <a:pt x="8672" y="10292"/>
                </a:lnTo>
                <a:cubicBezTo>
                  <a:pt x="8673" y="10291"/>
                  <a:pt x="8673" y="10291"/>
                  <a:pt x="8673" y="10290"/>
                </a:cubicBezTo>
                <a:close/>
                <a:moveTo>
                  <a:pt x="8672" y="10292"/>
                </a:moveTo>
                <a:lnTo>
                  <a:pt x="8672" y="10292"/>
                </a:lnTo>
                <a:cubicBezTo>
                  <a:pt x="8666" y="10300"/>
                  <a:pt x="8658" y="10306"/>
                  <a:pt x="8649" y="10306"/>
                </a:cubicBezTo>
                <a:cubicBezTo>
                  <a:pt x="8646" y="10306"/>
                  <a:pt x="8643" y="10305"/>
                  <a:pt x="8641" y="10305"/>
                </a:cubicBezTo>
                <a:lnTo>
                  <a:pt x="8641" y="10305"/>
                </a:lnTo>
                <a:cubicBezTo>
                  <a:pt x="8652" y="10316"/>
                  <a:pt x="8658" y="10320"/>
                  <a:pt x="8662" y="10320"/>
                </a:cubicBezTo>
                <a:cubicBezTo>
                  <a:pt x="8671" y="10320"/>
                  <a:pt x="8668" y="10300"/>
                  <a:pt x="8672" y="10292"/>
                </a:cubicBezTo>
                <a:close/>
                <a:moveTo>
                  <a:pt x="10994" y="10320"/>
                </a:moveTo>
                <a:cubicBezTo>
                  <a:pt x="10987" y="10320"/>
                  <a:pt x="10981" y="10324"/>
                  <a:pt x="10976" y="10327"/>
                </a:cubicBezTo>
                <a:lnTo>
                  <a:pt x="10976" y="10327"/>
                </a:lnTo>
                <a:cubicBezTo>
                  <a:pt x="10982" y="10326"/>
                  <a:pt x="10988" y="10325"/>
                  <a:pt x="10994" y="10325"/>
                </a:cubicBezTo>
                <a:cubicBezTo>
                  <a:pt x="11000" y="10325"/>
                  <a:pt x="11006" y="10326"/>
                  <a:pt x="11010" y="10328"/>
                </a:cubicBezTo>
                <a:cubicBezTo>
                  <a:pt x="11004" y="10322"/>
                  <a:pt x="10998" y="10320"/>
                  <a:pt x="10994" y="10320"/>
                </a:cubicBezTo>
                <a:close/>
                <a:moveTo>
                  <a:pt x="11010" y="10555"/>
                </a:moveTo>
                <a:cubicBezTo>
                  <a:pt x="11009" y="10557"/>
                  <a:pt x="11008" y="10560"/>
                  <a:pt x="11007" y="10562"/>
                </a:cubicBezTo>
                <a:lnTo>
                  <a:pt x="11007" y="10562"/>
                </a:lnTo>
                <a:cubicBezTo>
                  <a:pt x="11009" y="10560"/>
                  <a:pt x="11010" y="10558"/>
                  <a:pt x="11010" y="10555"/>
                </a:cubicBezTo>
                <a:close/>
                <a:moveTo>
                  <a:pt x="8784" y="10721"/>
                </a:moveTo>
                <a:lnTo>
                  <a:pt x="8784" y="10769"/>
                </a:lnTo>
                <a:lnTo>
                  <a:pt x="8796" y="10769"/>
                </a:lnTo>
                <a:lnTo>
                  <a:pt x="8784" y="10721"/>
                </a:lnTo>
                <a:close/>
                <a:moveTo>
                  <a:pt x="11017" y="10767"/>
                </a:moveTo>
                <a:lnTo>
                  <a:pt x="11017" y="10767"/>
                </a:lnTo>
                <a:cubicBezTo>
                  <a:pt x="11021" y="10768"/>
                  <a:pt x="11027" y="10769"/>
                  <a:pt x="11034" y="10769"/>
                </a:cubicBezTo>
                <a:cubicBezTo>
                  <a:pt x="11027" y="10767"/>
                  <a:pt x="11021" y="10767"/>
                  <a:pt x="11017" y="10767"/>
                </a:cubicBezTo>
                <a:close/>
                <a:moveTo>
                  <a:pt x="10918" y="10815"/>
                </a:moveTo>
                <a:cubicBezTo>
                  <a:pt x="10917" y="10815"/>
                  <a:pt x="10916" y="10816"/>
                  <a:pt x="10915" y="10817"/>
                </a:cubicBezTo>
                <a:cubicBezTo>
                  <a:pt x="10921" y="10817"/>
                  <a:pt x="10921" y="10817"/>
                  <a:pt x="10918" y="10815"/>
                </a:cubicBezTo>
                <a:close/>
                <a:moveTo>
                  <a:pt x="10998" y="10984"/>
                </a:moveTo>
                <a:cubicBezTo>
                  <a:pt x="10999" y="10995"/>
                  <a:pt x="11010" y="10995"/>
                  <a:pt x="11010" y="10995"/>
                </a:cubicBezTo>
                <a:cubicBezTo>
                  <a:pt x="11005" y="10991"/>
                  <a:pt x="11001" y="10988"/>
                  <a:pt x="10998" y="10984"/>
                </a:cubicBezTo>
                <a:close/>
                <a:moveTo>
                  <a:pt x="11076" y="11065"/>
                </a:moveTo>
                <a:cubicBezTo>
                  <a:pt x="11074" y="11065"/>
                  <a:pt x="11072" y="11066"/>
                  <a:pt x="11070" y="11067"/>
                </a:cubicBezTo>
                <a:cubicBezTo>
                  <a:pt x="11073" y="11067"/>
                  <a:pt x="11075" y="11066"/>
                  <a:pt x="11076" y="11065"/>
                </a:cubicBezTo>
                <a:close/>
                <a:moveTo>
                  <a:pt x="9034" y="11067"/>
                </a:moveTo>
                <a:cubicBezTo>
                  <a:pt x="9034" y="11078"/>
                  <a:pt x="9034" y="11078"/>
                  <a:pt x="9046" y="11078"/>
                </a:cubicBezTo>
                <a:cubicBezTo>
                  <a:pt x="9034" y="11090"/>
                  <a:pt x="9022" y="11090"/>
                  <a:pt x="9022" y="11090"/>
                </a:cubicBezTo>
                <a:cubicBezTo>
                  <a:pt x="9022" y="11078"/>
                  <a:pt x="9022" y="11067"/>
                  <a:pt x="9034" y="11067"/>
                </a:cubicBezTo>
                <a:close/>
                <a:moveTo>
                  <a:pt x="9057" y="11090"/>
                </a:moveTo>
                <a:cubicBezTo>
                  <a:pt x="9057" y="11102"/>
                  <a:pt x="9057" y="11102"/>
                  <a:pt x="9046" y="11102"/>
                </a:cubicBezTo>
                <a:lnTo>
                  <a:pt x="9057" y="11090"/>
                </a:lnTo>
                <a:close/>
                <a:moveTo>
                  <a:pt x="10236" y="11138"/>
                </a:moveTo>
                <a:lnTo>
                  <a:pt x="10243" y="11145"/>
                </a:lnTo>
                <a:lnTo>
                  <a:pt x="10243" y="11145"/>
                </a:lnTo>
                <a:cubicBezTo>
                  <a:pt x="10242" y="11143"/>
                  <a:pt x="10240" y="11140"/>
                  <a:pt x="10236" y="11138"/>
                </a:cubicBezTo>
                <a:close/>
                <a:moveTo>
                  <a:pt x="9105" y="11138"/>
                </a:moveTo>
                <a:cubicBezTo>
                  <a:pt x="9153" y="11162"/>
                  <a:pt x="9188" y="11186"/>
                  <a:pt x="9212" y="11233"/>
                </a:cubicBezTo>
                <a:lnTo>
                  <a:pt x="9212" y="11209"/>
                </a:lnTo>
                <a:cubicBezTo>
                  <a:pt x="9260" y="11257"/>
                  <a:pt x="9248" y="11257"/>
                  <a:pt x="9296" y="11269"/>
                </a:cubicBezTo>
                <a:cubicBezTo>
                  <a:pt x="9272" y="11281"/>
                  <a:pt x="9248" y="11305"/>
                  <a:pt x="9248" y="11340"/>
                </a:cubicBezTo>
                <a:lnTo>
                  <a:pt x="9224" y="11340"/>
                </a:lnTo>
                <a:cubicBezTo>
                  <a:pt x="9236" y="11329"/>
                  <a:pt x="9236" y="11317"/>
                  <a:pt x="9248" y="11317"/>
                </a:cubicBezTo>
                <a:lnTo>
                  <a:pt x="9212" y="11257"/>
                </a:lnTo>
                <a:lnTo>
                  <a:pt x="9212" y="11269"/>
                </a:lnTo>
                <a:cubicBezTo>
                  <a:pt x="9198" y="11283"/>
                  <a:pt x="9180" y="11289"/>
                  <a:pt x="9170" y="11289"/>
                </a:cubicBezTo>
                <a:cubicBezTo>
                  <a:pt x="9163" y="11289"/>
                  <a:pt x="9160" y="11286"/>
                  <a:pt x="9165" y="11281"/>
                </a:cubicBezTo>
                <a:cubicBezTo>
                  <a:pt x="9188" y="11269"/>
                  <a:pt x="9200" y="11245"/>
                  <a:pt x="9212" y="11233"/>
                </a:cubicBezTo>
                <a:cubicBezTo>
                  <a:pt x="9200" y="11233"/>
                  <a:pt x="9200" y="11257"/>
                  <a:pt x="9177" y="11257"/>
                </a:cubicBezTo>
                <a:cubicBezTo>
                  <a:pt x="9170" y="11261"/>
                  <a:pt x="9163" y="11262"/>
                  <a:pt x="9156" y="11262"/>
                </a:cubicBezTo>
                <a:cubicBezTo>
                  <a:pt x="9142" y="11262"/>
                  <a:pt x="9132" y="11254"/>
                  <a:pt x="9141" y="11245"/>
                </a:cubicBezTo>
                <a:lnTo>
                  <a:pt x="9153" y="11233"/>
                </a:lnTo>
                <a:cubicBezTo>
                  <a:pt x="9129" y="11233"/>
                  <a:pt x="9177" y="11186"/>
                  <a:pt x="9165" y="11186"/>
                </a:cubicBezTo>
                <a:cubicBezTo>
                  <a:pt x="9144" y="11186"/>
                  <a:pt x="9139" y="11178"/>
                  <a:pt x="9132" y="11178"/>
                </a:cubicBezTo>
                <a:cubicBezTo>
                  <a:pt x="9127" y="11178"/>
                  <a:pt x="9120" y="11182"/>
                  <a:pt x="9105" y="11198"/>
                </a:cubicBezTo>
                <a:cubicBezTo>
                  <a:pt x="9081" y="11198"/>
                  <a:pt x="9129" y="11174"/>
                  <a:pt x="9129" y="11162"/>
                </a:cubicBezTo>
                <a:lnTo>
                  <a:pt x="9129" y="11162"/>
                </a:lnTo>
                <a:cubicBezTo>
                  <a:pt x="9122" y="11165"/>
                  <a:pt x="9118" y="11166"/>
                  <a:pt x="9114" y="11166"/>
                </a:cubicBezTo>
                <a:cubicBezTo>
                  <a:pt x="9105" y="11166"/>
                  <a:pt x="9105" y="11155"/>
                  <a:pt x="9105" y="11138"/>
                </a:cubicBezTo>
                <a:close/>
                <a:moveTo>
                  <a:pt x="9331" y="11424"/>
                </a:moveTo>
                <a:lnTo>
                  <a:pt x="9355" y="11459"/>
                </a:lnTo>
                <a:lnTo>
                  <a:pt x="9343" y="11459"/>
                </a:lnTo>
                <a:cubicBezTo>
                  <a:pt x="9343" y="11448"/>
                  <a:pt x="9331" y="11436"/>
                  <a:pt x="9319" y="11424"/>
                </a:cubicBezTo>
                <a:close/>
                <a:moveTo>
                  <a:pt x="8315" y="11635"/>
                </a:moveTo>
                <a:cubicBezTo>
                  <a:pt x="8312" y="11635"/>
                  <a:pt x="8306" y="11637"/>
                  <a:pt x="8301" y="11638"/>
                </a:cubicBezTo>
                <a:lnTo>
                  <a:pt x="8301" y="11638"/>
                </a:lnTo>
                <a:cubicBezTo>
                  <a:pt x="8299" y="11637"/>
                  <a:pt x="8298" y="11637"/>
                  <a:pt x="8296" y="11636"/>
                </a:cubicBezTo>
                <a:lnTo>
                  <a:pt x="8296" y="11636"/>
                </a:lnTo>
                <a:cubicBezTo>
                  <a:pt x="8296" y="11637"/>
                  <a:pt x="8296" y="11638"/>
                  <a:pt x="8295" y="11638"/>
                </a:cubicBezTo>
                <a:cubicBezTo>
                  <a:pt x="8297" y="11638"/>
                  <a:pt x="8299" y="11638"/>
                  <a:pt x="8301" y="11638"/>
                </a:cubicBezTo>
                <a:lnTo>
                  <a:pt x="8301" y="11638"/>
                </a:lnTo>
                <a:cubicBezTo>
                  <a:pt x="8307" y="11639"/>
                  <a:pt x="8311" y="11642"/>
                  <a:pt x="8307" y="11650"/>
                </a:cubicBezTo>
                <a:cubicBezTo>
                  <a:pt x="8319" y="11638"/>
                  <a:pt x="8319" y="11635"/>
                  <a:pt x="8315" y="11635"/>
                </a:cubicBezTo>
                <a:close/>
                <a:moveTo>
                  <a:pt x="9903" y="11876"/>
                </a:moveTo>
                <a:lnTo>
                  <a:pt x="9915" y="11888"/>
                </a:lnTo>
                <a:lnTo>
                  <a:pt x="9903" y="11876"/>
                </a:lnTo>
                <a:close/>
                <a:moveTo>
                  <a:pt x="10153" y="11948"/>
                </a:moveTo>
                <a:cubicBezTo>
                  <a:pt x="10161" y="11956"/>
                  <a:pt x="10164" y="11958"/>
                  <a:pt x="10168" y="11959"/>
                </a:cubicBezTo>
                <a:lnTo>
                  <a:pt x="10168" y="11959"/>
                </a:lnTo>
                <a:cubicBezTo>
                  <a:pt x="10168" y="11955"/>
                  <a:pt x="10164" y="11951"/>
                  <a:pt x="10153" y="11948"/>
                </a:cubicBezTo>
                <a:close/>
                <a:moveTo>
                  <a:pt x="8574" y="11993"/>
                </a:moveTo>
                <a:cubicBezTo>
                  <a:pt x="8571" y="11998"/>
                  <a:pt x="8569" y="12002"/>
                  <a:pt x="8569" y="12007"/>
                </a:cubicBezTo>
                <a:cubicBezTo>
                  <a:pt x="8569" y="12003"/>
                  <a:pt x="8572" y="11998"/>
                  <a:pt x="8574" y="11993"/>
                </a:cubicBezTo>
                <a:close/>
                <a:moveTo>
                  <a:pt x="9974" y="12079"/>
                </a:moveTo>
                <a:cubicBezTo>
                  <a:pt x="9976" y="12080"/>
                  <a:pt x="9978" y="12081"/>
                  <a:pt x="9979" y="12082"/>
                </a:cubicBezTo>
                <a:lnTo>
                  <a:pt x="9979" y="12082"/>
                </a:lnTo>
                <a:lnTo>
                  <a:pt x="9986" y="12079"/>
                </a:lnTo>
                <a:close/>
                <a:moveTo>
                  <a:pt x="11034" y="12591"/>
                </a:moveTo>
                <a:cubicBezTo>
                  <a:pt x="10988" y="12591"/>
                  <a:pt x="11019" y="12602"/>
                  <a:pt x="11022" y="12602"/>
                </a:cubicBezTo>
                <a:lnTo>
                  <a:pt x="11022" y="12602"/>
                </a:lnTo>
                <a:cubicBezTo>
                  <a:pt x="11022" y="12598"/>
                  <a:pt x="11025" y="12593"/>
                  <a:pt x="11034" y="12591"/>
                </a:cubicBezTo>
                <a:close/>
                <a:moveTo>
                  <a:pt x="11022" y="12602"/>
                </a:moveTo>
                <a:lnTo>
                  <a:pt x="11022" y="12602"/>
                </a:lnTo>
                <a:cubicBezTo>
                  <a:pt x="11022" y="12602"/>
                  <a:pt x="11022" y="12603"/>
                  <a:pt x="11022" y="12603"/>
                </a:cubicBezTo>
                <a:lnTo>
                  <a:pt x="11022" y="12603"/>
                </a:lnTo>
                <a:cubicBezTo>
                  <a:pt x="11022" y="12603"/>
                  <a:pt x="11022" y="12602"/>
                  <a:pt x="11022" y="12602"/>
                </a:cubicBezTo>
                <a:cubicBezTo>
                  <a:pt x="11022" y="12602"/>
                  <a:pt x="11022" y="12602"/>
                  <a:pt x="11022" y="12602"/>
                </a:cubicBezTo>
                <a:close/>
                <a:moveTo>
                  <a:pt x="9296" y="12648"/>
                </a:moveTo>
                <a:cubicBezTo>
                  <a:pt x="9292" y="12648"/>
                  <a:pt x="9288" y="12649"/>
                  <a:pt x="9284" y="12650"/>
                </a:cubicBezTo>
                <a:lnTo>
                  <a:pt x="9296" y="12650"/>
                </a:lnTo>
                <a:cubicBezTo>
                  <a:pt x="9296" y="12649"/>
                  <a:pt x="9296" y="12649"/>
                  <a:pt x="9296" y="12648"/>
                </a:cubicBezTo>
                <a:close/>
                <a:moveTo>
                  <a:pt x="9319" y="12739"/>
                </a:moveTo>
                <a:lnTo>
                  <a:pt x="9307" y="12745"/>
                </a:lnTo>
                <a:cubicBezTo>
                  <a:pt x="9319" y="12745"/>
                  <a:pt x="9322" y="12742"/>
                  <a:pt x="9319" y="12739"/>
                </a:cubicBezTo>
                <a:close/>
                <a:moveTo>
                  <a:pt x="9386" y="12819"/>
                </a:moveTo>
                <a:lnTo>
                  <a:pt x="9386" y="12819"/>
                </a:lnTo>
                <a:cubicBezTo>
                  <a:pt x="9381" y="12820"/>
                  <a:pt x="9375" y="12823"/>
                  <a:pt x="9367" y="12829"/>
                </a:cubicBezTo>
                <a:cubicBezTo>
                  <a:pt x="9376" y="12825"/>
                  <a:pt x="9382" y="12822"/>
                  <a:pt x="9386" y="12819"/>
                </a:cubicBezTo>
                <a:close/>
                <a:moveTo>
                  <a:pt x="9410" y="12946"/>
                </a:moveTo>
                <a:lnTo>
                  <a:pt x="9403" y="12948"/>
                </a:lnTo>
                <a:cubicBezTo>
                  <a:pt x="9401" y="12951"/>
                  <a:pt x="9400" y="12954"/>
                  <a:pt x="9399" y="12956"/>
                </a:cubicBezTo>
                <a:lnTo>
                  <a:pt x="9399" y="12956"/>
                </a:lnTo>
                <a:cubicBezTo>
                  <a:pt x="9403" y="12953"/>
                  <a:pt x="9407" y="12949"/>
                  <a:pt x="9410" y="12946"/>
                </a:cubicBezTo>
                <a:close/>
                <a:moveTo>
                  <a:pt x="9399" y="12956"/>
                </a:moveTo>
                <a:lnTo>
                  <a:pt x="9399" y="12956"/>
                </a:lnTo>
                <a:cubicBezTo>
                  <a:pt x="9393" y="12961"/>
                  <a:pt x="9387" y="12966"/>
                  <a:pt x="9379" y="12972"/>
                </a:cubicBezTo>
                <a:cubicBezTo>
                  <a:pt x="9399" y="12972"/>
                  <a:pt x="9385" y="12998"/>
                  <a:pt x="9410" y="12998"/>
                </a:cubicBezTo>
                <a:cubicBezTo>
                  <a:pt x="9414" y="12998"/>
                  <a:pt x="9420" y="12997"/>
                  <a:pt x="9427" y="12995"/>
                </a:cubicBezTo>
                <a:cubicBezTo>
                  <a:pt x="9438" y="12962"/>
                  <a:pt x="9387" y="12991"/>
                  <a:pt x="9399" y="12956"/>
                </a:cubicBezTo>
                <a:close/>
                <a:moveTo>
                  <a:pt x="9519" y="13040"/>
                </a:moveTo>
                <a:cubicBezTo>
                  <a:pt x="9516" y="13041"/>
                  <a:pt x="9513" y="13042"/>
                  <a:pt x="9510" y="13043"/>
                </a:cubicBezTo>
                <a:lnTo>
                  <a:pt x="9522" y="13043"/>
                </a:lnTo>
                <a:lnTo>
                  <a:pt x="9519" y="13040"/>
                </a:lnTo>
                <a:close/>
                <a:moveTo>
                  <a:pt x="10820" y="13543"/>
                </a:moveTo>
                <a:lnTo>
                  <a:pt x="10820" y="13543"/>
                </a:lnTo>
                <a:cubicBezTo>
                  <a:pt x="10819" y="13544"/>
                  <a:pt x="10819" y="13545"/>
                  <a:pt x="10819" y="13546"/>
                </a:cubicBezTo>
                <a:lnTo>
                  <a:pt x="10819" y="13546"/>
                </a:lnTo>
                <a:cubicBezTo>
                  <a:pt x="10819" y="13545"/>
                  <a:pt x="10820" y="13544"/>
                  <a:pt x="10820" y="13543"/>
                </a:cubicBezTo>
                <a:close/>
                <a:moveTo>
                  <a:pt x="10501" y="14221"/>
                </a:moveTo>
                <a:cubicBezTo>
                  <a:pt x="10500" y="14221"/>
                  <a:pt x="10499" y="14221"/>
                  <a:pt x="10498" y="14222"/>
                </a:cubicBezTo>
                <a:lnTo>
                  <a:pt x="10503" y="14222"/>
                </a:lnTo>
                <a:cubicBezTo>
                  <a:pt x="10503" y="14221"/>
                  <a:pt x="10502" y="14221"/>
                  <a:pt x="10501" y="14221"/>
                </a:cubicBezTo>
                <a:close/>
                <a:moveTo>
                  <a:pt x="10503" y="14222"/>
                </a:moveTo>
                <a:cubicBezTo>
                  <a:pt x="10513" y="14227"/>
                  <a:pt x="10524" y="14232"/>
                  <a:pt x="10531" y="14232"/>
                </a:cubicBezTo>
                <a:cubicBezTo>
                  <a:pt x="10535" y="14232"/>
                  <a:pt x="10538" y="14229"/>
                  <a:pt x="10534" y="14222"/>
                </a:cubicBezTo>
                <a:close/>
                <a:moveTo>
                  <a:pt x="10060" y="14637"/>
                </a:moveTo>
                <a:cubicBezTo>
                  <a:pt x="10059" y="14637"/>
                  <a:pt x="10058" y="14638"/>
                  <a:pt x="10058" y="14638"/>
                </a:cubicBezTo>
                <a:cubicBezTo>
                  <a:pt x="10060" y="14638"/>
                  <a:pt x="10060" y="14638"/>
                  <a:pt x="10060" y="14637"/>
                </a:cubicBezTo>
                <a:close/>
                <a:moveTo>
                  <a:pt x="100" y="1"/>
                </a:moveTo>
                <a:cubicBezTo>
                  <a:pt x="98" y="1"/>
                  <a:pt x="95" y="2"/>
                  <a:pt x="92" y="6"/>
                </a:cubicBezTo>
                <a:cubicBezTo>
                  <a:pt x="128" y="65"/>
                  <a:pt x="33" y="65"/>
                  <a:pt x="56" y="137"/>
                </a:cubicBezTo>
                <a:lnTo>
                  <a:pt x="21" y="125"/>
                </a:lnTo>
                <a:lnTo>
                  <a:pt x="21" y="125"/>
                </a:lnTo>
                <a:cubicBezTo>
                  <a:pt x="0" y="135"/>
                  <a:pt x="59" y="136"/>
                  <a:pt x="53" y="152"/>
                </a:cubicBezTo>
                <a:lnTo>
                  <a:pt x="53" y="152"/>
                </a:lnTo>
                <a:lnTo>
                  <a:pt x="92" y="113"/>
                </a:lnTo>
                <a:cubicBezTo>
                  <a:pt x="116" y="149"/>
                  <a:pt x="116" y="160"/>
                  <a:pt x="116" y="184"/>
                </a:cubicBezTo>
                <a:cubicBezTo>
                  <a:pt x="138" y="184"/>
                  <a:pt x="174" y="161"/>
                  <a:pt x="207" y="161"/>
                </a:cubicBezTo>
                <a:cubicBezTo>
                  <a:pt x="227" y="161"/>
                  <a:pt x="245" y="169"/>
                  <a:pt x="259" y="196"/>
                </a:cubicBezTo>
                <a:lnTo>
                  <a:pt x="235" y="196"/>
                </a:lnTo>
                <a:cubicBezTo>
                  <a:pt x="294" y="220"/>
                  <a:pt x="247" y="244"/>
                  <a:pt x="259" y="256"/>
                </a:cubicBezTo>
                <a:lnTo>
                  <a:pt x="247" y="256"/>
                </a:lnTo>
                <a:lnTo>
                  <a:pt x="271" y="303"/>
                </a:lnTo>
                <a:cubicBezTo>
                  <a:pt x="258" y="284"/>
                  <a:pt x="226" y="275"/>
                  <a:pt x="207" y="275"/>
                </a:cubicBezTo>
                <a:cubicBezTo>
                  <a:pt x="191" y="275"/>
                  <a:pt x="183" y="281"/>
                  <a:pt x="199" y="291"/>
                </a:cubicBezTo>
                <a:cubicBezTo>
                  <a:pt x="212" y="304"/>
                  <a:pt x="217" y="308"/>
                  <a:pt x="218" y="308"/>
                </a:cubicBezTo>
                <a:cubicBezTo>
                  <a:pt x="222" y="308"/>
                  <a:pt x="208" y="286"/>
                  <a:pt x="220" y="286"/>
                </a:cubicBezTo>
                <a:cubicBezTo>
                  <a:pt x="223" y="286"/>
                  <a:pt x="228" y="288"/>
                  <a:pt x="235" y="291"/>
                </a:cubicBezTo>
                <a:cubicBezTo>
                  <a:pt x="271" y="303"/>
                  <a:pt x="247" y="327"/>
                  <a:pt x="235" y="339"/>
                </a:cubicBezTo>
                <a:lnTo>
                  <a:pt x="283" y="375"/>
                </a:lnTo>
                <a:cubicBezTo>
                  <a:pt x="277" y="380"/>
                  <a:pt x="273" y="382"/>
                  <a:pt x="269" y="382"/>
                </a:cubicBezTo>
                <a:cubicBezTo>
                  <a:pt x="260" y="382"/>
                  <a:pt x="253" y="373"/>
                  <a:pt x="250" y="373"/>
                </a:cubicBezTo>
                <a:cubicBezTo>
                  <a:pt x="248" y="373"/>
                  <a:pt x="247" y="376"/>
                  <a:pt x="247" y="387"/>
                </a:cubicBezTo>
                <a:lnTo>
                  <a:pt x="330" y="410"/>
                </a:lnTo>
                <a:cubicBezTo>
                  <a:pt x="306" y="470"/>
                  <a:pt x="414" y="422"/>
                  <a:pt x="402" y="494"/>
                </a:cubicBezTo>
                <a:cubicBezTo>
                  <a:pt x="395" y="492"/>
                  <a:pt x="390" y="491"/>
                  <a:pt x="387" y="491"/>
                </a:cubicBezTo>
                <a:cubicBezTo>
                  <a:pt x="366" y="491"/>
                  <a:pt x="398" y="519"/>
                  <a:pt x="378" y="530"/>
                </a:cubicBezTo>
                <a:lnTo>
                  <a:pt x="485" y="601"/>
                </a:lnTo>
                <a:cubicBezTo>
                  <a:pt x="489" y="610"/>
                  <a:pt x="486" y="612"/>
                  <a:pt x="480" y="612"/>
                </a:cubicBezTo>
                <a:cubicBezTo>
                  <a:pt x="473" y="612"/>
                  <a:pt x="464" y="609"/>
                  <a:pt x="461" y="609"/>
                </a:cubicBezTo>
                <a:cubicBezTo>
                  <a:pt x="459" y="609"/>
                  <a:pt x="458" y="610"/>
                  <a:pt x="461" y="613"/>
                </a:cubicBezTo>
                <a:cubicBezTo>
                  <a:pt x="467" y="625"/>
                  <a:pt x="479" y="628"/>
                  <a:pt x="491" y="628"/>
                </a:cubicBezTo>
                <a:cubicBezTo>
                  <a:pt x="503" y="628"/>
                  <a:pt x="515" y="625"/>
                  <a:pt x="521" y="625"/>
                </a:cubicBezTo>
                <a:cubicBezTo>
                  <a:pt x="521" y="649"/>
                  <a:pt x="604" y="684"/>
                  <a:pt x="568" y="720"/>
                </a:cubicBezTo>
                <a:cubicBezTo>
                  <a:pt x="587" y="742"/>
                  <a:pt x="601" y="748"/>
                  <a:pt x="613" y="748"/>
                </a:cubicBezTo>
                <a:cubicBezTo>
                  <a:pt x="627" y="748"/>
                  <a:pt x="638" y="739"/>
                  <a:pt x="651" y="739"/>
                </a:cubicBezTo>
                <a:cubicBezTo>
                  <a:pt x="661" y="739"/>
                  <a:pt x="673" y="745"/>
                  <a:pt x="687" y="768"/>
                </a:cubicBezTo>
                <a:cubicBezTo>
                  <a:pt x="685" y="772"/>
                  <a:pt x="682" y="774"/>
                  <a:pt x="678" y="774"/>
                </a:cubicBezTo>
                <a:cubicBezTo>
                  <a:pt x="667" y="774"/>
                  <a:pt x="651" y="761"/>
                  <a:pt x="643" y="761"/>
                </a:cubicBezTo>
                <a:cubicBezTo>
                  <a:pt x="638" y="761"/>
                  <a:pt x="636" y="765"/>
                  <a:pt x="640" y="780"/>
                </a:cubicBezTo>
                <a:lnTo>
                  <a:pt x="723" y="815"/>
                </a:lnTo>
                <a:cubicBezTo>
                  <a:pt x="709" y="822"/>
                  <a:pt x="696" y="829"/>
                  <a:pt x="682" y="829"/>
                </a:cubicBezTo>
                <a:cubicBezTo>
                  <a:pt x="672" y="829"/>
                  <a:pt x="662" y="825"/>
                  <a:pt x="652" y="815"/>
                </a:cubicBezTo>
                <a:lnTo>
                  <a:pt x="652" y="815"/>
                </a:lnTo>
                <a:cubicBezTo>
                  <a:pt x="818" y="982"/>
                  <a:pt x="830" y="1184"/>
                  <a:pt x="1021" y="1280"/>
                </a:cubicBezTo>
                <a:cubicBezTo>
                  <a:pt x="1021" y="1296"/>
                  <a:pt x="1016" y="1301"/>
                  <a:pt x="1010" y="1301"/>
                </a:cubicBezTo>
                <a:cubicBezTo>
                  <a:pt x="1000" y="1301"/>
                  <a:pt x="984" y="1290"/>
                  <a:pt x="970" y="1290"/>
                </a:cubicBezTo>
                <a:cubicBezTo>
                  <a:pt x="967" y="1290"/>
                  <a:pt x="964" y="1290"/>
                  <a:pt x="961" y="1292"/>
                </a:cubicBezTo>
                <a:cubicBezTo>
                  <a:pt x="1104" y="1351"/>
                  <a:pt x="1080" y="1482"/>
                  <a:pt x="1187" y="1553"/>
                </a:cubicBezTo>
                <a:lnTo>
                  <a:pt x="1211" y="1530"/>
                </a:lnTo>
                <a:cubicBezTo>
                  <a:pt x="1295" y="1708"/>
                  <a:pt x="1497" y="1804"/>
                  <a:pt x="1628" y="1958"/>
                </a:cubicBezTo>
                <a:lnTo>
                  <a:pt x="1628" y="1934"/>
                </a:lnTo>
                <a:cubicBezTo>
                  <a:pt x="1633" y="1933"/>
                  <a:pt x="1638" y="1932"/>
                  <a:pt x="1643" y="1932"/>
                </a:cubicBezTo>
                <a:cubicBezTo>
                  <a:pt x="1674" y="1932"/>
                  <a:pt x="1704" y="1960"/>
                  <a:pt x="1735" y="1970"/>
                </a:cubicBezTo>
                <a:cubicBezTo>
                  <a:pt x="1735" y="1982"/>
                  <a:pt x="1676" y="1994"/>
                  <a:pt x="1735" y="2030"/>
                </a:cubicBezTo>
                <a:cubicBezTo>
                  <a:pt x="1723" y="2006"/>
                  <a:pt x="1711" y="1982"/>
                  <a:pt x="1735" y="1982"/>
                </a:cubicBezTo>
                <a:cubicBezTo>
                  <a:pt x="1818" y="2149"/>
                  <a:pt x="2116" y="2363"/>
                  <a:pt x="2307" y="2577"/>
                </a:cubicBezTo>
                <a:cubicBezTo>
                  <a:pt x="2616" y="2827"/>
                  <a:pt x="2890" y="3137"/>
                  <a:pt x="3176" y="3387"/>
                </a:cubicBezTo>
                <a:cubicBezTo>
                  <a:pt x="3152" y="3364"/>
                  <a:pt x="3170" y="3340"/>
                  <a:pt x="3191" y="3340"/>
                </a:cubicBezTo>
                <a:cubicBezTo>
                  <a:pt x="3203" y="3340"/>
                  <a:pt x="3215" y="3347"/>
                  <a:pt x="3223" y="3363"/>
                </a:cubicBezTo>
                <a:cubicBezTo>
                  <a:pt x="3223" y="3530"/>
                  <a:pt x="3390" y="3494"/>
                  <a:pt x="3414" y="3637"/>
                </a:cubicBezTo>
                <a:cubicBezTo>
                  <a:pt x="3604" y="3756"/>
                  <a:pt x="3676" y="3970"/>
                  <a:pt x="3878" y="4054"/>
                </a:cubicBezTo>
                <a:lnTo>
                  <a:pt x="3866" y="4078"/>
                </a:lnTo>
                <a:cubicBezTo>
                  <a:pt x="3878" y="4113"/>
                  <a:pt x="3890" y="4101"/>
                  <a:pt x="3914" y="4125"/>
                </a:cubicBezTo>
                <a:cubicBezTo>
                  <a:pt x="3962" y="4197"/>
                  <a:pt x="4045" y="4232"/>
                  <a:pt x="4069" y="4280"/>
                </a:cubicBezTo>
                <a:lnTo>
                  <a:pt x="4093" y="4256"/>
                </a:lnTo>
                <a:cubicBezTo>
                  <a:pt x="4128" y="4280"/>
                  <a:pt x="4093" y="4292"/>
                  <a:pt x="4140" y="4304"/>
                </a:cubicBezTo>
                <a:lnTo>
                  <a:pt x="4116" y="4328"/>
                </a:lnTo>
                <a:lnTo>
                  <a:pt x="4188" y="4340"/>
                </a:lnTo>
                <a:cubicBezTo>
                  <a:pt x="4128" y="4375"/>
                  <a:pt x="4271" y="4435"/>
                  <a:pt x="4271" y="4482"/>
                </a:cubicBezTo>
                <a:cubicBezTo>
                  <a:pt x="4319" y="4518"/>
                  <a:pt x="4414" y="4578"/>
                  <a:pt x="4474" y="4649"/>
                </a:cubicBezTo>
                <a:cubicBezTo>
                  <a:pt x="4462" y="4685"/>
                  <a:pt x="4533" y="4768"/>
                  <a:pt x="4569" y="4828"/>
                </a:cubicBezTo>
                <a:cubicBezTo>
                  <a:pt x="4664" y="4911"/>
                  <a:pt x="4807" y="5054"/>
                  <a:pt x="4902" y="5197"/>
                </a:cubicBezTo>
                <a:lnTo>
                  <a:pt x="4938" y="5161"/>
                </a:lnTo>
                <a:lnTo>
                  <a:pt x="4974" y="5197"/>
                </a:lnTo>
                <a:cubicBezTo>
                  <a:pt x="4962" y="5197"/>
                  <a:pt x="4962" y="5209"/>
                  <a:pt x="4950" y="5209"/>
                </a:cubicBezTo>
                <a:cubicBezTo>
                  <a:pt x="4938" y="5268"/>
                  <a:pt x="5033" y="5280"/>
                  <a:pt x="5033" y="5328"/>
                </a:cubicBezTo>
                <a:cubicBezTo>
                  <a:pt x="5045" y="5280"/>
                  <a:pt x="5021" y="5292"/>
                  <a:pt x="4997" y="5280"/>
                </a:cubicBezTo>
                <a:cubicBezTo>
                  <a:pt x="4997" y="5256"/>
                  <a:pt x="5009" y="5244"/>
                  <a:pt x="5024" y="5244"/>
                </a:cubicBezTo>
                <a:cubicBezTo>
                  <a:pt x="5039" y="5244"/>
                  <a:pt x="5057" y="5256"/>
                  <a:pt x="5069" y="5280"/>
                </a:cubicBezTo>
                <a:lnTo>
                  <a:pt x="5057" y="5292"/>
                </a:lnTo>
                <a:lnTo>
                  <a:pt x="5093" y="5304"/>
                </a:lnTo>
                <a:cubicBezTo>
                  <a:pt x="5069" y="5328"/>
                  <a:pt x="5081" y="5363"/>
                  <a:pt x="5057" y="5387"/>
                </a:cubicBezTo>
                <a:cubicBezTo>
                  <a:pt x="5164" y="5494"/>
                  <a:pt x="5271" y="5530"/>
                  <a:pt x="5367" y="5649"/>
                </a:cubicBezTo>
                <a:cubicBezTo>
                  <a:pt x="5319" y="5661"/>
                  <a:pt x="5438" y="5733"/>
                  <a:pt x="5378" y="5744"/>
                </a:cubicBezTo>
                <a:cubicBezTo>
                  <a:pt x="5395" y="5759"/>
                  <a:pt x="5406" y="5764"/>
                  <a:pt x="5412" y="5764"/>
                </a:cubicBezTo>
                <a:cubicBezTo>
                  <a:pt x="5433" y="5764"/>
                  <a:pt x="5416" y="5709"/>
                  <a:pt x="5462" y="5709"/>
                </a:cubicBezTo>
                <a:cubicBezTo>
                  <a:pt x="5486" y="5721"/>
                  <a:pt x="5509" y="5733"/>
                  <a:pt x="5497" y="5756"/>
                </a:cubicBezTo>
                <a:cubicBezTo>
                  <a:pt x="5477" y="5756"/>
                  <a:pt x="5483" y="5783"/>
                  <a:pt x="5470" y="5783"/>
                </a:cubicBezTo>
                <a:cubicBezTo>
                  <a:pt x="5468" y="5783"/>
                  <a:pt x="5465" y="5782"/>
                  <a:pt x="5462" y="5780"/>
                </a:cubicBezTo>
                <a:lnTo>
                  <a:pt x="5462" y="5780"/>
                </a:lnTo>
                <a:lnTo>
                  <a:pt x="5509" y="5828"/>
                </a:lnTo>
                <a:cubicBezTo>
                  <a:pt x="5509" y="5832"/>
                  <a:pt x="5507" y="5833"/>
                  <a:pt x="5503" y="5833"/>
                </a:cubicBezTo>
                <a:cubicBezTo>
                  <a:pt x="5496" y="5833"/>
                  <a:pt x="5486" y="5828"/>
                  <a:pt x="5486" y="5828"/>
                </a:cubicBezTo>
                <a:lnTo>
                  <a:pt x="5486" y="5828"/>
                </a:lnTo>
                <a:cubicBezTo>
                  <a:pt x="5593" y="5899"/>
                  <a:pt x="5593" y="6030"/>
                  <a:pt x="5688" y="6090"/>
                </a:cubicBezTo>
                <a:cubicBezTo>
                  <a:pt x="5712" y="6078"/>
                  <a:pt x="5664" y="6054"/>
                  <a:pt x="5688" y="6042"/>
                </a:cubicBezTo>
                <a:lnTo>
                  <a:pt x="5688" y="6042"/>
                </a:lnTo>
                <a:cubicBezTo>
                  <a:pt x="5795" y="6102"/>
                  <a:pt x="5724" y="6149"/>
                  <a:pt x="5807" y="6209"/>
                </a:cubicBezTo>
                <a:lnTo>
                  <a:pt x="5771" y="6209"/>
                </a:lnTo>
                <a:cubicBezTo>
                  <a:pt x="5807" y="6221"/>
                  <a:pt x="5843" y="6221"/>
                  <a:pt x="5855" y="6280"/>
                </a:cubicBezTo>
                <a:cubicBezTo>
                  <a:pt x="5850" y="6285"/>
                  <a:pt x="5845" y="6287"/>
                  <a:pt x="5840" y="6287"/>
                </a:cubicBezTo>
                <a:cubicBezTo>
                  <a:pt x="5821" y="6287"/>
                  <a:pt x="5800" y="6256"/>
                  <a:pt x="5771" y="6256"/>
                </a:cubicBezTo>
                <a:cubicBezTo>
                  <a:pt x="5789" y="6275"/>
                  <a:pt x="5835" y="6320"/>
                  <a:pt x="5856" y="6320"/>
                </a:cubicBezTo>
                <a:cubicBezTo>
                  <a:pt x="5862" y="6320"/>
                  <a:pt x="5867" y="6316"/>
                  <a:pt x="5867" y="6304"/>
                </a:cubicBezTo>
                <a:cubicBezTo>
                  <a:pt x="5914" y="6340"/>
                  <a:pt x="5890" y="6364"/>
                  <a:pt x="5902" y="6399"/>
                </a:cubicBezTo>
                <a:cubicBezTo>
                  <a:pt x="5913" y="6389"/>
                  <a:pt x="5895" y="6350"/>
                  <a:pt x="5916" y="6350"/>
                </a:cubicBezTo>
                <a:cubicBezTo>
                  <a:pt x="5919" y="6350"/>
                  <a:pt x="5922" y="6350"/>
                  <a:pt x="5926" y="6352"/>
                </a:cubicBezTo>
                <a:cubicBezTo>
                  <a:pt x="5950" y="6423"/>
                  <a:pt x="6009" y="6495"/>
                  <a:pt x="6057" y="6554"/>
                </a:cubicBezTo>
                <a:cubicBezTo>
                  <a:pt x="6045" y="6554"/>
                  <a:pt x="6045" y="6566"/>
                  <a:pt x="6033" y="6566"/>
                </a:cubicBezTo>
                <a:cubicBezTo>
                  <a:pt x="6105" y="6590"/>
                  <a:pt x="6033" y="6637"/>
                  <a:pt x="6105" y="6697"/>
                </a:cubicBezTo>
                <a:cubicBezTo>
                  <a:pt x="6248" y="6864"/>
                  <a:pt x="6462" y="7066"/>
                  <a:pt x="6581" y="7257"/>
                </a:cubicBezTo>
                <a:cubicBezTo>
                  <a:pt x="6652" y="7268"/>
                  <a:pt x="6688" y="7328"/>
                  <a:pt x="6748" y="7376"/>
                </a:cubicBezTo>
                <a:lnTo>
                  <a:pt x="6700" y="7423"/>
                </a:lnTo>
                <a:lnTo>
                  <a:pt x="6748" y="7459"/>
                </a:lnTo>
                <a:cubicBezTo>
                  <a:pt x="6748" y="7463"/>
                  <a:pt x="6746" y="7465"/>
                  <a:pt x="6745" y="7465"/>
                </a:cubicBezTo>
                <a:cubicBezTo>
                  <a:pt x="6739" y="7465"/>
                  <a:pt x="6728" y="7452"/>
                  <a:pt x="6720" y="7452"/>
                </a:cubicBezTo>
                <a:cubicBezTo>
                  <a:pt x="6715" y="7452"/>
                  <a:pt x="6712" y="7456"/>
                  <a:pt x="6712" y="7471"/>
                </a:cubicBezTo>
                <a:lnTo>
                  <a:pt x="6760" y="7471"/>
                </a:lnTo>
                <a:cubicBezTo>
                  <a:pt x="6750" y="7481"/>
                  <a:pt x="6814" y="7565"/>
                  <a:pt x="6774" y="7565"/>
                </a:cubicBezTo>
                <a:cubicBezTo>
                  <a:pt x="6766" y="7565"/>
                  <a:pt x="6753" y="7562"/>
                  <a:pt x="6736" y="7554"/>
                </a:cubicBezTo>
                <a:lnTo>
                  <a:pt x="6736" y="7554"/>
                </a:lnTo>
                <a:cubicBezTo>
                  <a:pt x="6736" y="7554"/>
                  <a:pt x="6771" y="7590"/>
                  <a:pt x="6807" y="7638"/>
                </a:cubicBezTo>
                <a:cubicBezTo>
                  <a:pt x="6843" y="7685"/>
                  <a:pt x="6879" y="7733"/>
                  <a:pt x="6879" y="7733"/>
                </a:cubicBezTo>
                <a:cubicBezTo>
                  <a:pt x="6891" y="7757"/>
                  <a:pt x="6905" y="7757"/>
                  <a:pt x="6919" y="7757"/>
                </a:cubicBezTo>
                <a:cubicBezTo>
                  <a:pt x="6932" y="7757"/>
                  <a:pt x="6944" y="7757"/>
                  <a:pt x="6950" y="7780"/>
                </a:cubicBezTo>
                <a:cubicBezTo>
                  <a:pt x="6950" y="7789"/>
                  <a:pt x="6948" y="7792"/>
                  <a:pt x="6945" y="7792"/>
                </a:cubicBezTo>
                <a:cubicBezTo>
                  <a:pt x="6942" y="7792"/>
                  <a:pt x="6936" y="7789"/>
                  <a:pt x="6929" y="7789"/>
                </a:cubicBezTo>
                <a:cubicBezTo>
                  <a:pt x="6924" y="7789"/>
                  <a:pt x="6920" y="7790"/>
                  <a:pt x="6914" y="7792"/>
                </a:cubicBezTo>
                <a:cubicBezTo>
                  <a:pt x="6974" y="7959"/>
                  <a:pt x="7129" y="7888"/>
                  <a:pt x="7188" y="8030"/>
                </a:cubicBezTo>
                <a:lnTo>
                  <a:pt x="7176" y="8030"/>
                </a:lnTo>
                <a:cubicBezTo>
                  <a:pt x="7212" y="8042"/>
                  <a:pt x="7236" y="8078"/>
                  <a:pt x="7248" y="8078"/>
                </a:cubicBezTo>
                <a:cubicBezTo>
                  <a:pt x="7283" y="8030"/>
                  <a:pt x="7200" y="8078"/>
                  <a:pt x="7200" y="8019"/>
                </a:cubicBezTo>
                <a:cubicBezTo>
                  <a:pt x="7212" y="8010"/>
                  <a:pt x="7221" y="8007"/>
                  <a:pt x="7229" y="8007"/>
                </a:cubicBezTo>
                <a:cubicBezTo>
                  <a:pt x="7249" y="8007"/>
                  <a:pt x="7261" y="8024"/>
                  <a:pt x="7278" y="8024"/>
                </a:cubicBezTo>
                <a:cubicBezTo>
                  <a:pt x="7283" y="8024"/>
                  <a:pt x="7289" y="8023"/>
                  <a:pt x="7295" y="8019"/>
                </a:cubicBezTo>
                <a:cubicBezTo>
                  <a:pt x="7295" y="8066"/>
                  <a:pt x="7343" y="8066"/>
                  <a:pt x="7355" y="8090"/>
                </a:cubicBezTo>
                <a:cubicBezTo>
                  <a:pt x="7355" y="8150"/>
                  <a:pt x="7426" y="8209"/>
                  <a:pt x="7414" y="8269"/>
                </a:cubicBezTo>
                <a:cubicBezTo>
                  <a:pt x="7438" y="8281"/>
                  <a:pt x="7510" y="8269"/>
                  <a:pt x="7533" y="8316"/>
                </a:cubicBezTo>
                <a:cubicBezTo>
                  <a:pt x="7522" y="8376"/>
                  <a:pt x="7498" y="8328"/>
                  <a:pt x="7510" y="8388"/>
                </a:cubicBezTo>
                <a:lnTo>
                  <a:pt x="7545" y="8376"/>
                </a:lnTo>
                <a:cubicBezTo>
                  <a:pt x="7569" y="8423"/>
                  <a:pt x="7557" y="8423"/>
                  <a:pt x="7545" y="8423"/>
                </a:cubicBezTo>
                <a:cubicBezTo>
                  <a:pt x="7569" y="8471"/>
                  <a:pt x="7605" y="8435"/>
                  <a:pt x="7617" y="8495"/>
                </a:cubicBezTo>
                <a:lnTo>
                  <a:pt x="7569" y="8483"/>
                </a:lnTo>
                <a:lnTo>
                  <a:pt x="7569" y="8483"/>
                </a:lnTo>
                <a:cubicBezTo>
                  <a:pt x="7605" y="8519"/>
                  <a:pt x="7617" y="8542"/>
                  <a:pt x="7653" y="8590"/>
                </a:cubicBezTo>
                <a:cubicBezTo>
                  <a:pt x="7648" y="8592"/>
                  <a:pt x="7644" y="8593"/>
                  <a:pt x="7640" y="8593"/>
                </a:cubicBezTo>
                <a:cubicBezTo>
                  <a:pt x="7625" y="8593"/>
                  <a:pt x="7617" y="8576"/>
                  <a:pt x="7617" y="8566"/>
                </a:cubicBezTo>
                <a:lnTo>
                  <a:pt x="7617" y="8566"/>
                </a:lnTo>
                <a:cubicBezTo>
                  <a:pt x="7593" y="8614"/>
                  <a:pt x="7664" y="8602"/>
                  <a:pt x="7664" y="8626"/>
                </a:cubicBezTo>
                <a:cubicBezTo>
                  <a:pt x="7676" y="8614"/>
                  <a:pt x="7664" y="8566"/>
                  <a:pt x="7700" y="8566"/>
                </a:cubicBezTo>
                <a:cubicBezTo>
                  <a:pt x="7712" y="8602"/>
                  <a:pt x="7772" y="8602"/>
                  <a:pt x="7748" y="8650"/>
                </a:cubicBezTo>
                <a:lnTo>
                  <a:pt x="7700" y="8626"/>
                </a:lnTo>
                <a:lnTo>
                  <a:pt x="7700" y="8626"/>
                </a:lnTo>
                <a:cubicBezTo>
                  <a:pt x="7760" y="8673"/>
                  <a:pt x="7760" y="8638"/>
                  <a:pt x="7783" y="8709"/>
                </a:cubicBezTo>
                <a:cubicBezTo>
                  <a:pt x="7783" y="8709"/>
                  <a:pt x="7772" y="8721"/>
                  <a:pt x="7772" y="8721"/>
                </a:cubicBezTo>
                <a:cubicBezTo>
                  <a:pt x="7831" y="8733"/>
                  <a:pt x="7831" y="8816"/>
                  <a:pt x="7867" y="8876"/>
                </a:cubicBezTo>
                <a:cubicBezTo>
                  <a:pt x="7891" y="8888"/>
                  <a:pt x="7903" y="8888"/>
                  <a:pt x="7914" y="8900"/>
                </a:cubicBezTo>
                <a:cubicBezTo>
                  <a:pt x="7903" y="8852"/>
                  <a:pt x="7926" y="8864"/>
                  <a:pt x="7950" y="8840"/>
                </a:cubicBezTo>
                <a:lnTo>
                  <a:pt x="7950" y="8840"/>
                </a:lnTo>
                <a:cubicBezTo>
                  <a:pt x="7926" y="8912"/>
                  <a:pt x="8045" y="8876"/>
                  <a:pt x="8057" y="8971"/>
                </a:cubicBezTo>
                <a:cubicBezTo>
                  <a:pt x="8054" y="8974"/>
                  <a:pt x="8050" y="8976"/>
                  <a:pt x="8045" y="8976"/>
                </a:cubicBezTo>
                <a:cubicBezTo>
                  <a:pt x="8031" y="8976"/>
                  <a:pt x="8013" y="8962"/>
                  <a:pt x="8022" y="8935"/>
                </a:cubicBezTo>
                <a:lnTo>
                  <a:pt x="8022" y="8935"/>
                </a:lnTo>
                <a:cubicBezTo>
                  <a:pt x="7978" y="8943"/>
                  <a:pt x="7948" y="8954"/>
                  <a:pt x="7920" y="8954"/>
                </a:cubicBezTo>
                <a:cubicBezTo>
                  <a:pt x="7902" y="8954"/>
                  <a:pt x="7886" y="8949"/>
                  <a:pt x="7867" y="8935"/>
                </a:cubicBezTo>
                <a:lnTo>
                  <a:pt x="7867" y="8935"/>
                </a:lnTo>
                <a:cubicBezTo>
                  <a:pt x="7891" y="8959"/>
                  <a:pt x="7914" y="8983"/>
                  <a:pt x="7891" y="8995"/>
                </a:cubicBezTo>
                <a:lnTo>
                  <a:pt x="7938" y="8971"/>
                </a:lnTo>
                <a:cubicBezTo>
                  <a:pt x="7950" y="8983"/>
                  <a:pt x="7962" y="9007"/>
                  <a:pt x="7962" y="9019"/>
                </a:cubicBezTo>
                <a:cubicBezTo>
                  <a:pt x="7991" y="9009"/>
                  <a:pt x="7996" y="8976"/>
                  <a:pt x="8016" y="8976"/>
                </a:cubicBezTo>
                <a:cubicBezTo>
                  <a:pt x="8021" y="8976"/>
                  <a:pt x="8027" y="8978"/>
                  <a:pt x="8034" y="8983"/>
                </a:cubicBezTo>
                <a:cubicBezTo>
                  <a:pt x="8081" y="9019"/>
                  <a:pt x="8010" y="9031"/>
                  <a:pt x="8034" y="9031"/>
                </a:cubicBezTo>
                <a:cubicBezTo>
                  <a:pt x="8081" y="9078"/>
                  <a:pt x="8093" y="9031"/>
                  <a:pt x="8117" y="9090"/>
                </a:cubicBezTo>
                <a:cubicBezTo>
                  <a:pt x="8108" y="9090"/>
                  <a:pt x="8099" y="9090"/>
                  <a:pt x="8095" y="9085"/>
                </a:cubicBezTo>
                <a:lnTo>
                  <a:pt x="8095" y="9085"/>
                </a:lnTo>
                <a:cubicBezTo>
                  <a:pt x="8110" y="9130"/>
                  <a:pt x="8162" y="9176"/>
                  <a:pt x="8117" y="9221"/>
                </a:cubicBezTo>
                <a:cubicBezTo>
                  <a:pt x="8111" y="9221"/>
                  <a:pt x="8102" y="9224"/>
                  <a:pt x="8095" y="9224"/>
                </a:cubicBezTo>
                <a:cubicBezTo>
                  <a:pt x="8087" y="9224"/>
                  <a:pt x="8081" y="9221"/>
                  <a:pt x="8081" y="9209"/>
                </a:cubicBezTo>
                <a:lnTo>
                  <a:pt x="8093" y="9209"/>
                </a:lnTo>
                <a:cubicBezTo>
                  <a:pt x="8081" y="9205"/>
                  <a:pt x="8074" y="9204"/>
                  <a:pt x="8070" y="9204"/>
                </a:cubicBezTo>
                <a:cubicBezTo>
                  <a:pt x="8051" y="9204"/>
                  <a:pt x="8096" y="9237"/>
                  <a:pt x="8079" y="9252"/>
                </a:cubicBezTo>
                <a:lnTo>
                  <a:pt x="8079" y="9252"/>
                </a:lnTo>
                <a:cubicBezTo>
                  <a:pt x="8100" y="9253"/>
                  <a:pt x="8119" y="9308"/>
                  <a:pt x="8129" y="9328"/>
                </a:cubicBezTo>
                <a:lnTo>
                  <a:pt x="8164" y="9304"/>
                </a:lnTo>
                <a:lnTo>
                  <a:pt x="8164" y="9304"/>
                </a:lnTo>
                <a:cubicBezTo>
                  <a:pt x="8307" y="9340"/>
                  <a:pt x="8093" y="9340"/>
                  <a:pt x="8153" y="9412"/>
                </a:cubicBezTo>
                <a:cubicBezTo>
                  <a:pt x="8168" y="9424"/>
                  <a:pt x="8176" y="9428"/>
                  <a:pt x="8179" y="9428"/>
                </a:cubicBezTo>
                <a:cubicBezTo>
                  <a:pt x="8186" y="9428"/>
                  <a:pt x="8173" y="9407"/>
                  <a:pt x="8185" y="9407"/>
                </a:cubicBezTo>
                <a:cubicBezTo>
                  <a:pt x="8188" y="9407"/>
                  <a:pt x="8193" y="9408"/>
                  <a:pt x="8200" y="9412"/>
                </a:cubicBezTo>
                <a:cubicBezTo>
                  <a:pt x="8212" y="9459"/>
                  <a:pt x="8188" y="9483"/>
                  <a:pt x="8236" y="9531"/>
                </a:cubicBezTo>
                <a:cubicBezTo>
                  <a:pt x="8236" y="9554"/>
                  <a:pt x="8236" y="9602"/>
                  <a:pt x="8200" y="9626"/>
                </a:cubicBezTo>
                <a:cubicBezTo>
                  <a:pt x="8236" y="9650"/>
                  <a:pt x="8236" y="9733"/>
                  <a:pt x="8284" y="9733"/>
                </a:cubicBezTo>
                <a:cubicBezTo>
                  <a:pt x="8284" y="9662"/>
                  <a:pt x="8212" y="9697"/>
                  <a:pt x="8224" y="9602"/>
                </a:cubicBezTo>
                <a:lnTo>
                  <a:pt x="8272" y="9602"/>
                </a:lnTo>
                <a:cubicBezTo>
                  <a:pt x="8295" y="9650"/>
                  <a:pt x="8343" y="9709"/>
                  <a:pt x="8355" y="9745"/>
                </a:cubicBezTo>
                <a:cubicBezTo>
                  <a:pt x="8355" y="9733"/>
                  <a:pt x="8367" y="9721"/>
                  <a:pt x="8379" y="9721"/>
                </a:cubicBezTo>
                <a:cubicBezTo>
                  <a:pt x="8426" y="9793"/>
                  <a:pt x="8474" y="9793"/>
                  <a:pt x="8498" y="9864"/>
                </a:cubicBezTo>
                <a:cubicBezTo>
                  <a:pt x="8490" y="9869"/>
                  <a:pt x="8483" y="9872"/>
                  <a:pt x="8477" y="9872"/>
                </a:cubicBezTo>
                <a:cubicBezTo>
                  <a:pt x="8457" y="9872"/>
                  <a:pt x="8448" y="9844"/>
                  <a:pt x="8438" y="9816"/>
                </a:cubicBezTo>
                <a:lnTo>
                  <a:pt x="8438" y="9816"/>
                </a:lnTo>
                <a:cubicBezTo>
                  <a:pt x="8426" y="9876"/>
                  <a:pt x="8450" y="9864"/>
                  <a:pt x="8474" y="9935"/>
                </a:cubicBezTo>
                <a:cubicBezTo>
                  <a:pt x="8471" y="9939"/>
                  <a:pt x="8468" y="9940"/>
                  <a:pt x="8466" y="9940"/>
                </a:cubicBezTo>
                <a:cubicBezTo>
                  <a:pt x="8454" y="9940"/>
                  <a:pt x="8456" y="9898"/>
                  <a:pt x="8434" y="9898"/>
                </a:cubicBezTo>
                <a:cubicBezTo>
                  <a:pt x="8432" y="9898"/>
                  <a:pt x="8429" y="9899"/>
                  <a:pt x="8426" y="9900"/>
                </a:cubicBezTo>
                <a:lnTo>
                  <a:pt x="8473" y="9970"/>
                </a:lnTo>
                <a:lnTo>
                  <a:pt x="8473" y="9970"/>
                </a:lnTo>
                <a:cubicBezTo>
                  <a:pt x="8474" y="9970"/>
                  <a:pt x="8474" y="9970"/>
                  <a:pt x="8474" y="9970"/>
                </a:cubicBezTo>
                <a:cubicBezTo>
                  <a:pt x="8518" y="9970"/>
                  <a:pt x="8501" y="10033"/>
                  <a:pt x="8534" y="10066"/>
                </a:cubicBezTo>
                <a:cubicBezTo>
                  <a:pt x="8593" y="10174"/>
                  <a:pt x="8665" y="10162"/>
                  <a:pt x="8736" y="10197"/>
                </a:cubicBezTo>
                <a:cubicBezTo>
                  <a:pt x="8724" y="10221"/>
                  <a:pt x="8724" y="10233"/>
                  <a:pt x="8700" y="10233"/>
                </a:cubicBezTo>
                <a:cubicBezTo>
                  <a:pt x="8707" y="10212"/>
                  <a:pt x="8706" y="10207"/>
                  <a:pt x="8699" y="10207"/>
                </a:cubicBezTo>
                <a:cubicBezTo>
                  <a:pt x="8694" y="10207"/>
                  <a:pt x="8686" y="10209"/>
                  <a:pt x="8676" y="10209"/>
                </a:cubicBezTo>
                <a:cubicBezTo>
                  <a:pt x="8692" y="10232"/>
                  <a:pt x="8687" y="10269"/>
                  <a:pt x="8673" y="10290"/>
                </a:cubicBezTo>
                <a:lnTo>
                  <a:pt x="8673" y="10290"/>
                </a:lnTo>
                <a:cubicBezTo>
                  <a:pt x="8674" y="10289"/>
                  <a:pt x="8676" y="10288"/>
                  <a:pt x="8678" y="10288"/>
                </a:cubicBezTo>
                <a:cubicBezTo>
                  <a:pt x="8680" y="10288"/>
                  <a:pt x="8684" y="10290"/>
                  <a:pt x="8688" y="10293"/>
                </a:cubicBezTo>
                <a:lnTo>
                  <a:pt x="8724" y="10376"/>
                </a:lnTo>
                <a:cubicBezTo>
                  <a:pt x="8741" y="10359"/>
                  <a:pt x="8740" y="10342"/>
                  <a:pt x="8755" y="10342"/>
                </a:cubicBezTo>
                <a:cubicBezTo>
                  <a:pt x="8761" y="10342"/>
                  <a:pt x="8770" y="10345"/>
                  <a:pt x="8784" y="10352"/>
                </a:cubicBezTo>
                <a:cubicBezTo>
                  <a:pt x="8807" y="10388"/>
                  <a:pt x="8807" y="10412"/>
                  <a:pt x="8831" y="10459"/>
                </a:cubicBezTo>
                <a:cubicBezTo>
                  <a:pt x="8829" y="10458"/>
                  <a:pt x="8827" y="10457"/>
                  <a:pt x="8825" y="10457"/>
                </a:cubicBezTo>
                <a:cubicBezTo>
                  <a:pt x="8818" y="10457"/>
                  <a:pt x="8808" y="10464"/>
                  <a:pt x="8800" y="10464"/>
                </a:cubicBezTo>
                <a:cubicBezTo>
                  <a:pt x="8794" y="10464"/>
                  <a:pt x="8788" y="10460"/>
                  <a:pt x="8784" y="10447"/>
                </a:cubicBezTo>
                <a:lnTo>
                  <a:pt x="8784" y="10447"/>
                </a:lnTo>
                <a:cubicBezTo>
                  <a:pt x="8784" y="10483"/>
                  <a:pt x="8807" y="10519"/>
                  <a:pt x="8831" y="10519"/>
                </a:cubicBezTo>
                <a:cubicBezTo>
                  <a:pt x="8831" y="10504"/>
                  <a:pt x="8834" y="10498"/>
                  <a:pt x="8838" y="10498"/>
                </a:cubicBezTo>
                <a:cubicBezTo>
                  <a:pt x="8851" y="10498"/>
                  <a:pt x="8878" y="10546"/>
                  <a:pt x="8899" y="10546"/>
                </a:cubicBezTo>
                <a:cubicBezTo>
                  <a:pt x="8905" y="10546"/>
                  <a:pt x="8910" y="10542"/>
                  <a:pt x="8915" y="10531"/>
                </a:cubicBezTo>
                <a:lnTo>
                  <a:pt x="8915" y="10590"/>
                </a:lnTo>
                <a:cubicBezTo>
                  <a:pt x="8915" y="10578"/>
                  <a:pt x="8891" y="10590"/>
                  <a:pt x="8891" y="10567"/>
                </a:cubicBezTo>
                <a:lnTo>
                  <a:pt x="8891" y="10567"/>
                </a:lnTo>
                <a:cubicBezTo>
                  <a:pt x="8855" y="10602"/>
                  <a:pt x="8926" y="10602"/>
                  <a:pt x="8938" y="10626"/>
                </a:cubicBezTo>
                <a:cubicBezTo>
                  <a:pt x="8938" y="10638"/>
                  <a:pt x="8950" y="10686"/>
                  <a:pt x="8938" y="10697"/>
                </a:cubicBezTo>
                <a:cubicBezTo>
                  <a:pt x="8950" y="10709"/>
                  <a:pt x="8962" y="10757"/>
                  <a:pt x="8950" y="10769"/>
                </a:cubicBezTo>
                <a:cubicBezTo>
                  <a:pt x="8954" y="10777"/>
                  <a:pt x="8958" y="10779"/>
                  <a:pt x="8962" y="10779"/>
                </a:cubicBezTo>
                <a:cubicBezTo>
                  <a:pt x="8970" y="10779"/>
                  <a:pt x="8978" y="10769"/>
                  <a:pt x="8986" y="10769"/>
                </a:cubicBezTo>
                <a:lnTo>
                  <a:pt x="9022" y="10852"/>
                </a:lnTo>
                <a:cubicBezTo>
                  <a:pt x="9011" y="10862"/>
                  <a:pt x="8966" y="10890"/>
                  <a:pt x="8946" y="10890"/>
                </a:cubicBezTo>
                <a:cubicBezTo>
                  <a:pt x="8943" y="10890"/>
                  <a:pt x="8940" y="10890"/>
                  <a:pt x="8938" y="10888"/>
                </a:cubicBezTo>
                <a:lnTo>
                  <a:pt x="8938" y="10888"/>
                </a:lnTo>
                <a:cubicBezTo>
                  <a:pt x="8946" y="10896"/>
                  <a:pt x="8956" y="10897"/>
                  <a:pt x="8965" y="10897"/>
                </a:cubicBezTo>
                <a:cubicBezTo>
                  <a:pt x="8970" y="10897"/>
                  <a:pt x="8975" y="10897"/>
                  <a:pt x="8980" y="10897"/>
                </a:cubicBezTo>
                <a:cubicBezTo>
                  <a:pt x="8995" y="10897"/>
                  <a:pt x="9010" y="10900"/>
                  <a:pt x="9022" y="10924"/>
                </a:cubicBezTo>
                <a:cubicBezTo>
                  <a:pt x="9017" y="10923"/>
                  <a:pt x="9014" y="10922"/>
                  <a:pt x="9010" y="10922"/>
                </a:cubicBezTo>
                <a:cubicBezTo>
                  <a:pt x="8978" y="10922"/>
                  <a:pt x="8995" y="10971"/>
                  <a:pt x="8962" y="10971"/>
                </a:cubicBezTo>
                <a:cubicBezTo>
                  <a:pt x="8938" y="10936"/>
                  <a:pt x="8903" y="10888"/>
                  <a:pt x="8903" y="10828"/>
                </a:cubicBezTo>
                <a:cubicBezTo>
                  <a:pt x="8867" y="10817"/>
                  <a:pt x="8807" y="10805"/>
                  <a:pt x="8784" y="10769"/>
                </a:cubicBezTo>
                <a:cubicBezTo>
                  <a:pt x="8772" y="10769"/>
                  <a:pt x="8760" y="10769"/>
                  <a:pt x="8748" y="10757"/>
                </a:cubicBezTo>
                <a:cubicBezTo>
                  <a:pt x="8748" y="10709"/>
                  <a:pt x="8724" y="10638"/>
                  <a:pt x="8665" y="10626"/>
                </a:cubicBezTo>
                <a:cubicBezTo>
                  <a:pt x="8655" y="10629"/>
                  <a:pt x="8648" y="10630"/>
                  <a:pt x="8644" y="10630"/>
                </a:cubicBezTo>
                <a:cubicBezTo>
                  <a:pt x="8608" y="10630"/>
                  <a:pt x="8682" y="10565"/>
                  <a:pt x="8650" y="10565"/>
                </a:cubicBezTo>
                <a:cubicBezTo>
                  <a:pt x="8648" y="10565"/>
                  <a:pt x="8647" y="10566"/>
                  <a:pt x="8646" y="10566"/>
                </a:cubicBezTo>
                <a:lnTo>
                  <a:pt x="8646" y="10566"/>
                </a:lnTo>
                <a:cubicBezTo>
                  <a:pt x="8650" y="10564"/>
                  <a:pt x="8658" y="10562"/>
                  <a:pt x="8665" y="10555"/>
                </a:cubicBezTo>
                <a:cubicBezTo>
                  <a:pt x="8617" y="10543"/>
                  <a:pt x="8593" y="10543"/>
                  <a:pt x="8534" y="10543"/>
                </a:cubicBezTo>
                <a:cubicBezTo>
                  <a:pt x="8563" y="10519"/>
                  <a:pt x="8557" y="10516"/>
                  <a:pt x="8548" y="10516"/>
                </a:cubicBezTo>
                <a:cubicBezTo>
                  <a:pt x="8545" y="10516"/>
                  <a:pt x="8542" y="10516"/>
                  <a:pt x="8540" y="10516"/>
                </a:cubicBezTo>
                <a:cubicBezTo>
                  <a:pt x="8535" y="10516"/>
                  <a:pt x="8534" y="10515"/>
                  <a:pt x="8545" y="10507"/>
                </a:cubicBezTo>
                <a:lnTo>
                  <a:pt x="8545" y="10507"/>
                </a:lnTo>
                <a:lnTo>
                  <a:pt x="8522" y="10519"/>
                </a:lnTo>
                <a:cubicBezTo>
                  <a:pt x="8534" y="10507"/>
                  <a:pt x="8522" y="10483"/>
                  <a:pt x="8545" y="10471"/>
                </a:cubicBezTo>
                <a:lnTo>
                  <a:pt x="8545" y="10471"/>
                </a:lnTo>
                <a:lnTo>
                  <a:pt x="8498" y="10483"/>
                </a:lnTo>
                <a:lnTo>
                  <a:pt x="8522" y="10459"/>
                </a:lnTo>
                <a:cubicBezTo>
                  <a:pt x="8510" y="10447"/>
                  <a:pt x="8462" y="10436"/>
                  <a:pt x="8510" y="10376"/>
                </a:cubicBezTo>
                <a:cubicBezTo>
                  <a:pt x="8426" y="10376"/>
                  <a:pt x="8391" y="10305"/>
                  <a:pt x="8343" y="10245"/>
                </a:cubicBezTo>
                <a:cubicBezTo>
                  <a:pt x="8336" y="10249"/>
                  <a:pt x="8330" y="10250"/>
                  <a:pt x="8325" y="10250"/>
                </a:cubicBezTo>
                <a:cubicBezTo>
                  <a:pt x="8312" y="10250"/>
                  <a:pt x="8304" y="10242"/>
                  <a:pt x="8295" y="10233"/>
                </a:cubicBezTo>
                <a:lnTo>
                  <a:pt x="8307" y="10197"/>
                </a:lnTo>
                <a:cubicBezTo>
                  <a:pt x="8305" y="10195"/>
                  <a:pt x="8300" y="10194"/>
                  <a:pt x="8295" y="10194"/>
                </a:cubicBezTo>
                <a:cubicBezTo>
                  <a:pt x="8285" y="10194"/>
                  <a:pt x="8274" y="10197"/>
                  <a:pt x="8266" y="10197"/>
                </a:cubicBezTo>
                <a:cubicBezTo>
                  <a:pt x="8259" y="10197"/>
                  <a:pt x="8255" y="10194"/>
                  <a:pt x="8260" y="10186"/>
                </a:cubicBezTo>
                <a:cubicBezTo>
                  <a:pt x="8250" y="10176"/>
                  <a:pt x="8248" y="10158"/>
                  <a:pt x="8229" y="10158"/>
                </a:cubicBezTo>
                <a:cubicBezTo>
                  <a:pt x="8224" y="10158"/>
                  <a:pt x="8219" y="10159"/>
                  <a:pt x="8212" y="10162"/>
                </a:cubicBezTo>
                <a:cubicBezTo>
                  <a:pt x="8200" y="10150"/>
                  <a:pt x="8212" y="10126"/>
                  <a:pt x="8236" y="10102"/>
                </a:cubicBezTo>
                <a:lnTo>
                  <a:pt x="8236" y="10102"/>
                </a:lnTo>
                <a:cubicBezTo>
                  <a:pt x="8225" y="10113"/>
                  <a:pt x="8219" y="10117"/>
                  <a:pt x="8215" y="10117"/>
                </a:cubicBezTo>
                <a:cubicBezTo>
                  <a:pt x="8202" y="10117"/>
                  <a:pt x="8224" y="10066"/>
                  <a:pt x="8224" y="10066"/>
                </a:cubicBezTo>
                <a:cubicBezTo>
                  <a:pt x="8224" y="10066"/>
                  <a:pt x="8093" y="9876"/>
                  <a:pt x="7914" y="9709"/>
                </a:cubicBezTo>
                <a:cubicBezTo>
                  <a:pt x="7762" y="9557"/>
                  <a:pt x="7559" y="9422"/>
                  <a:pt x="7376" y="9422"/>
                </a:cubicBezTo>
                <a:cubicBezTo>
                  <a:pt x="7345" y="9422"/>
                  <a:pt x="7314" y="9427"/>
                  <a:pt x="7283" y="9435"/>
                </a:cubicBezTo>
                <a:cubicBezTo>
                  <a:pt x="7260" y="9459"/>
                  <a:pt x="7236" y="9459"/>
                  <a:pt x="7212" y="9495"/>
                </a:cubicBezTo>
                <a:cubicBezTo>
                  <a:pt x="7193" y="9495"/>
                  <a:pt x="7212" y="9464"/>
                  <a:pt x="7208" y="9464"/>
                </a:cubicBezTo>
                <a:lnTo>
                  <a:pt x="7208" y="9464"/>
                </a:lnTo>
                <a:cubicBezTo>
                  <a:pt x="7207" y="9464"/>
                  <a:pt x="7205" y="9466"/>
                  <a:pt x="7200" y="9471"/>
                </a:cubicBezTo>
                <a:cubicBezTo>
                  <a:pt x="7200" y="9495"/>
                  <a:pt x="7141" y="9531"/>
                  <a:pt x="7129" y="9566"/>
                </a:cubicBezTo>
                <a:lnTo>
                  <a:pt x="7117" y="9566"/>
                </a:lnTo>
                <a:cubicBezTo>
                  <a:pt x="7111" y="9569"/>
                  <a:pt x="7109" y="9570"/>
                  <a:pt x="7110" y="9570"/>
                </a:cubicBezTo>
                <a:cubicBezTo>
                  <a:pt x="7111" y="9570"/>
                  <a:pt x="7114" y="9569"/>
                  <a:pt x="7117" y="9569"/>
                </a:cubicBezTo>
                <a:cubicBezTo>
                  <a:pt x="7123" y="9569"/>
                  <a:pt x="7129" y="9572"/>
                  <a:pt x="7117" y="9590"/>
                </a:cubicBezTo>
                <a:lnTo>
                  <a:pt x="7152" y="9543"/>
                </a:lnTo>
                <a:lnTo>
                  <a:pt x="7152" y="9543"/>
                </a:lnTo>
                <a:cubicBezTo>
                  <a:pt x="7152" y="9554"/>
                  <a:pt x="7152" y="9578"/>
                  <a:pt x="7141" y="9590"/>
                </a:cubicBezTo>
                <a:cubicBezTo>
                  <a:pt x="7158" y="9582"/>
                  <a:pt x="7194" y="9548"/>
                  <a:pt x="7212" y="9548"/>
                </a:cubicBezTo>
                <a:cubicBezTo>
                  <a:pt x="7219" y="9548"/>
                  <a:pt x="7224" y="9553"/>
                  <a:pt x="7224" y="9566"/>
                </a:cubicBezTo>
                <a:lnTo>
                  <a:pt x="7212" y="9566"/>
                </a:lnTo>
                <a:cubicBezTo>
                  <a:pt x="7224" y="9578"/>
                  <a:pt x="7200" y="9602"/>
                  <a:pt x="7188" y="9614"/>
                </a:cubicBezTo>
                <a:lnTo>
                  <a:pt x="7188" y="9602"/>
                </a:lnTo>
                <a:lnTo>
                  <a:pt x="7178" y="9632"/>
                </a:lnTo>
                <a:lnTo>
                  <a:pt x="7178" y="9632"/>
                </a:lnTo>
                <a:cubicBezTo>
                  <a:pt x="7178" y="9629"/>
                  <a:pt x="7177" y="9628"/>
                  <a:pt x="7174" y="9628"/>
                </a:cubicBezTo>
                <a:cubicBezTo>
                  <a:pt x="7164" y="9628"/>
                  <a:pt x="7144" y="9642"/>
                  <a:pt x="7152" y="9650"/>
                </a:cubicBezTo>
                <a:cubicBezTo>
                  <a:pt x="7152" y="9655"/>
                  <a:pt x="7152" y="9656"/>
                  <a:pt x="7153" y="9656"/>
                </a:cubicBezTo>
                <a:cubicBezTo>
                  <a:pt x="7153" y="9656"/>
                  <a:pt x="7156" y="9636"/>
                  <a:pt x="7169" y="9636"/>
                </a:cubicBezTo>
                <a:cubicBezTo>
                  <a:pt x="7171" y="9636"/>
                  <a:pt x="7174" y="9636"/>
                  <a:pt x="7176" y="9638"/>
                </a:cubicBezTo>
                <a:cubicBezTo>
                  <a:pt x="7176" y="9638"/>
                  <a:pt x="7152" y="9662"/>
                  <a:pt x="7141" y="9674"/>
                </a:cubicBezTo>
                <a:lnTo>
                  <a:pt x="7164" y="9685"/>
                </a:lnTo>
                <a:cubicBezTo>
                  <a:pt x="7157" y="9693"/>
                  <a:pt x="7153" y="9694"/>
                  <a:pt x="7151" y="9694"/>
                </a:cubicBezTo>
                <a:cubicBezTo>
                  <a:pt x="7149" y="9694"/>
                  <a:pt x="7148" y="9692"/>
                  <a:pt x="7147" y="9692"/>
                </a:cubicBezTo>
                <a:cubicBezTo>
                  <a:pt x="7146" y="9692"/>
                  <a:pt x="7145" y="9695"/>
                  <a:pt x="7141" y="9709"/>
                </a:cubicBezTo>
                <a:lnTo>
                  <a:pt x="7176" y="9697"/>
                </a:lnTo>
                <a:lnTo>
                  <a:pt x="7176" y="9697"/>
                </a:lnTo>
                <a:cubicBezTo>
                  <a:pt x="7157" y="9722"/>
                  <a:pt x="7159" y="9726"/>
                  <a:pt x="7166" y="9726"/>
                </a:cubicBezTo>
                <a:cubicBezTo>
                  <a:pt x="7171" y="9726"/>
                  <a:pt x="7176" y="9725"/>
                  <a:pt x="7180" y="9725"/>
                </a:cubicBezTo>
                <a:cubicBezTo>
                  <a:pt x="7187" y="9725"/>
                  <a:pt x="7189" y="9728"/>
                  <a:pt x="7176" y="9745"/>
                </a:cubicBezTo>
                <a:cubicBezTo>
                  <a:pt x="7152" y="9745"/>
                  <a:pt x="7164" y="9769"/>
                  <a:pt x="7152" y="9781"/>
                </a:cubicBezTo>
                <a:lnTo>
                  <a:pt x="7176" y="9805"/>
                </a:lnTo>
                <a:cubicBezTo>
                  <a:pt x="7176" y="9816"/>
                  <a:pt x="7152" y="9816"/>
                  <a:pt x="7164" y="9816"/>
                </a:cubicBezTo>
                <a:cubicBezTo>
                  <a:pt x="7160" y="9824"/>
                  <a:pt x="7162" y="9827"/>
                  <a:pt x="7165" y="9827"/>
                </a:cubicBezTo>
                <a:cubicBezTo>
                  <a:pt x="7172" y="9827"/>
                  <a:pt x="7188" y="9816"/>
                  <a:pt x="7188" y="9816"/>
                </a:cubicBezTo>
                <a:lnTo>
                  <a:pt x="7188" y="9816"/>
                </a:lnTo>
                <a:cubicBezTo>
                  <a:pt x="7176" y="9840"/>
                  <a:pt x="7212" y="9840"/>
                  <a:pt x="7176" y="9876"/>
                </a:cubicBezTo>
                <a:cubicBezTo>
                  <a:pt x="7176" y="9883"/>
                  <a:pt x="7179" y="9886"/>
                  <a:pt x="7183" y="9886"/>
                </a:cubicBezTo>
                <a:cubicBezTo>
                  <a:pt x="7195" y="9886"/>
                  <a:pt x="7217" y="9866"/>
                  <a:pt x="7229" y="9866"/>
                </a:cubicBezTo>
                <a:cubicBezTo>
                  <a:pt x="7233" y="9866"/>
                  <a:pt x="7236" y="9868"/>
                  <a:pt x="7236" y="9876"/>
                </a:cubicBezTo>
                <a:cubicBezTo>
                  <a:pt x="7229" y="9883"/>
                  <a:pt x="7224" y="9885"/>
                  <a:pt x="7220" y="9885"/>
                </a:cubicBezTo>
                <a:cubicBezTo>
                  <a:pt x="7216" y="9885"/>
                  <a:pt x="7213" y="9883"/>
                  <a:pt x="7211" y="9883"/>
                </a:cubicBezTo>
                <a:cubicBezTo>
                  <a:pt x="7208" y="9883"/>
                  <a:pt x="7205" y="9886"/>
                  <a:pt x="7200" y="9900"/>
                </a:cubicBezTo>
                <a:lnTo>
                  <a:pt x="7224" y="9912"/>
                </a:lnTo>
                <a:cubicBezTo>
                  <a:pt x="7214" y="9912"/>
                  <a:pt x="7197" y="9927"/>
                  <a:pt x="7191" y="9927"/>
                </a:cubicBezTo>
                <a:cubicBezTo>
                  <a:pt x="7190" y="9927"/>
                  <a:pt x="7189" y="9927"/>
                  <a:pt x="7189" y="9926"/>
                </a:cubicBezTo>
                <a:lnTo>
                  <a:pt x="7189" y="9926"/>
                </a:lnTo>
                <a:cubicBezTo>
                  <a:pt x="7211" y="10010"/>
                  <a:pt x="7141" y="10138"/>
                  <a:pt x="7212" y="10162"/>
                </a:cubicBezTo>
                <a:cubicBezTo>
                  <a:pt x="7206" y="10180"/>
                  <a:pt x="7200" y="10183"/>
                  <a:pt x="7194" y="10183"/>
                </a:cubicBezTo>
                <a:cubicBezTo>
                  <a:pt x="7191" y="10183"/>
                  <a:pt x="7188" y="10182"/>
                  <a:pt x="7185" y="10182"/>
                </a:cubicBezTo>
                <a:cubicBezTo>
                  <a:pt x="7182" y="10182"/>
                  <a:pt x="7179" y="10183"/>
                  <a:pt x="7176" y="10186"/>
                </a:cubicBezTo>
                <a:cubicBezTo>
                  <a:pt x="7236" y="10186"/>
                  <a:pt x="7164" y="10293"/>
                  <a:pt x="7200" y="10316"/>
                </a:cubicBezTo>
                <a:lnTo>
                  <a:pt x="7224" y="10293"/>
                </a:lnTo>
                <a:lnTo>
                  <a:pt x="7224" y="10293"/>
                </a:lnTo>
                <a:cubicBezTo>
                  <a:pt x="7200" y="10400"/>
                  <a:pt x="7283" y="10412"/>
                  <a:pt x="7307" y="10483"/>
                </a:cubicBezTo>
                <a:lnTo>
                  <a:pt x="7319" y="10459"/>
                </a:lnTo>
                <a:cubicBezTo>
                  <a:pt x="7327" y="10455"/>
                  <a:pt x="7334" y="10454"/>
                  <a:pt x="7339" y="10454"/>
                </a:cubicBezTo>
                <a:cubicBezTo>
                  <a:pt x="7351" y="10454"/>
                  <a:pt x="7359" y="10459"/>
                  <a:pt x="7367" y="10459"/>
                </a:cubicBezTo>
                <a:cubicBezTo>
                  <a:pt x="7367" y="10471"/>
                  <a:pt x="7319" y="10495"/>
                  <a:pt x="7343" y="10495"/>
                </a:cubicBezTo>
                <a:cubicBezTo>
                  <a:pt x="7355" y="10483"/>
                  <a:pt x="7355" y="10471"/>
                  <a:pt x="7367" y="10471"/>
                </a:cubicBezTo>
                <a:cubicBezTo>
                  <a:pt x="7355" y="10555"/>
                  <a:pt x="7450" y="10626"/>
                  <a:pt x="7486" y="10721"/>
                </a:cubicBezTo>
                <a:cubicBezTo>
                  <a:pt x="7581" y="10793"/>
                  <a:pt x="7641" y="10936"/>
                  <a:pt x="7736" y="11007"/>
                </a:cubicBezTo>
                <a:cubicBezTo>
                  <a:pt x="7726" y="10997"/>
                  <a:pt x="7768" y="10969"/>
                  <a:pt x="7773" y="10969"/>
                </a:cubicBezTo>
                <a:lnTo>
                  <a:pt x="7773" y="10969"/>
                </a:lnTo>
                <a:cubicBezTo>
                  <a:pt x="7773" y="10969"/>
                  <a:pt x="7773" y="10970"/>
                  <a:pt x="7772" y="10971"/>
                </a:cubicBezTo>
                <a:cubicBezTo>
                  <a:pt x="7712" y="11078"/>
                  <a:pt x="7831" y="11007"/>
                  <a:pt x="7807" y="11090"/>
                </a:cubicBezTo>
                <a:cubicBezTo>
                  <a:pt x="7875" y="11124"/>
                  <a:pt x="7846" y="11222"/>
                  <a:pt x="7945" y="11222"/>
                </a:cubicBezTo>
                <a:cubicBezTo>
                  <a:pt x="7950" y="11222"/>
                  <a:pt x="7956" y="11222"/>
                  <a:pt x="7962" y="11221"/>
                </a:cubicBezTo>
                <a:lnTo>
                  <a:pt x="7962" y="11221"/>
                </a:lnTo>
                <a:lnTo>
                  <a:pt x="7938" y="11245"/>
                </a:lnTo>
                <a:cubicBezTo>
                  <a:pt x="7932" y="11257"/>
                  <a:pt x="7935" y="11260"/>
                  <a:pt x="7941" y="11260"/>
                </a:cubicBezTo>
                <a:cubicBezTo>
                  <a:pt x="7947" y="11260"/>
                  <a:pt x="7956" y="11257"/>
                  <a:pt x="7962" y="11257"/>
                </a:cubicBezTo>
                <a:lnTo>
                  <a:pt x="7950" y="11269"/>
                </a:lnTo>
                <a:cubicBezTo>
                  <a:pt x="7962" y="11293"/>
                  <a:pt x="7998" y="11293"/>
                  <a:pt x="7998" y="11317"/>
                </a:cubicBezTo>
                <a:lnTo>
                  <a:pt x="8034" y="11293"/>
                </a:lnTo>
                <a:cubicBezTo>
                  <a:pt x="8043" y="11293"/>
                  <a:pt x="8022" y="11308"/>
                  <a:pt x="8026" y="11308"/>
                </a:cubicBezTo>
                <a:cubicBezTo>
                  <a:pt x="8026" y="11308"/>
                  <a:pt x="8029" y="11307"/>
                  <a:pt x="8034" y="11305"/>
                </a:cubicBezTo>
                <a:lnTo>
                  <a:pt x="8034" y="11305"/>
                </a:lnTo>
                <a:lnTo>
                  <a:pt x="8022" y="11317"/>
                </a:lnTo>
                <a:lnTo>
                  <a:pt x="8022" y="11317"/>
                </a:lnTo>
                <a:lnTo>
                  <a:pt x="8057" y="11305"/>
                </a:lnTo>
                <a:lnTo>
                  <a:pt x="8057" y="11305"/>
                </a:lnTo>
                <a:cubicBezTo>
                  <a:pt x="8010" y="11352"/>
                  <a:pt x="8081" y="11340"/>
                  <a:pt x="8069" y="11376"/>
                </a:cubicBezTo>
                <a:cubicBezTo>
                  <a:pt x="8093" y="11376"/>
                  <a:pt x="8141" y="11388"/>
                  <a:pt x="8141" y="11424"/>
                </a:cubicBezTo>
                <a:cubicBezTo>
                  <a:pt x="8129" y="11448"/>
                  <a:pt x="8153" y="11471"/>
                  <a:pt x="8153" y="11495"/>
                </a:cubicBezTo>
                <a:cubicBezTo>
                  <a:pt x="8188" y="11531"/>
                  <a:pt x="8236" y="11567"/>
                  <a:pt x="8260" y="11614"/>
                </a:cubicBezTo>
                <a:lnTo>
                  <a:pt x="8295" y="11590"/>
                </a:lnTo>
                <a:lnTo>
                  <a:pt x="8307" y="11590"/>
                </a:lnTo>
                <a:cubicBezTo>
                  <a:pt x="8295" y="11602"/>
                  <a:pt x="8295" y="11602"/>
                  <a:pt x="8284" y="11602"/>
                </a:cubicBezTo>
                <a:cubicBezTo>
                  <a:pt x="8270" y="11630"/>
                  <a:pt x="8284" y="11634"/>
                  <a:pt x="8296" y="11636"/>
                </a:cubicBezTo>
                <a:lnTo>
                  <a:pt x="8296" y="11636"/>
                </a:lnTo>
                <a:cubicBezTo>
                  <a:pt x="8305" y="11620"/>
                  <a:pt x="8325" y="11604"/>
                  <a:pt x="8335" y="11604"/>
                </a:cubicBezTo>
                <a:cubicBezTo>
                  <a:pt x="8340" y="11604"/>
                  <a:pt x="8343" y="11607"/>
                  <a:pt x="8343" y="11614"/>
                </a:cubicBezTo>
                <a:lnTo>
                  <a:pt x="8331" y="11626"/>
                </a:lnTo>
                <a:lnTo>
                  <a:pt x="8355" y="11614"/>
                </a:lnTo>
                <a:lnTo>
                  <a:pt x="8355" y="11614"/>
                </a:lnTo>
                <a:cubicBezTo>
                  <a:pt x="8331" y="11638"/>
                  <a:pt x="8331" y="11662"/>
                  <a:pt x="8307" y="11686"/>
                </a:cubicBezTo>
                <a:cubicBezTo>
                  <a:pt x="8343" y="11710"/>
                  <a:pt x="8403" y="11698"/>
                  <a:pt x="8426" y="11745"/>
                </a:cubicBezTo>
                <a:cubicBezTo>
                  <a:pt x="8391" y="11769"/>
                  <a:pt x="8450" y="11769"/>
                  <a:pt x="8403" y="11805"/>
                </a:cubicBezTo>
                <a:cubicBezTo>
                  <a:pt x="8438" y="11805"/>
                  <a:pt x="8438" y="11769"/>
                  <a:pt x="8474" y="11745"/>
                </a:cubicBezTo>
                <a:cubicBezTo>
                  <a:pt x="8486" y="11757"/>
                  <a:pt x="8498" y="11745"/>
                  <a:pt x="8486" y="11769"/>
                </a:cubicBezTo>
                <a:cubicBezTo>
                  <a:pt x="8474" y="11769"/>
                  <a:pt x="8462" y="11793"/>
                  <a:pt x="8450" y="11793"/>
                </a:cubicBezTo>
                <a:lnTo>
                  <a:pt x="8462" y="11805"/>
                </a:lnTo>
                <a:cubicBezTo>
                  <a:pt x="8462" y="11805"/>
                  <a:pt x="8450" y="11817"/>
                  <a:pt x="8450" y="11817"/>
                </a:cubicBezTo>
                <a:cubicBezTo>
                  <a:pt x="8498" y="11817"/>
                  <a:pt x="8462" y="11900"/>
                  <a:pt x="8510" y="11900"/>
                </a:cubicBezTo>
                <a:cubicBezTo>
                  <a:pt x="8534" y="11888"/>
                  <a:pt x="8510" y="11888"/>
                  <a:pt x="8534" y="11876"/>
                </a:cubicBezTo>
                <a:cubicBezTo>
                  <a:pt x="8539" y="11875"/>
                  <a:pt x="8543" y="11875"/>
                  <a:pt x="8547" y="11875"/>
                </a:cubicBezTo>
                <a:cubicBezTo>
                  <a:pt x="8581" y="11875"/>
                  <a:pt x="8526" y="11924"/>
                  <a:pt x="8569" y="11924"/>
                </a:cubicBezTo>
                <a:lnTo>
                  <a:pt x="8534" y="11948"/>
                </a:lnTo>
                <a:cubicBezTo>
                  <a:pt x="8547" y="11941"/>
                  <a:pt x="8561" y="11934"/>
                  <a:pt x="8568" y="11934"/>
                </a:cubicBezTo>
                <a:cubicBezTo>
                  <a:pt x="8573" y="11934"/>
                  <a:pt x="8574" y="11938"/>
                  <a:pt x="8569" y="11948"/>
                </a:cubicBezTo>
                <a:cubicBezTo>
                  <a:pt x="8557" y="11965"/>
                  <a:pt x="8551" y="11968"/>
                  <a:pt x="8545" y="11968"/>
                </a:cubicBezTo>
                <a:cubicBezTo>
                  <a:pt x="8542" y="11968"/>
                  <a:pt x="8540" y="11968"/>
                  <a:pt x="8536" y="11968"/>
                </a:cubicBezTo>
                <a:cubicBezTo>
                  <a:pt x="8532" y="11968"/>
                  <a:pt x="8528" y="11968"/>
                  <a:pt x="8522" y="11971"/>
                </a:cubicBezTo>
                <a:cubicBezTo>
                  <a:pt x="8522" y="11971"/>
                  <a:pt x="8533" y="11979"/>
                  <a:pt x="8546" y="11979"/>
                </a:cubicBezTo>
                <a:cubicBezTo>
                  <a:pt x="8555" y="11979"/>
                  <a:pt x="8564" y="11975"/>
                  <a:pt x="8569" y="11960"/>
                </a:cubicBezTo>
                <a:cubicBezTo>
                  <a:pt x="8585" y="11968"/>
                  <a:pt x="8580" y="11981"/>
                  <a:pt x="8574" y="11993"/>
                </a:cubicBezTo>
                <a:lnTo>
                  <a:pt x="8574" y="11993"/>
                </a:lnTo>
                <a:cubicBezTo>
                  <a:pt x="8579" y="11986"/>
                  <a:pt x="8586" y="11979"/>
                  <a:pt x="8593" y="11971"/>
                </a:cubicBezTo>
                <a:cubicBezTo>
                  <a:pt x="8593" y="12007"/>
                  <a:pt x="8617" y="12031"/>
                  <a:pt x="8629" y="12055"/>
                </a:cubicBezTo>
                <a:cubicBezTo>
                  <a:pt x="8617" y="12055"/>
                  <a:pt x="8605" y="12067"/>
                  <a:pt x="8605" y="12067"/>
                </a:cubicBezTo>
                <a:cubicBezTo>
                  <a:pt x="8610" y="12065"/>
                  <a:pt x="8614" y="12065"/>
                  <a:pt x="8617" y="12065"/>
                </a:cubicBezTo>
                <a:cubicBezTo>
                  <a:pt x="8641" y="12065"/>
                  <a:pt x="8596" y="12104"/>
                  <a:pt x="8617" y="12114"/>
                </a:cubicBezTo>
                <a:cubicBezTo>
                  <a:pt x="8665" y="12162"/>
                  <a:pt x="8760" y="12210"/>
                  <a:pt x="8796" y="12269"/>
                </a:cubicBezTo>
                <a:cubicBezTo>
                  <a:pt x="8809" y="12266"/>
                  <a:pt x="8820" y="12264"/>
                  <a:pt x="8829" y="12264"/>
                </a:cubicBezTo>
                <a:cubicBezTo>
                  <a:pt x="8851" y="12264"/>
                  <a:pt x="8862" y="12273"/>
                  <a:pt x="8879" y="12281"/>
                </a:cubicBezTo>
                <a:lnTo>
                  <a:pt x="8831" y="12329"/>
                </a:lnTo>
                <a:lnTo>
                  <a:pt x="8855" y="12329"/>
                </a:lnTo>
                <a:cubicBezTo>
                  <a:pt x="8843" y="12341"/>
                  <a:pt x="8843" y="12329"/>
                  <a:pt x="8831" y="12352"/>
                </a:cubicBezTo>
                <a:lnTo>
                  <a:pt x="8863" y="12331"/>
                </a:lnTo>
                <a:lnTo>
                  <a:pt x="8863" y="12331"/>
                </a:lnTo>
                <a:cubicBezTo>
                  <a:pt x="8847" y="12345"/>
                  <a:pt x="8875" y="12376"/>
                  <a:pt x="8819" y="12376"/>
                </a:cubicBezTo>
                <a:lnTo>
                  <a:pt x="8867" y="12436"/>
                </a:lnTo>
                <a:cubicBezTo>
                  <a:pt x="8869" y="12441"/>
                  <a:pt x="8873" y="12443"/>
                  <a:pt x="8877" y="12443"/>
                </a:cubicBezTo>
                <a:cubicBezTo>
                  <a:pt x="8888" y="12443"/>
                  <a:pt x="8903" y="12429"/>
                  <a:pt x="8910" y="12429"/>
                </a:cubicBezTo>
                <a:cubicBezTo>
                  <a:pt x="8913" y="12429"/>
                  <a:pt x="8915" y="12431"/>
                  <a:pt x="8915" y="12436"/>
                </a:cubicBezTo>
                <a:cubicBezTo>
                  <a:pt x="8903" y="12448"/>
                  <a:pt x="8903" y="12436"/>
                  <a:pt x="8879" y="12460"/>
                </a:cubicBezTo>
                <a:cubicBezTo>
                  <a:pt x="8879" y="12481"/>
                  <a:pt x="8891" y="12487"/>
                  <a:pt x="8909" y="12487"/>
                </a:cubicBezTo>
                <a:cubicBezTo>
                  <a:pt x="8939" y="12487"/>
                  <a:pt x="8983" y="12469"/>
                  <a:pt x="9010" y="12469"/>
                </a:cubicBezTo>
                <a:cubicBezTo>
                  <a:pt x="9022" y="12469"/>
                  <a:pt x="9031" y="12473"/>
                  <a:pt x="9034" y="12483"/>
                </a:cubicBezTo>
                <a:lnTo>
                  <a:pt x="9022" y="12495"/>
                </a:lnTo>
                <a:cubicBezTo>
                  <a:pt x="9024" y="12493"/>
                  <a:pt x="9027" y="12492"/>
                  <a:pt x="9029" y="12492"/>
                </a:cubicBezTo>
                <a:cubicBezTo>
                  <a:pt x="9036" y="12492"/>
                  <a:pt x="9043" y="12499"/>
                  <a:pt x="9050" y="12499"/>
                </a:cubicBezTo>
                <a:cubicBezTo>
                  <a:pt x="9052" y="12499"/>
                  <a:pt x="9055" y="12498"/>
                  <a:pt x="9057" y="12495"/>
                </a:cubicBezTo>
                <a:cubicBezTo>
                  <a:pt x="9073" y="12480"/>
                  <a:pt x="9074" y="12476"/>
                  <a:pt x="9071" y="12476"/>
                </a:cubicBezTo>
                <a:cubicBezTo>
                  <a:pt x="9066" y="12476"/>
                  <a:pt x="9051" y="12484"/>
                  <a:pt x="9044" y="12484"/>
                </a:cubicBezTo>
                <a:cubicBezTo>
                  <a:pt x="9040" y="12484"/>
                  <a:pt x="9039" y="12481"/>
                  <a:pt x="9046" y="12471"/>
                </a:cubicBezTo>
                <a:cubicBezTo>
                  <a:pt x="9069" y="12460"/>
                  <a:pt x="9078" y="12460"/>
                  <a:pt x="9086" y="12460"/>
                </a:cubicBezTo>
                <a:cubicBezTo>
                  <a:pt x="9093" y="12460"/>
                  <a:pt x="9099" y="12460"/>
                  <a:pt x="9117" y="12448"/>
                </a:cubicBezTo>
                <a:lnTo>
                  <a:pt x="9117" y="12448"/>
                </a:lnTo>
                <a:cubicBezTo>
                  <a:pt x="9111" y="12460"/>
                  <a:pt x="9114" y="12463"/>
                  <a:pt x="9120" y="12463"/>
                </a:cubicBezTo>
                <a:cubicBezTo>
                  <a:pt x="9126" y="12463"/>
                  <a:pt x="9135" y="12460"/>
                  <a:pt x="9141" y="12460"/>
                </a:cubicBezTo>
                <a:cubicBezTo>
                  <a:pt x="9129" y="12495"/>
                  <a:pt x="9165" y="12507"/>
                  <a:pt x="9129" y="12543"/>
                </a:cubicBezTo>
                <a:cubicBezTo>
                  <a:pt x="9148" y="12533"/>
                  <a:pt x="9183" y="12516"/>
                  <a:pt x="9202" y="12516"/>
                </a:cubicBezTo>
                <a:cubicBezTo>
                  <a:pt x="9206" y="12516"/>
                  <a:pt x="9210" y="12517"/>
                  <a:pt x="9212" y="12519"/>
                </a:cubicBezTo>
                <a:cubicBezTo>
                  <a:pt x="9188" y="12555"/>
                  <a:pt x="9177" y="12543"/>
                  <a:pt x="9177" y="12567"/>
                </a:cubicBezTo>
                <a:lnTo>
                  <a:pt x="9200" y="12555"/>
                </a:lnTo>
                <a:lnTo>
                  <a:pt x="9200" y="12555"/>
                </a:lnTo>
                <a:cubicBezTo>
                  <a:pt x="9212" y="12567"/>
                  <a:pt x="9200" y="12567"/>
                  <a:pt x="9188" y="12579"/>
                </a:cubicBezTo>
                <a:cubicBezTo>
                  <a:pt x="9188" y="12581"/>
                  <a:pt x="9191" y="12582"/>
                  <a:pt x="9194" y="12582"/>
                </a:cubicBezTo>
                <a:cubicBezTo>
                  <a:pt x="9201" y="12582"/>
                  <a:pt x="9211" y="12579"/>
                  <a:pt x="9218" y="12579"/>
                </a:cubicBezTo>
                <a:cubicBezTo>
                  <a:pt x="9225" y="12579"/>
                  <a:pt x="9229" y="12582"/>
                  <a:pt x="9224" y="12591"/>
                </a:cubicBezTo>
                <a:lnTo>
                  <a:pt x="9188" y="12602"/>
                </a:lnTo>
                <a:cubicBezTo>
                  <a:pt x="9212" y="12602"/>
                  <a:pt x="9212" y="12614"/>
                  <a:pt x="9212" y="12638"/>
                </a:cubicBezTo>
                <a:cubicBezTo>
                  <a:pt x="9209" y="12642"/>
                  <a:pt x="9206" y="12643"/>
                  <a:pt x="9205" y="12643"/>
                </a:cubicBezTo>
                <a:cubicBezTo>
                  <a:pt x="9200" y="12643"/>
                  <a:pt x="9200" y="12635"/>
                  <a:pt x="9200" y="12626"/>
                </a:cubicBezTo>
                <a:cubicBezTo>
                  <a:pt x="9185" y="12642"/>
                  <a:pt x="9187" y="12646"/>
                  <a:pt x="9195" y="12646"/>
                </a:cubicBezTo>
                <a:cubicBezTo>
                  <a:pt x="9205" y="12646"/>
                  <a:pt x="9224" y="12638"/>
                  <a:pt x="9224" y="12638"/>
                </a:cubicBezTo>
                <a:cubicBezTo>
                  <a:pt x="9236" y="12626"/>
                  <a:pt x="9236" y="12614"/>
                  <a:pt x="9260" y="12602"/>
                </a:cubicBezTo>
                <a:cubicBezTo>
                  <a:pt x="9263" y="12605"/>
                  <a:pt x="9268" y="12606"/>
                  <a:pt x="9274" y="12606"/>
                </a:cubicBezTo>
                <a:cubicBezTo>
                  <a:pt x="9279" y="12606"/>
                  <a:pt x="9285" y="12605"/>
                  <a:pt x="9290" y="12605"/>
                </a:cubicBezTo>
                <a:cubicBezTo>
                  <a:pt x="9299" y="12605"/>
                  <a:pt x="9302" y="12608"/>
                  <a:pt x="9284" y="12626"/>
                </a:cubicBezTo>
                <a:lnTo>
                  <a:pt x="9260" y="12626"/>
                </a:lnTo>
                <a:cubicBezTo>
                  <a:pt x="9266" y="12629"/>
                  <a:pt x="9271" y="12630"/>
                  <a:pt x="9275" y="12630"/>
                </a:cubicBezTo>
                <a:cubicBezTo>
                  <a:pt x="9280" y="12630"/>
                  <a:pt x="9284" y="12629"/>
                  <a:pt x="9287" y="12629"/>
                </a:cubicBezTo>
                <a:cubicBezTo>
                  <a:pt x="9292" y="12629"/>
                  <a:pt x="9295" y="12632"/>
                  <a:pt x="9296" y="12648"/>
                </a:cubicBezTo>
                <a:lnTo>
                  <a:pt x="9296" y="12648"/>
                </a:lnTo>
                <a:cubicBezTo>
                  <a:pt x="9296" y="12648"/>
                  <a:pt x="9296" y="12648"/>
                  <a:pt x="9297" y="12648"/>
                </a:cubicBezTo>
                <a:cubicBezTo>
                  <a:pt x="9326" y="12648"/>
                  <a:pt x="9309" y="12687"/>
                  <a:pt x="9319" y="12698"/>
                </a:cubicBezTo>
                <a:lnTo>
                  <a:pt x="9343" y="12698"/>
                </a:lnTo>
                <a:cubicBezTo>
                  <a:pt x="9355" y="12674"/>
                  <a:pt x="9367" y="12674"/>
                  <a:pt x="9391" y="12650"/>
                </a:cubicBezTo>
                <a:lnTo>
                  <a:pt x="9391" y="12650"/>
                </a:lnTo>
                <a:cubicBezTo>
                  <a:pt x="9379" y="12666"/>
                  <a:pt x="9383" y="12670"/>
                  <a:pt x="9393" y="12670"/>
                </a:cubicBezTo>
                <a:cubicBezTo>
                  <a:pt x="9403" y="12670"/>
                  <a:pt x="9419" y="12666"/>
                  <a:pt x="9432" y="12666"/>
                </a:cubicBezTo>
                <a:cubicBezTo>
                  <a:pt x="9445" y="12666"/>
                  <a:pt x="9454" y="12670"/>
                  <a:pt x="9450" y="12686"/>
                </a:cubicBezTo>
                <a:cubicBezTo>
                  <a:pt x="9438" y="12692"/>
                  <a:pt x="9430" y="12695"/>
                  <a:pt x="9425" y="12695"/>
                </a:cubicBezTo>
                <a:cubicBezTo>
                  <a:pt x="9421" y="12695"/>
                  <a:pt x="9421" y="12692"/>
                  <a:pt x="9427" y="12686"/>
                </a:cubicBezTo>
                <a:lnTo>
                  <a:pt x="9427" y="12686"/>
                </a:lnTo>
                <a:cubicBezTo>
                  <a:pt x="9367" y="12710"/>
                  <a:pt x="9331" y="12733"/>
                  <a:pt x="9296" y="12733"/>
                </a:cubicBezTo>
                <a:cubicBezTo>
                  <a:pt x="9307" y="12733"/>
                  <a:pt x="9316" y="12736"/>
                  <a:pt x="9319" y="12739"/>
                </a:cubicBezTo>
                <a:lnTo>
                  <a:pt x="9319" y="12739"/>
                </a:lnTo>
                <a:lnTo>
                  <a:pt x="9355" y="12722"/>
                </a:lnTo>
                <a:cubicBezTo>
                  <a:pt x="9355" y="12733"/>
                  <a:pt x="9355" y="12733"/>
                  <a:pt x="9355" y="12733"/>
                </a:cubicBezTo>
                <a:cubicBezTo>
                  <a:pt x="9391" y="12722"/>
                  <a:pt x="9403" y="12698"/>
                  <a:pt x="9427" y="12698"/>
                </a:cubicBezTo>
                <a:cubicBezTo>
                  <a:pt x="9444" y="12698"/>
                  <a:pt x="9417" y="12717"/>
                  <a:pt x="9406" y="12722"/>
                </a:cubicBezTo>
                <a:lnTo>
                  <a:pt x="9406" y="12722"/>
                </a:lnTo>
                <a:cubicBezTo>
                  <a:pt x="9405" y="12722"/>
                  <a:pt x="9404" y="12722"/>
                  <a:pt x="9403" y="12722"/>
                </a:cubicBezTo>
                <a:cubicBezTo>
                  <a:pt x="9401" y="12723"/>
                  <a:pt x="9401" y="12724"/>
                  <a:pt x="9402" y="12724"/>
                </a:cubicBezTo>
                <a:cubicBezTo>
                  <a:pt x="9402" y="12724"/>
                  <a:pt x="9404" y="12723"/>
                  <a:pt x="9406" y="12722"/>
                </a:cubicBezTo>
                <a:lnTo>
                  <a:pt x="9406" y="12722"/>
                </a:lnTo>
                <a:cubicBezTo>
                  <a:pt x="9410" y="12724"/>
                  <a:pt x="9414" y="12724"/>
                  <a:pt x="9418" y="12724"/>
                </a:cubicBezTo>
                <a:cubicBezTo>
                  <a:pt x="9434" y="12724"/>
                  <a:pt x="9445" y="12717"/>
                  <a:pt x="9451" y="12717"/>
                </a:cubicBezTo>
                <a:cubicBezTo>
                  <a:pt x="9454" y="12717"/>
                  <a:pt x="9455" y="12721"/>
                  <a:pt x="9450" y="12733"/>
                </a:cubicBezTo>
                <a:cubicBezTo>
                  <a:pt x="9450" y="12733"/>
                  <a:pt x="9438" y="12733"/>
                  <a:pt x="9438" y="12722"/>
                </a:cubicBezTo>
                <a:lnTo>
                  <a:pt x="9438" y="12722"/>
                </a:lnTo>
                <a:cubicBezTo>
                  <a:pt x="9438" y="12757"/>
                  <a:pt x="9474" y="12757"/>
                  <a:pt x="9427" y="12793"/>
                </a:cubicBezTo>
                <a:cubicBezTo>
                  <a:pt x="9415" y="12805"/>
                  <a:pt x="9391" y="12805"/>
                  <a:pt x="9391" y="12805"/>
                </a:cubicBezTo>
                <a:lnTo>
                  <a:pt x="9403" y="12793"/>
                </a:lnTo>
                <a:lnTo>
                  <a:pt x="9403" y="12793"/>
                </a:lnTo>
                <a:cubicBezTo>
                  <a:pt x="9363" y="12803"/>
                  <a:pt x="9407" y="12805"/>
                  <a:pt x="9386" y="12819"/>
                </a:cubicBezTo>
                <a:lnTo>
                  <a:pt x="9386" y="12819"/>
                </a:lnTo>
                <a:cubicBezTo>
                  <a:pt x="9388" y="12819"/>
                  <a:pt x="9390" y="12818"/>
                  <a:pt x="9391" y="12818"/>
                </a:cubicBezTo>
                <a:cubicBezTo>
                  <a:pt x="9403" y="12818"/>
                  <a:pt x="9403" y="12832"/>
                  <a:pt x="9403" y="12841"/>
                </a:cubicBezTo>
                <a:lnTo>
                  <a:pt x="9438" y="12817"/>
                </a:lnTo>
                <a:cubicBezTo>
                  <a:pt x="9457" y="12811"/>
                  <a:pt x="9467" y="12808"/>
                  <a:pt x="9471" y="12808"/>
                </a:cubicBezTo>
                <a:cubicBezTo>
                  <a:pt x="9490" y="12808"/>
                  <a:pt x="9373" y="12866"/>
                  <a:pt x="9403" y="12876"/>
                </a:cubicBezTo>
                <a:cubicBezTo>
                  <a:pt x="9438" y="12876"/>
                  <a:pt x="9403" y="12864"/>
                  <a:pt x="9438" y="12864"/>
                </a:cubicBezTo>
                <a:cubicBezTo>
                  <a:pt x="9438" y="12876"/>
                  <a:pt x="9415" y="12900"/>
                  <a:pt x="9438" y="12912"/>
                </a:cubicBezTo>
                <a:cubicBezTo>
                  <a:pt x="9431" y="12920"/>
                  <a:pt x="9423" y="12932"/>
                  <a:pt x="9410" y="12946"/>
                </a:cubicBezTo>
                <a:lnTo>
                  <a:pt x="9410" y="12946"/>
                </a:lnTo>
                <a:lnTo>
                  <a:pt x="9450" y="12936"/>
                </a:lnTo>
                <a:cubicBezTo>
                  <a:pt x="9450" y="12948"/>
                  <a:pt x="9486" y="12960"/>
                  <a:pt x="9474" y="12972"/>
                </a:cubicBezTo>
                <a:cubicBezTo>
                  <a:pt x="9486" y="12972"/>
                  <a:pt x="9486" y="12960"/>
                  <a:pt x="9498" y="12960"/>
                </a:cubicBezTo>
                <a:cubicBezTo>
                  <a:pt x="9504" y="12963"/>
                  <a:pt x="9511" y="12963"/>
                  <a:pt x="9519" y="12963"/>
                </a:cubicBezTo>
                <a:cubicBezTo>
                  <a:pt x="9527" y="12963"/>
                  <a:pt x="9535" y="12963"/>
                  <a:pt x="9543" y="12963"/>
                </a:cubicBezTo>
                <a:cubicBezTo>
                  <a:pt x="9558" y="12963"/>
                  <a:pt x="9569" y="12966"/>
                  <a:pt x="9569" y="12983"/>
                </a:cubicBezTo>
                <a:cubicBezTo>
                  <a:pt x="9558" y="12991"/>
                  <a:pt x="9550" y="12994"/>
                  <a:pt x="9544" y="12994"/>
                </a:cubicBezTo>
                <a:cubicBezTo>
                  <a:pt x="9532" y="12994"/>
                  <a:pt x="9530" y="12983"/>
                  <a:pt x="9522" y="12983"/>
                </a:cubicBezTo>
                <a:cubicBezTo>
                  <a:pt x="9510" y="13007"/>
                  <a:pt x="9534" y="12995"/>
                  <a:pt x="9534" y="13019"/>
                </a:cubicBezTo>
                <a:cubicBezTo>
                  <a:pt x="9527" y="13025"/>
                  <a:pt x="9524" y="13028"/>
                  <a:pt x="9523" y="13028"/>
                </a:cubicBezTo>
                <a:cubicBezTo>
                  <a:pt x="9519" y="13028"/>
                  <a:pt x="9522" y="13017"/>
                  <a:pt x="9510" y="13017"/>
                </a:cubicBezTo>
                <a:cubicBezTo>
                  <a:pt x="9507" y="13017"/>
                  <a:pt x="9503" y="13017"/>
                  <a:pt x="9498" y="13019"/>
                </a:cubicBezTo>
                <a:lnTo>
                  <a:pt x="9519" y="13040"/>
                </a:lnTo>
                <a:lnTo>
                  <a:pt x="9519" y="13040"/>
                </a:lnTo>
                <a:cubicBezTo>
                  <a:pt x="9526" y="13037"/>
                  <a:pt x="9531" y="13036"/>
                  <a:pt x="9534" y="13036"/>
                </a:cubicBezTo>
                <a:cubicBezTo>
                  <a:pt x="9553" y="13036"/>
                  <a:pt x="9527" y="13067"/>
                  <a:pt x="9546" y="13067"/>
                </a:cubicBezTo>
                <a:cubicBezTo>
                  <a:pt x="9550" y="13079"/>
                  <a:pt x="9560" y="13083"/>
                  <a:pt x="9574" y="13083"/>
                </a:cubicBezTo>
                <a:cubicBezTo>
                  <a:pt x="9602" y="13083"/>
                  <a:pt x="9645" y="13067"/>
                  <a:pt x="9677" y="13067"/>
                </a:cubicBezTo>
                <a:cubicBezTo>
                  <a:pt x="9665" y="13079"/>
                  <a:pt x="9653" y="13091"/>
                  <a:pt x="9641" y="13091"/>
                </a:cubicBezTo>
                <a:cubicBezTo>
                  <a:pt x="9651" y="13081"/>
                  <a:pt x="9652" y="13077"/>
                  <a:pt x="9650" y="13077"/>
                </a:cubicBezTo>
                <a:cubicBezTo>
                  <a:pt x="9647" y="13077"/>
                  <a:pt x="9636" y="13084"/>
                  <a:pt x="9629" y="13091"/>
                </a:cubicBezTo>
                <a:cubicBezTo>
                  <a:pt x="9641" y="13091"/>
                  <a:pt x="9593" y="13138"/>
                  <a:pt x="9569" y="13138"/>
                </a:cubicBezTo>
                <a:cubicBezTo>
                  <a:pt x="9574" y="13141"/>
                  <a:pt x="9578" y="13142"/>
                  <a:pt x="9581" y="13142"/>
                </a:cubicBezTo>
                <a:cubicBezTo>
                  <a:pt x="9594" y="13142"/>
                  <a:pt x="9598" y="13126"/>
                  <a:pt x="9617" y="13126"/>
                </a:cubicBezTo>
                <a:lnTo>
                  <a:pt x="9629" y="13150"/>
                </a:lnTo>
                <a:cubicBezTo>
                  <a:pt x="9653" y="13138"/>
                  <a:pt x="9653" y="13126"/>
                  <a:pt x="9677" y="13126"/>
                </a:cubicBezTo>
                <a:cubicBezTo>
                  <a:pt x="9688" y="13126"/>
                  <a:pt x="9688" y="13138"/>
                  <a:pt x="9700" y="13150"/>
                </a:cubicBezTo>
                <a:cubicBezTo>
                  <a:pt x="9692" y="13159"/>
                  <a:pt x="9678" y="13167"/>
                  <a:pt x="9666" y="13167"/>
                </a:cubicBezTo>
                <a:cubicBezTo>
                  <a:pt x="9661" y="13167"/>
                  <a:pt x="9656" y="13166"/>
                  <a:pt x="9653" y="13162"/>
                </a:cubicBezTo>
                <a:lnTo>
                  <a:pt x="9653" y="13162"/>
                </a:lnTo>
                <a:cubicBezTo>
                  <a:pt x="9653" y="13174"/>
                  <a:pt x="9653" y="13186"/>
                  <a:pt x="9677" y="13186"/>
                </a:cubicBezTo>
                <a:cubicBezTo>
                  <a:pt x="9684" y="13175"/>
                  <a:pt x="9690" y="13172"/>
                  <a:pt x="9696" y="13172"/>
                </a:cubicBezTo>
                <a:cubicBezTo>
                  <a:pt x="9704" y="13172"/>
                  <a:pt x="9711" y="13176"/>
                  <a:pt x="9721" y="13176"/>
                </a:cubicBezTo>
                <a:cubicBezTo>
                  <a:pt x="9728" y="13176"/>
                  <a:pt x="9737" y="13173"/>
                  <a:pt x="9748" y="13162"/>
                </a:cubicBezTo>
                <a:lnTo>
                  <a:pt x="9748" y="13162"/>
                </a:lnTo>
                <a:lnTo>
                  <a:pt x="9736" y="13186"/>
                </a:lnTo>
                <a:cubicBezTo>
                  <a:pt x="9736" y="13186"/>
                  <a:pt x="9726" y="13191"/>
                  <a:pt x="9722" y="13191"/>
                </a:cubicBezTo>
                <a:cubicBezTo>
                  <a:pt x="9720" y="13191"/>
                  <a:pt x="9720" y="13190"/>
                  <a:pt x="9724" y="13186"/>
                </a:cubicBezTo>
                <a:lnTo>
                  <a:pt x="9724" y="13186"/>
                </a:lnTo>
                <a:cubicBezTo>
                  <a:pt x="9706" y="13198"/>
                  <a:pt x="9709" y="13201"/>
                  <a:pt x="9718" y="13201"/>
                </a:cubicBezTo>
                <a:cubicBezTo>
                  <a:pt x="9727" y="13201"/>
                  <a:pt x="9742" y="13198"/>
                  <a:pt x="9748" y="13198"/>
                </a:cubicBezTo>
                <a:cubicBezTo>
                  <a:pt x="9736" y="13210"/>
                  <a:pt x="9748" y="13222"/>
                  <a:pt x="9724" y="13233"/>
                </a:cubicBezTo>
                <a:cubicBezTo>
                  <a:pt x="9748" y="13233"/>
                  <a:pt x="9736" y="13245"/>
                  <a:pt x="9724" y="13257"/>
                </a:cubicBezTo>
                <a:cubicBezTo>
                  <a:pt x="9736" y="13257"/>
                  <a:pt x="9748" y="13245"/>
                  <a:pt x="9760" y="13245"/>
                </a:cubicBezTo>
                <a:lnTo>
                  <a:pt x="9772" y="13269"/>
                </a:lnTo>
                <a:cubicBezTo>
                  <a:pt x="9748" y="13281"/>
                  <a:pt x="9688" y="13317"/>
                  <a:pt x="9688" y="13317"/>
                </a:cubicBezTo>
                <a:cubicBezTo>
                  <a:pt x="9706" y="13317"/>
                  <a:pt x="9731" y="13297"/>
                  <a:pt x="9742" y="13297"/>
                </a:cubicBezTo>
                <a:cubicBezTo>
                  <a:pt x="9746" y="13297"/>
                  <a:pt x="9748" y="13299"/>
                  <a:pt x="9748" y="13305"/>
                </a:cubicBezTo>
                <a:cubicBezTo>
                  <a:pt x="9712" y="13317"/>
                  <a:pt x="9736" y="13341"/>
                  <a:pt x="9677" y="13353"/>
                </a:cubicBezTo>
                <a:cubicBezTo>
                  <a:pt x="9653" y="13376"/>
                  <a:pt x="9665" y="13400"/>
                  <a:pt x="9677" y="13400"/>
                </a:cubicBezTo>
                <a:cubicBezTo>
                  <a:pt x="9712" y="13388"/>
                  <a:pt x="9688" y="13376"/>
                  <a:pt x="9724" y="13364"/>
                </a:cubicBezTo>
                <a:cubicBezTo>
                  <a:pt x="9735" y="13372"/>
                  <a:pt x="9750" y="13373"/>
                  <a:pt x="9765" y="13373"/>
                </a:cubicBezTo>
                <a:cubicBezTo>
                  <a:pt x="9782" y="13373"/>
                  <a:pt x="9799" y="13371"/>
                  <a:pt x="9813" y="13371"/>
                </a:cubicBezTo>
                <a:cubicBezTo>
                  <a:pt x="9831" y="13371"/>
                  <a:pt x="9843" y="13374"/>
                  <a:pt x="9843" y="13388"/>
                </a:cubicBezTo>
                <a:lnTo>
                  <a:pt x="9855" y="13376"/>
                </a:lnTo>
                <a:lnTo>
                  <a:pt x="9867" y="13376"/>
                </a:lnTo>
                <a:cubicBezTo>
                  <a:pt x="9855" y="13388"/>
                  <a:pt x="9855" y="13400"/>
                  <a:pt x="9843" y="13412"/>
                </a:cubicBezTo>
                <a:cubicBezTo>
                  <a:pt x="9819" y="13436"/>
                  <a:pt x="9808" y="13460"/>
                  <a:pt x="9819" y="13472"/>
                </a:cubicBezTo>
                <a:cubicBezTo>
                  <a:pt x="9831" y="13472"/>
                  <a:pt x="9843" y="13460"/>
                  <a:pt x="9855" y="13448"/>
                </a:cubicBezTo>
                <a:cubicBezTo>
                  <a:pt x="9855" y="13460"/>
                  <a:pt x="9855" y="13472"/>
                  <a:pt x="9855" y="13484"/>
                </a:cubicBezTo>
                <a:lnTo>
                  <a:pt x="9819" y="13484"/>
                </a:lnTo>
                <a:cubicBezTo>
                  <a:pt x="9819" y="13495"/>
                  <a:pt x="9867" y="13531"/>
                  <a:pt x="9831" y="13543"/>
                </a:cubicBezTo>
                <a:cubicBezTo>
                  <a:pt x="9831" y="13531"/>
                  <a:pt x="9831" y="13531"/>
                  <a:pt x="9831" y="13531"/>
                </a:cubicBezTo>
                <a:cubicBezTo>
                  <a:pt x="9831" y="13555"/>
                  <a:pt x="9808" y="13555"/>
                  <a:pt x="9831" y="13579"/>
                </a:cubicBezTo>
                <a:cubicBezTo>
                  <a:pt x="9831" y="13593"/>
                  <a:pt x="9823" y="13599"/>
                  <a:pt x="9809" y="13599"/>
                </a:cubicBezTo>
                <a:cubicBezTo>
                  <a:pt x="9799" y="13599"/>
                  <a:pt x="9787" y="13596"/>
                  <a:pt x="9772" y="13591"/>
                </a:cubicBezTo>
                <a:lnTo>
                  <a:pt x="9772" y="13591"/>
                </a:lnTo>
                <a:cubicBezTo>
                  <a:pt x="9831" y="13614"/>
                  <a:pt x="9748" y="13626"/>
                  <a:pt x="9748" y="13626"/>
                </a:cubicBezTo>
                <a:cubicBezTo>
                  <a:pt x="9748" y="13626"/>
                  <a:pt x="9653" y="13829"/>
                  <a:pt x="9581" y="14055"/>
                </a:cubicBezTo>
                <a:cubicBezTo>
                  <a:pt x="9486" y="14293"/>
                  <a:pt x="9438" y="14555"/>
                  <a:pt x="9569" y="14734"/>
                </a:cubicBezTo>
                <a:cubicBezTo>
                  <a:pt x="9593" y="14746"/>
                  <a:pt x="9605" y="14781"/>
                  <a:pt x="9641" y="14781"/>
                </a:cubicBezTo>
                <a:cubicBezTo>
                  <a:pt x="9653" y="14805"/>
                  <a:pt x="9593" y="14793"/>
                  <a:pt x="9617" y="14805"/>
                </a:cubicBezTo>
                <a:cubicBezTo>
                  <a:pt x="9621" y="14804"/>
                  <a:pt x="9625" y="14803"/>
                  <a:pt x="9629" y="14803"/>
                </a:cubicBezTo>
                <a:cubicBezTo>
                  <a:pt x="9663" y="14803"/>
                  <a:pt x="9706" y="14841"/>
                  <a:pt x="9748" y="14841"/>
                </a:cubicBezTo>
                <a:lnTo>
                  <a:pt x="9748" y="14853"/>
                </a:lnTo>
                <a:cubicBezTo>
                  <a:pt x="9752" y="14855"/>
                  <a:pt x="9754" y="14855"/>
                  <a:pt x="9754" y="14855"/>
                </a:cubicBezTo>
                <a:cubicBezTo>
                  <a:pt x="9758" y="14855"/>
                  <a:pt x="9746" y="14844"/>
                  <a:pt x="9751" y="14844"/>
                </a:cubicBezTo>
                <a:cubicBezTo>
                  <a:pt x="9753" y="14844"/>
                  <a:pt x="9759" y="14847"/>
                  <a:pt x="9772" y="14853"/>
                </a:cubicBezTo>
                <a:lnTo>
                  <a:pt x="9712" y="14817"/>
                </a:lnTo>
                <a:lnTo>
                  <a:pt x="9760" y="14817"/>
                </a:lnTo>
                <a:cubicBezTo>
                  <a:pt x="9736" y="14793"/>
                  <a:pt x="9665" y="14757"/>
                  <a:pt x="9712" y="14757"/>
                </a:cubicBezTo>
                <a:cubicBezTo>
                  <a:pt x="9712" y="14754"/>
                  <a:pt x="9716" y="14752"/>
                  <a:pt x="9722" y="14752"/>
                </a:cubicBezTo>
                <a:cubicBezTo>
                  <a:pt x="9733" y="14752"/>
                  <a:pt x="9752" y="14757"/>
                  <a:pt x="9760" y="14757"/>
                </a:cubicBezTo>
                <a:lnTo>
                  <a:pt x="9760" y="14769"/>
                </a:lnTo>
                <a:lnTo>
                  <a:pt x="9796" y="14757"/>
                </a:lnTo>
                <a:lnTo>
                  <a:pt x="9796" y="14757"/>
                </a:lnTo>
                <a:cubicBezTo>
                  <a:pt x="9775" y="14768"/>
                  <a:pt x="9799" y="14796"/>
                  <a:pt x="9806" y="14796"/>
                </a:cubicBezTo>
                <a:cubicBezTo>
                  <a:pt x="9807" y="14796"/>
                  <a:pt x="9808" y="14795"/>
                  <a:pt x="9808" y="14793"/>
                </a:cubicBezTo>
                <a:cubicBezTo>
                  <a:pt x="9831" y="14781"/>
                  <a:pt x="9796" y="14793"/>
                  <a:pt x="9796" y="14769"/>
                </a:cubicBezTo>
                <a:cubicBezTo>
                  <a:pt x="9796" y="14767"/>
                  <a:pt x="9797" y="14766"/>
                  <a:pt x="9798" y="14766"/>
                </a:cubicBezTo>
                <a:cubicBezTo>
                  <a:pt x="9805" y="14766"/>
                  <a:pt x="9824" y="14781"/>
                  <a:pt x="9843" y="14781"/>
                </a:cubicBezTo>
                <a:lnTo>
                  <a:pt x="9843" y="14769"/>
                </a:lnTo>
                <a:cubicBezTo>
                  <a:pt x="9867" y="14781"/>
                  <a:pt x="9843" y="14781"/>
                  <a:pt x="9867" y="14781"/>
                </a:cubicBezTo>
                <a:lnTo>
                  <a:pt x="9855" y="14746"/>
                </a:lnTo>
                <a:lnTo>
                  <a:pt x="9855" y="14746"/>
                </a:lnTo>
                <a:cubicBezTo>
                  <a:pt x="9865" y="14750"/>
                  <a:pt x="9871" y="14751"/>
                  <a:pt x="9875" y="14751"/>
                </a:cubicBezTo>
                <a:cubicBezTo>
                  <a:pt x="9889" y="14751"/>
                  <a:pt x="9852" y="14720"/>
                  <a:pt x="9878" y="14720"/>
                </a:cubicBezTo>
                <a:cubicBezTo>
                  <a:pt x="9881" y="14720"/>
                  <a:pt x="9885" y="14721"/>
                  <a:pt x="9891" y="14722"/>
                </a:cubicBezTo>
                <a:cubicBezTo>
                  <a:pt x="9903" y="14746"/>
                  <a:pt x="9915" y="14734"/>
                  <a:pt x="9939" y="14746"/>
                </a:cubicBezTo>
                <a:lnTo>
                  <a:pt x="9950" y="14698"/>
                </a:lnTo>
                <a:cubicBezTo>
                  <a:pt x="9960" y="14698"/>
                  <a:pt x="9962" y="14713"/>
                  <a:pt x="9962" y="14713"/>
                </a:cubicBezTo>
                <a:cubicBezTo>
                  <a:pt x="9962" y="14713"/>
                  <a:pt x="9962" y="14712"/>
                  <a:pt x="9962" y="14710"/>
                </a:cubicBezTo>
                <a:cubicBezTo>
                  <a:pt x="9986" y="14710"/>
                  <a:pt x="9950" y="14686"/>
                  <a:pt x="9950" y="14686"/>
                </a:cubicBezTo>
                <a:cubicBezTo>
                  <a:pt x="9968" y="14686"/>
                  <a:pt x="9966" y="14666"/>
                  <a:pt x="9984" y="14666"/>
                </a:cubicBezTo>
                <a:cubicBezTo>
                  <a:pt x="9990" y="14666"/>
                  <a:pt x="9998" y="14668"/>
                  <a:pt x="10010" y="14674"/>
                </a:cubicBezTo>
                <a:cubicBezTo>
                  <a:pt x="10058" y="14650"/>
                  <a:pt x="9962" y="14638"/>
                  <a:pt x="9998" y="14627"/>
                </a:cubicBezTo>
                <a:cubicBezTo>
                  <a:pt x="10017" y="14627"/>
                  <a:pt x="10006" y="14642"/>
                  <a:pt x="10013" y="14642"/>
                </a:cubicBezTo>
                <a:cubicBezTo>
                  <a:pt x="10014" y="14642"/>
                  <a:pt x="10017" y="14641"/>
                  <a:pt x="10022" y="14638"/>
                </a:cubicBezTo>
                <a:lnTo>
                  <a:pt x="10022" y="14615"/>
                </a:lnTo>
                <a:cubicBezTo>
                  <a:pt x="10032" y="14615"/>
                  <a:pt x="10058" y="14631"/>
                  <a:pt x="10060" y="14637"/>
                </a:cubicBezTo>
                <a:lnTo>
                  <a:pt x="10060" y="14637"/>
                </a:lnTo>
                <a:cubicBezTo>
                  <a:pt x="10108" y="14602"/>
                  <a:pt x="10189" y="14590"/>
                  <a:pt x="10236" y="14567"/>
                </a:cubicBezTo>
                <a:cubicBezTo>
                  <a:pt x="10248" y="14591"/>
                  <a:pt x="10260" y="14603"/>
                  <a:pt x="10272" y="14615"/>
                </a:cubicBezTo>
                <a:cubicBezTo>
                  <a:pt x="10296" y="14555"/>
                  <a:pt x="10296" y="14531"/>
                  <a:pt x="10296" y="14519"/>
                </a:cubicBezTo>
                <a:cubicBezTo>
                  <a:pt x="10308" y="14519"/>
                  <a:pt x="10296" y="14531"/>
                  <a:pt x="10308" y="14543"/>
                </a:cubicBezTo>
                <a:cubicBezTo>
                  <a:pt x="10284" y="14472"/>
                  <a:pt x="10403" y="14496"/>
                  <a:pt x="10427" y="14448"/>
                </a:cubicBezTo>
                <a:lnTo>
                  <a:pt x="10391" y="14436"/>
                </a:lnTo>
                <a:cubicBezTo>
                  <a:pt x="10498" y="14412"/>
                  <a:pt x="10486" y="14317"/>
                  <a:pt x="10534" y="14257"/>
                </a:cubicBezTo>
                <a:lnTo>
                  <a:pt x="10534" y="14257"/>
                </a:lnTo>
                <a:lnTo>
                  <a:pt x="10522" y="14269"/>
                </a:lnTo>
                <a:cubicBezTo>
                  <a:pt x="10498" y="14246"/>
                  <a:pt x="10498" y="14234"/>
                  <a:pt x="10486" y="14210"/>
                </a:cubicBezTo>
                <a:lnTo>
                  <a:pt x="10486" y="14210"/>
                </a:lnTo>
                <a:cubicBezTo>
                  <a:pt x="10489" y="14213"/>
                  <a:pt x="10495" y="14217"/>
                  <a:pt x="10501" y="14221"/>
                </a:cubicBezTo>
                <a:lnTo>
                  <a:pt x="10501" y="14221"/>
                </a:lnTo>
                <a:cubicBezTo>
                  <a:pt x="10594" y="14183"/>
                  <a:pt x="10618" y="14042"/>
                  <a:pt x="10677" y="13960"/>
                </a:cubicBezTo>
                <a:cubicBezTo>
                  <a:pt x="10700" y="13818"/>
                  <a:pt x="10794" y="13688"/>
                  <a:pt x="10819" y="13546"/>
                </a:cubicBezTo>
                <a:lnTo>
                  <a:pt x="10819" y="13546"/>
                </a:lnTo>
                <a:cubicBezTo>
                  <a:pt x="10817" y="13551"/>
                  <a:pt x="10811" y="13553"/>
                  <a:pt x="10804" y="13553"/>
                </a:cubicBezTo>
                <a:cubicBezTo>
                  <a:pt x="10784" y="13553"/>
                  <a:pt x="10756" y="13539"/>
                  <a:pt x="10772" y="13531"/>
                </a:cubicBezTo>
                <a:cubicBezTo>
                  <a:pt x="10891" y="13519"/>
                  <a:pt x="10772" y="13448"/>
                  <a:pt x="10855" y="13424"/>
                </a:cubicBezTo>
                <a:cubicBezTo>
                  <a:pt x="10843" y="13341"/>
                  <a:pt x="10951" y="13293"/>
                  <a:pt x="10879" y="13198"/>
                </a:cubicBezTo>
                <a:lnTo>
                  <a:pt x="10879" y="13198"/>
                </a:lnTo>
                <a:lnTo>
                  <a:pt x="10915" y="13210"/>
                </a:lnTo>
                <a:cubicBezTo>
                  <a:pt x="10934" y="13200"/>
                  <a:pt x="10923" y="13191"/>
                  <a:pt x="10917" y="13182"/>
                </a:cubicBezTo>
                <a:lnTo>
                  <a:pt x="10917" y="13182"/>
                </a:lnTo>
                <a:cubicBezTo>
                  <a:pt x="10937" y="13147"/>
                  <a:pt x="10916" y="13114"/>
                  <a:pt x="10939" y="13103"/>
                </a:cubicBezTo>
                <a:lnTo>
                  <a:pt x="10891" y="13091"/>
                </a:lnTo>
                <a:cubicBezTo>
                  <a:pt x="10891" y="13079"/>
                  <a:pt x="10927" y="13091"/>
                  <a:pt x="10915" y="13067"/>
                </a:cubicBezTo>
                <a:lnTo>
                  <a:pt x="10915" y="13067"/>
                </a:lnTo>
                <a:lnTo>
                  <a:pt x="10927" y="13079"/>
                </a:lnTo>
                <a:lnTo>
                  <a:pt x="10903" y="13043"/>
                </a:lnTo>
                <a:lnTo>
                  <a:pt x="10903" y="13043"/>
                </a:lnTo>
                <a:cubicBezTo>
                  <a:pt x="10913" y="13047"/>
                  <a:pt x="10920" y="13049"/>
                  <a:pt x="10924" y="13049"/>
                </a:cubicBezTo>
                <a:cubicBezTo>
                  <a:pt x="10949" y="13049"/>
                  <a:pt x="10921" y="13005"/>
                  <a:pt x="10951" y="12995"/>
                </a:cubicBezTo>
                <a:cubicBezTo>
                  <a:pt x="10939" y="12972"/>
                  <a:pt x="10915" y="12924"/>
                  <a:pt x="10939" y="12900"/>
                </a:cubicBezTo>
                <a:cubicBezTo>
                  <a:pt x="10974" y="12900"/>
                  <a:pt x="10986" y="12864"/>
                  <a:pt x="11010" y="12841"/>
                </a:cubicBezTo>
                <a:cubicBezTo>
                  <a:pt x="11010" y="12793"/>
                  <a:pt x="11010" y="12722"/>
                  <a:pt x="11034" y="12662"/>
                </a:cubicBezTo>
                <a:lnTo>
                  <a:pt x="10986" y="12650"/>
                </a:lnTo>
                <a:lnTo>
                  <a:pt x="10986" y="12638"/>
                </a:lnTo>
                <a:lnTo>
                  <a:pt x="11010" y="12638"/>
                </a:lnTo>
                <a:cubicBezTo>
                  <a:pt x="11046" y="12638"/>
                  <a:pt x="11021" y="12618"/>
                  <a:pt x="11022" y="12603"/>
                </a:cubicBezTo>
                <a:lnTo>
                  <a:pt x="11022" y="12603"/>
                </a:lnTo>
                <a:cubicBezTo>
                  <a:pt x="11015" y="12606"/>
                  <a:pt x="11008" y="12607"/>
                  <a:pt x="11002" y="12607"/>
                </a:cubicBezTo>
                <a:cubicBezTo>
                  <a:pt x="10983" y="12607"/>
                  <a:pt x="10969" y="12596"/>
                  <a:pt x="10986" y="12579"/>
                </a:cubicBezTo>
                <a:lnTo>
                  <a:pt x="10986" y="12579"/>
                </a:lnTo>
                <a:lnTo>
                  <a:pt x="10974" y="12567"/>
                </a:lnTo>
                <a:lnTo>
                  <a:pt x="10974" y="12567"/>
                </a:lnTo>
                <a:cubicBezTo>
                  <a:pt x="10986" y="12571"/>
                  <a:pt x="10996" y="12572"/>
                  <a:pt x="11004" y="12572"/>
                </a:cubicBezTo>
                <a:cubicBezTo>
                  <a:pt x="11021" y="12572"/>
                  <a:pt x="11034" y="12567"/>
                  <a:pt x="11058" y="12567"/>
                </a:cubicBezTo>
                <a:cubicBezTo>
                  <a:pt x="11058" y="12519"/>
                  <a:pt x="10998" y="12471"/>
                  <a:pt x="11034" y="12412"/>
                </a:cubicBezTo>
                <a:lnTo>
                  <a:pt x="11034" y="12412"/>
                </a:lnTo>
                <a:cubicBezTo>
                  <a:pt x="11038" y="12413"/>
                  <a:pt x="11041" y="12414"/>
                  <a:pt x="11043" y="12414"/>
                </a:cubicBezTo>
                <a:cubicBezTo>
                  <a:pt x="11056" y="12414"/>
                  <a:pt x="11041" y="12393"/>
                  <a:pt x="11057" y="12393"/>
                </a:cubicBezTo>
                <a:cubicBezTo>
                  <a:pt x="11062" y="12393"/>
                  <a:pt x="11069" y="12395"/>
                  <a:pt x="11082" y="12400"/>
                </a:cubicBezTo>
                <a:cubicBezTo>
                  <a:pt x="11076" y="12376"/>
                  <a:pt x="11064" y="12373"/>
                  <a:pt x="11047" y="12373"/>
                </a:cubicBezTo>
                <a:cubicBezTo>
                  <a:pt x="11042" y="12373"/>
                  <a:pt x="11036" y="12374"/>
                  <a:pt x="11029" y="12374"/>
                </a:cubicBezTo>
                <a:cubicBezTo>
                  <a:pt x="11017" y="12374"/>
                  <a:pt x="11002" y="12372"/>
                  <a:pt x="10986" y="12364"/>
                </a:cubicBezTo>
                <a:cubicBezTo>
                  <a:pt x="10998" y="12364"/>
                  <a:pt x="10974" y="12352"/>
                  <a:pt x="10998" y="12352"/>
                </a:cubicBezTo>
                <a:lnTo>
                  <a:pt x="11046" y="12352"/>
                </a:lnTo>
                <a:lnTo>
                  <a:pt x="11046" y="12329"/>
                </a:lnTo>
                <a:cubicBezTo>
                  <a:pt x="11046" y="12329"/>
                  <a:pt x="11058" y="12341"/>
                  <a:pt x="11058" y="12341"/>
                </a:cubicBezTo>
                <a:cubicBezTo>
                  <a:pt x="11034" y="12293"/>
                  <a:pt x="11117" y="12269"/>
                  <a:pt x="11082" y="12221"/>
                </a:cubicBezTo>
                <a:cubicBezTo>
                  <a:pt x="11077" y="12219"/>
                  <a:pt x="11074" y="12218"/>
                  <a:pt x="11072" y="12218"/>
                </a:cubicBezTo>
                <a:cubicBezTo>
                  <a:pt x="11065" y="12218"/>
                  <a:pt x="11077" y="12233"/>
                  <a:pt x="11058" y="12233"/>
                </a:cubicBezTo>
                <a:cubicBezTo>
                  <a:pt x="11010" y="12186"/>
                  <a:pt x="11105" y="12198"/>
                  <a:pt x="11070" y="12162"/>
                </a:cubicBezTo>
                <a:lnTo>
                  <a:pt x="11070" y="12162"/>
                </a:lnTo>
                <a:lnTo>
                  <a:pt x="11105" y="12174"/>
                </a:lnTo>
                <a:cubicBezTo>
                  <a:pt x="11082" y="12150"/>
                  <a:pt x="11058" y="12150"/>
                  <a:pt x="11082" y="12126"/>
                </a:cubicBezTo>
                <a:cubicBezTo>
                  <a:pt x="11129" y="12126"/>
                  <a:pt x="11117" y="12150"/>
                  <a:pt x="11129" y="12162"/>
                </a:cubicBezTo>
                <a:cubicBezTo>
                  <a:pt x="11129" y="12150"/>
                  <a:pt x="11129" y="12114"/>
                  <a:pt x="11093" y="12114"/>
                </a:cubicBezTo>
                <a:cubicBezTo>
                  <a:pt x="11082" y="12102"/>
                  <a:pt x="11117" y="12102"/>
                  <a:pt x="11129" y="12090"/>
                </a:cubicBezTo>
                <a:cubicBezTo>
                  <a:pt x="11121" y="12090"/>
                  <a:pt x="11113" y="12096"/>
                  <a:pt x="11102" y="12096"/>
                </a:cubicBezTo>
                <a:cubicBezTo>
                  <a:pt x="11096" y="12096"/>
                  <a:pt x="11089" y="12094"/>
                  <a:pt x="11082" y="12090"/>
                </a:cubicBezTo>
                <a:cubicBezTo>
                  <a:pt x="11117" y="12067"/>
                  <a:pt x="11117" y="12031"/>
                  <a:pt x="11117" y="12007"/>
                </a:cubicBezTo>
                <a:lnTo>
                  <a:pt x="11153" y="12007"/>
                </a:lnTo>
                <a:cubicBezTo>
                  <a:pt x="11105" y="11983"/>
                  <a:pt x="11189" y="11995"/>
                  <a:pt x="11189" y="11960"/>
                </a:cubicBezTo>
                <a:cubicBezTo>
                  <a:pt x="11177" y="11876"/>
                  <a:pt x="11129" y="11769"/>
                  <a:pt x="11153" y="11686"/>
                </a:cubicBezTo>
                <a:cubicBezTo>
                  <a:pt x="11105" y="11662"/>
                  <a:pt x="11105" y="11638"/>
                  <a:pt x="11093" y="11614"/>
                </a:cubicBezTo>
                <a:lnTo>
                  <a:pt x="11165" y="11614"/>
                </a:lnTo>
                <a:lnTo>
                  <a:pt x="11141" y="11590"/>
                </a:lnTo>
                <a:cubicBezTo>
                  <a:pt x="11146" y="11588"/>
                  <a:pt x="11150" y="11587"/>
                  <a:pt x="11152" y="11587"/>
                </a:cubicBezTo>
                <a:cubicBezTo>
                  <a:pt x="11159" y="11587"/>
                  <a:pt x="11159" y="11594"/>
                  <a:pt x="11166" y="11594"/>
                </a:cubicBezTo>
                <a:cubicBezTo>
                  <a:pt x="11168" y="11594"/>
                  <a:pt x="11172" y="11593"/>
                  <a:pt x="11177" y="11590"/>
                </a:cubicBezTo>
                <a:lnTo>
                  <a:pt x="11141" y="11579"/>
                </a:lnTo>
                <a:cubicBezTo>
                  <a:pt x="11158" y="11579"/>
                  <a:pt x="11157" y="11548"/>
                  <a:pt x="11172" y="11548"/>
                </a:cubicBezTo>
                <a:cubicBezTo>
                  <a:pt x="11178" y="11548"/>
                  <a:pt x="11187" y="11553"/>
                  <a:pt x="11201" y="11567"/>
                </a:cubicBezTo>
                <a:lnTo>
                  <a:pt x="11212" y="11483"/>
                </a:lnTo>
                <a:cubicBezTo>
                  <a:pt x="11212" y="11459"/>
                  <a:pt x="11153" y="11459"/>
                  <a:pt x="11177" y="11448"/>
                </a:cubicBezTo>
                <a:cubicBezTo>
                  <a:pt x="11181" y="11444"/>
                  <a:pt x="11183" y="11442"/>
                  <a:pt x="11186" y="11442"/>
                </a:cubicBezTo>
                <a:cubicBezTo>
                  <a:pt x="11191" y="11442"/>
                  <a:pt x="11197" y="11448"/>
                  <a:pt x="11212" y="11448"/>
                </a:cubicBezTo>
                <a:cubicBezTo>
                  <a:pt x="11260" y="11388"/>
                  <a:pt x="11082" y="11376"/>
                  <a:pt x="11117" y="11317"/>
                </a:cubicBezTo>
                <a:lnTo>
                  <a:pt x="11129" y="11317"/>
                </a:lnTo>
                <a:cubicBezTo>
                  <a:pt x="11105" y="11317"/>
                  <a:pt x="11117" y="11293"/>
                  <a:pt x="11105" y="11293"/>
                </a:cubicBezTo>
                <a:cubicBezTo>
                  <a:pt x="11034" y="11293"/>
                  <a:pt x="11141" y="11305"/>
                  <a:pt x="11093" y="11317"/>
                </a:cubicBezTo>
                <a:lnTo>
                  <a:pt x="11093" y="11317"/>
                </a:lnTo>
                <a:cubicBezTo>
                  <a:pt x="11046" y="11317"/>
                  <a:pt x="11070" y="11293"/>
                  <a:pt x="11022" y="11293"/>
                </a:cubicBezTo>
                <a:cubicBezTo>
                  <a:pt x="11046" y="11281"/>
                  <a:pt x="11010" y="11269"/>
                  <a:pt x="11010" y="11257"/>
                </a:cubicBezTo>
                <a:cubicBezTo>
                  <a:pt x="11046" y="11245"/>
                  <a:pt x="11022" y="11209"/>
                  <a:pt x="11070" y="11198"/>
                </a:cubicBezTo>
                <a:cubicBezTo>
                  <a:pt x="11058" y="11186"/>
                  <a:pt x="10998" y="11174"/>
                  <a:pt x="10998" y="11162"/>
                </a:cubicBezTo>
                <a:cubicBezTo>
                  <a:pt x="11022" y="11150"/>
                  <a:pt x="11034" y="11150"/>
                  <a:pt x="11041" y="11150"/>
                </a:cubicBezTo>
                <a:cubicBezTo>
                  <a:pt x="11049" y="11150"/>
                  <a:pt x="11052" y="11150"/>
                  <a:pt x="11058" y="11138"/>
                </a:cubicBezTo>
                <a:lnTo>
                  <a:pt x="11022" y="11138"/>
                </a:lnTo>
                <a:cubicBezTo>
                  <a:pt x="11034" y="11126"/>
                  <a:pt x="11046" y="11126"/>
                  <a:pt x="11058" y="11126"/>
                </a:cubicBezTo>
                <a:cubicBezTo>
                  <a:pt x="11058" y="11102"/>
                  <a:pt x="11010" y="11102"/>
                  <a:pt x="11034" y="11090"/>
                </a:cubicBezTo>
                <a:lnTo>
                  <a:pt x="11034" y="11090"/>
                </a:lnTo>
                <a:lnTo>
                  <a:pt x="11070" y="11102"/>
                </a:lnTo>
                <a:cubicBezTo>
                  <a:pt x="11058" y="11078"/>
                  <a:pt x="11058" y="11078"/>
                  <a:pt x="11058" y="11055"/>
                </a:cubicBezTo>
                <a:cubicBezTo>
                  <a:pt x="11076" y="11055"/>
                  <a:pt x="11080" y="11061"/>
                  <a:pt x="11076" y="11065"/>
                </a:cubicBezTo>
                <a:lnTo>
                  <a:pt x="11076" y="11065"/>
                </a:lnTo>
                <a:cubicBezTo>
                  <a:pt x="11110" y="11053"/>
                  <a:pt x="11046" y="11043"/>
                  <a:pt x="11058" y="11043"/>
                </a:cubicBezTo>
                <a:lnTo>
                  <a:pt x="11058" y="11043"/>
                </a:lnTo>
                <a:cubicBezTo>
                  <a:pt x="11046" y="11043"/>
                  <a:pt x="11034" y="11055"/>
                  <a:pt x="10998" y="11055"/>
                </a:cubicBezTo>
                <a:cubicBezTo>
                  <a:pt x="11010" y="11043"/>
                  <a:pt x="10962" y="11019"/>
                  <a:pt x="10998" y="11019"/>
                </a:cubicBezTo>
                <a:lnTo>
                  <a:pt x="11034" y="11031"/>
                </a:lnTo>
                <a:cubicBezTo>
                  <a:pt x="10998" y="11007"/>
                  <a:pt x="10986" y="11019"/>
                  <a:pt x="10998" y="10984"/>
                </a:cubicBezTo>
                <a:lnTo>
                  <a:pt x="10998" y="10984"/>
                </a:lnTo>
                <a:cubicBezTo>
                  <a:pt x="10998" y="10984"/>
                  <a:pt x="10998" y="10984"/>
                  <a:pt x="10998" y="10984"/>
                </a:cubicBezTo>
                <a:lnTo>
                  <a:pt x="10998" y="10984"/>
                </a:lnTo>
                <a:cubicBezTo>
                  <a:pt x="10998" y="10984"/>
                  <a:pt x="10998" y="10983"/>
                  <a:pt x="10998" y="10983"/>
                </a:cubicBezTo>
                <a:lnTo>
                  <a:pt x="10998" y="10983"/>
                </a:lnTo>
                <a:cubicBezTo>
                  <a:pt x="10998" y="10983"/>
                  <a:pt x="10998" y="10984"/>
                  <a:pt x="10998" y="10984"/>
                </a:cubicBezTo>
                <a:lnTo>
                  <a:pt x="10998" y="10984"/>
                </a:lnTo>
                <a:cubicBezTo>
                  <a:pt x="10985" y="10964"/>
                  <a:pt x="11010" y="10944"/>
                  <a:pt x="11010" y="10924"/>
                </a:cubicBezTo>
                <a:cubicBezTo>
                  <a:pt x="10998" y="10912"/>
                  <a:pt x="10986" y="10912"/>
                  <a:pt x="10986" y="10912"/>
                </a:cubicBezTo>
                <a:cubicBezTo>
                  <a:pt x="10974" y="10918"/>
                  <a:pt x="10965" y="10918"/>
                  <a:pt x="10956" y="10918"/>
                </a:cubicBezTo>
                <a:cubicBezTo>
                  <a:pt x="10948" y="10918"/>
                  <a:pt x="10939" y="10918"/>
                  <a:pt x="10927" y="10924"/>
                </a:cubicBezTo>
                <a:cubicBezTo>
                  <a:pt x="10974" y="10900"/>
                  <a:pt x="10855" y="10888"/>
                  <a:pt x="10891" y="10864"/>
                </a:cubicBezTo>
                <a:cubicBezTo>
                  <a:pt x="10915" y="10864"/>
                  <a:pt x="10927" y="10864"/>
                  <a:pt x="10915" y="10876"/>
                </a:cubicBezTo>
                <a:cubicBezTo>
                  <a:pt x="10962" y="10888"/>
                  <a:pt x="11010" y="10888"/>
                  <a:pt x="11046" y="10900"/>
                </a:cubicBezTo>
                <a:cubicBezTo>
                  <a:pt x="11034" y="10888"/>
                  <a:pt x="11022" y="10876"/>
                  <a:pt x="11046" y="10876"/>
                </a:cubicBezTo>
                <a:lnTo>
                  <a:pt x="10998" y="10876"/>
                </a:lnTo>
                <a:cubicBezTo>
                  <a:pt x="10986" y="10876"/>
                  <a:pt x="10998" y="10864"/>
                  <a:pt x="10998" y="10864"/>
                </a:cubicBezTo>
                <a:cubicBezTo>
                  <a:pt x="10991" y="10862"/>
                  <a:pt x="10984" y="10861"/>
                  <a:pt x="10977" y="10861"/>
                </a:cubicBezTo>
                <a:cubicBezTo>
                  <a:pt x="10959" y="10861"/>
                  <a:pt x="10944" y="10868"/>
                  <a:pt x="10930" y="10868"/>
                </a:cubicBezTo>
                <a:cubicBezTo>
                  <a:pt x="10925" y="10868"/>
                  <a:pt x="10920" y="10867"/>
                  <a:pt x="10915" y="10864"/>
                </a:cubicBezTo>
                <a:cubicBezTo>
                  <a:pt x="10903" y="10840"/>
                  <a:pt x="10974" y="10852"/>
                  <a:pt x="10951" y="10840"/>
                </a:cubicBezTo>
                <a:cubicBezTo>
                  <a:pt x="10927" y="10817"/>
                  <a:pt x="10891" y="10840"/>
                  <a:pt x="10903" y="10805"/>
                </a:cubicBezTo>
                <a:lnTo>
                  <a:pt x="10903" y="10805"/>
                </a:lnTo>
                <a:cubicBezTo>
                  <a:pt x="10909" y="10810"/>
                  <a:pt x="10915" y="10813"/>
                  <a:pt x="10918" y="10815"/>
                </a:cubicBezTo>
                <a:lnTo>
                  <a:pt x="10918" y="10815"/>
                </a:lnTo>
                <a:cubicBezTo>
                  <a:pt x="10936" y="10803"/>
                  <a:pt x="10905" y="10780"/>
                  <a:pt x="10962" y="10769"/>
                </a:cubicBezTo>
                <a:cubicBezTo>
                  <a:pt x="10986" y="10769"/>
                  <a:pt x="10998" y="10769"/>
                  <a:pt x="10998" y="10781"/>
                </a:cubicBezTo>
                <a:lnTo>
                  <a:pt x="10986" y="10781"/>
                </a:lnTo>
                <a:cubicBezTo>
                  <a:pt x="10993" y="10783"/>
                  <a:pt x="10998" y="10783"/>
                  <a:pt x="11001" y="10783"/>
                </a:cubicBezTo>
                <a:cubicBezTo>
                  <a:pt x="11016" y="10783"/>
                  <a:pt x="10994" y="10766"/>
                  <a:pt x="11015" y="10766"/>
                </a:cubicBezTo>
                <a:cubicBezTo>
                  <a:pt x="11015" y="10766"/>
                  <a:pt x="11016" y="10766"/>
                  <a:pt x="11017" y="10767"/>
                </a:cubicBezTo>
                <a:lnTo>
                  <a:pt x="11017" y="10767"/>
                </a:lnTo>
                <a:cubicBezTo>
                  <a:pt x="10999" y="10760"/>
                  <a:pt x="11000" y="10743"/>
                  <a:pt x="11010" y="10733"/>
                </a:cubicBezTo>
                <a:lnTo>
                  <a:pt x="10974" y="10733"/>
                </a:lnTo>
                <a:cubicBezTo>
                  <a:pt x="10915" y="10715"/>
                  <a:pt x="10933" y="10715"/>
                  <a:pt x="10964" y="10715"/>
                </a:cubicBezTo>
                <a:cubicBezTo>
                  <a:pt x="10995" y="10715"/>
                  <a:pt x="11040" y="10715"/>
                  <a:pt x="11034" y="10697"/>
                </a:cubicBezTo>
                <a:cubicBezTo>
                  <a:pt x="11028" y="10691"/>
                  <a:pt x="11024" y="10689"/>
                  <a:pt x="11021" y="10689"/>
                </a:cubicBezTo>
                <a:cubicBezTo>
                  <a:pt x="11015" y="10689"/>
                  <a:pt x="11015" y="10700"/>
                  <a:pt x="11007" y="10700"/>
                </a:cubicBezTo>
                <a:cubicBezTo>
                  <a:pt x="11005" y="10700"/>
                  <a:pt x="11002" y="10699"/>
                  <a:pt x="10998" y="10697"/>
                </a:cubicBezTo>
                <a:cubicBezTo>
                  <a:pt x="10998" y="10674"/>
                  <a:pt x="11034" y="10674"/>
                  <a:pt x="11022" y="10650"/>
                </a:cubicBezTo>
                <a:cubicBezTo>
                  <a:pt x="11034" y="10638"/>
                  <a:pt x="11046" y="10626"/>
                  <a:pt x="11093" y="10626"/>
                </a:cubicBezTo>
                <a:cubicBezTo>
                  <a:pt x="11082" y="10602"/>
                  <a:pt x="11117" y="10578"/>
                  <a:pt x="11070" y="10567"/>
                </a:cubicBezTo>
                <a:lnTo>
                  <a:pt x="11070" y="10567"/>
                </a:lnTo>
                <a:cubicBezTo>
                  <a:pt x="11034" y="10602"/>
                  <a:pt x="11117" y="10590"/>
                  <a:pt x="11058" y="10626"/>
                </a:cubicBezTo>
                <a:lnTo>
                  <a:pt x="11022" y="10614"/>
                </a:lnTo>
                <a:cubicBezTo>
                  <a:pt x="11022" y="10603"/>
                  <a:pt x="11003" y="10583"/>
                  <a:pt x="11007" y="10562"/>
                </a:cubicBezTo>
                <a:lnTo>
                  <a:pt x="11007" y="10562"/>
                </a:lnTo>
                <a:cubicBezTo>
                  <a:pt x="11003" y="10567"/>
                  <a:pt x="10995" y="10567"/>
                  <a:pt x="10986" y="10567"/>
                </a:cubicBezTo>
                <a:cubicBezTo>
                  <a:pt x="10974" y="10531"/>
                  <a:pt x="10927" y="10531"/>
                  <a:pt x="10939" y="10495"/>
                </a:cubicBezTo>
                <a:cubicBezTo>
                  <a:pt x="10974" y="10495"/>
                  <a:pt x="10974" y="10507"/>
                  <a:pt x="10974" y="10519"/>
                </a:cubicBezTo>
                <a:cubicBezTo>
                  <a:pt x="10998" y="10507"/>
                  <a:pt x="10974" y="10507"/>
                  <a:pt x="10986" y="10471"/>
                </a:cubicBezTo>
                <a:cubicBezTo>
                  <a:pt x="11022" y="10471"/>
                  <a:pt x="10986" y="10495"/>
                  <a:pt x="11022" y="10495"/>
                </a:cubicBezTo>
                <a:lnTo>
                  <a:pt x="11010" y="10471"/>
                </a:lnTo>
                <a:lnTo>
                  <a:pt x="11010" y="10459"/>
                </a:lnTo>
                <a:cubicBezTo>
                  <a:pt x="10962" y="10459"/>
                  <a:pt x="11022" y="10436"/>
                  <a:pt x="10998" y="10424"/>
                </a:cubicBezTo>
                <a:cubicBezTo>
                  <a:pt x="10998" y="10376"/>
                  <a:pt x="10927" y="10376"/>
                  <a:pt x="10879" y="10352"/>
                </a:cubicBezTo>
                <a:cubicBezTo>
                  <a:pt x="10887" y="10352"/>
                  <a:pt x="10895" y="10347"/>
                  <a:pt x="10906" y="10347"/>
                </a:cubicBezTo>
                <a:cubicBezTo>
                  <a:pt x="10912" y="10347"/>
                  <a:pt x="10919" y="10348"/>
                  <a:pt x="10927" y="10352"/>
                </a:cubicBezTo>
                <a:cubicBezTo>
                  <a:pt x="10915" y="10358"/>
                  <a:pt x="10912" y="10358"/>
                  <a:pt x="10913" y="10358"/>
                </a:cubicBezTo>
                <a:cubicBezTo>
                  <a:pt x="10915" y="10358"/>
                  <a:pt x="10921" y="10358"/>
                  <a:pt x="10927" y="10364"/>
                </a:cubicBezTo>
                <a:cubicBezTo>
                  <a:pt x="10927" y="10351"/>
                  <a:pt x="10945" y="10338"/>
                  <a:pt x="10966" y="10330"/>
                </a:cubicBezTo>
                <a:lnTo>
                  <a:pt x="10966" y="10330"/>
                </a:lnTo>
                <a:cubicBezTo>
                  <a:pt x="10966" y="10331"/>
                  <a:pt x="10967" y="10331"/>
                  <a:pt x="10968" y="10331"/>
                </a:cubicBezTo>
                <a:cubicBezTo>
                  <a:pt x="10971" y="10331"/>
                  <a:pt x="10973" y="10329"/>
                  <a:pt x="10976" y="10327"/>
                </a:cubicBezTo>
                <a:lnTo>
                  <a:pt x="10976" y="10327"/>
                </a:lnTo>
                <a:cubicBezTo>
                  <a:pt x="10973" y="10328"/>
                  <a:pt x="10969" y="10329"/>
                  <a:pt x="10966" y="10330"/>
                </a:cubicBezTo>
                <a:lnTo>
                  <a:pt x="10966" y="10330"/>
                </a:lnTo>
                <a:cubicBezTo>
                  <a:pt x="10965" y="10330"/>
                  <a:pt x="10963" y="10329"/>
                  <a:pt x="10962" y="10328"/>
                </a:cubicBezTo>
                <a:lnTo>
                  <a:pt x="10962" y="10293"/>
                </a:lnTo>
                <a:cubicBezTo>
                  <a:pt x="10949" y="10300"/>
                  <a:pt x="10939" y="10306"/>
                  <a:pt x="10929" y="10306"/>
                </a:cubicBezTo>
                <a:cubicBezTo>
                  <a:pt x="10921" y="10306"/>
                  <a:pt x="10913" y="10303"/>
                  <a:pt x="10903" y="10293"/>
                </a:cubicBezTo>
                <a:cubicBezTo>
                  <a:pt x="10903" y="10281"/>
                  <a:pt x="10903" y="10281"/>
                  <a:pt x="10903" y="10257"/>
                </a:cubicBezTo>
                <a:cubicBezTo>
                  <a:pt x="10911" y="10257"/>
                  <a:pt x="10929" y="10252"/>
                  <a:pt x="10941" y="10252"/>
                </a:cubicBezTo>
                <a:cubicBezTo>
                  <a:pt x="10946" y="10252"/>
                  <a:pt x="10950" y="10253"/>
                  <a:pt x="10951" y="10257"/>
                </a:cubicBezTo>
                <a:lnTo>
                  <a:pt x="10951" y="10257"/>
                </a:lnTo>
                <a:cubicBezTo>
                  <a:pt x="10950" y="10254"/>
                  <a:pt x="10949" y="10233"/>
                  <a:pt x="10927" y="10233"/>
                </a:cubicBezTo>
                <a:cubicBezTo>
                  <a:pt x="10922" y="10238"/>
                  <a:pt x="10917" y="10240"/>
                  <a:pt x="10913" y="10240"/>
                </a:cubicBezTo>
                <a:cubicBezTo>
                  <a:pt x="10899" y="10240"/>
                  <a:pt x="10888" y="10219"/>
                  <a:pt x="10867" y="10219"/>
                </a:cubicBezTo>
                <a:cubicBezTo>
                  <a:pt x="10863" y="10219"/>
                  <a:pt x="10859" y="10220"/>
                  <a:pt x="10855" y="10221"/>
                </a:cubicBezTo>
                <a:lnTo>
                  <a:pt x="10879" y="10197"/>
                </a:lnTo>
                <a:cubicBezTo>
                  <a:pt x="10879" y="10209"/>
                  <a:pt x="10891" y="10209"/>
                  <a:pt x="10891" y="10209"/>
                </a:cubicBezTo>
                <a:cubicBezTo>
                  <a:pt x="10939" y="10197"/>
                  <a:pt x="10879" y="10197"/>
                  <a:pt x="10867" y="10186"/>
                </a:cubicBezTo>
                <a:cubicBezTo>
                  <a:pt x="10879" y="10186"/>
                  <a:pt x="10879" y="10162"/>
                  <a:pt x="10903" y="10162"/>
                </a:cubicBezTo>
                <a:cubicBezTo>
                  <a:pt x="10879" y="10150"/>
                  <a:pt x="10891" y="10138"/>
                  <a:pt x="10915" y="10138"/>
                </a:cubicBezTo>
                <a:cubicBezTo>
                  <a:pt x="10911" y="10134"/>
                  <a:pt x="10907" y="10133"/>
                  <a:pt x="10902" y="10133"/>
                </a:cubicBezTo>
                <a:cubicBezTo>
                  <a:pt x="10894" y="10133"/>
                  <a:pt x="10883" y="10138"/>
                  <a:pt x="10867" y="10138"/>
                </a:cubicBezTo>
                <a:lnTo>
                  <a:pt x="10867" y="10102"/>
                </a:lnTo>
                <a:cubicBezTo>
                  <a:pt x="10891" y="10102"/>
                  <a:pt x="10962" y="10090"/>
                  <a:pt x="10974" y="10090"/>
                </a:cubicBezTo>
                <a:cubicBezTo>
                  <a:pt x="10962" y="10084"/>
                  <a:pt x="10945" y="10084"/>
                  <a:pt x="10930" y="10084"/>
                </a:cubicBezTo>
                <a:cubicBezTo>
                  <a:pt x="10915" y="10084"/>
                  <a:pt x="10903" y="10084"/>
                  <a:pt x="10903" y="10078"/>
                </a:cubicBezTo>
                <a:cubicBezTo>
                  <a:pt x="10944" y="10078"/>
                  <a:pt x="10932" y="10052"/>
                  <a:pt x="10965" y="10052"/>
                </a:cubicBezTo>
                <a:cubicBezTo>
                  <a:pt x="10971" y="10052"/>
                  <a:pt x="10978" y="10053"/>
                  <a:pt x="10986" y="10055"/>
                </a:cubicBezTo>
                <a:cubicBezTo>
                  <a:pt x="11022" y="10043"/>
                  <a:pt x="11010" y="10007"/>
                  <a:pt x="10998" y="9995"/>
                </a:cubicBezTo>
                <a:cubicBezTo>
                  <a:pt x="10962" y="9995"/>
                  <a:pt x="10986" y="10019"/>
                  <a:pt x="10939" y="10019"/>
                </a:cubicBezTo>
                <a:cubicBezTo>
                  <a:pt x="10927" y="9971"/>
                  <a:pt x="10820" y="9983"/>
                  <a:pt x="10831" y="9947"/>
                </a:cubicBezTo>
                <a:lnTo>
                  <a:pt x="10831" y="9947"/>
                </a:lnTo>
                <a:lnTo>
                  <a:pt x="10820" y="9959"/>
                </a:lnTo>
                <a:cubicBezTo>
                  <a:pt x="10796" y="9935"/>
                  <a:pt x="10808" y="9947"/>
                  <a:pt x="10772" y="9935"/>
                </a:cubicBezTo>
                <a:cubicBezTo>
                  <a:pt x="10820" y="9935"/>
                  <a:pt x="10891" y="9888"/>
                  <a:pt x="10879" y="9864"/>
                </a:cubicBezTo>
                <a:cubicBezTo>
                  <a:pt x="10855" y="9864"/>
                  <a:pt x="10831" y="9888"/>
                  <a:pt x="10796" y="9888"/>
                </a:cubicBezTo>
                <a:lnTo>
                  <a:pt x="10784" y="9864"/>
                </a:lnTo>
                <a:lnTo>
                  <a:pt x="10808" y="9864"/>
                </a:lnTo>
                <a:cubicBezTo>
                  <a:pt x="10784" y="9840"/>
                  <a:pt x="10867" y="9816"/>
                  <a:pt x="10808" y="9816"/>
                </a:cubicBezTo>
                <a:lnTo>
                  <a:pt x="10838" y="9804"/>
                </a:lnTo>
                <a:lnTo>
                  <a:pt x="10838" y="9804"/>
                </a:lnTo>
                <a:cubicBezTo>
                  <a:pt x="10840" y="9804"/>
                  <a:pt x="10842" y="9805"/>
                  <a:pt x="10843" y="9805"/>
                </a:cubicBezTo>
                <a:lnTo>
                  <a:pt x="10867" y="9793"/>
                </a:lnTo>
                <a:lnTo>
                  <a:pt x="10867" y="9793"/>
                </a:lnTo>
                <a:lnTo>
                  <a:pt x="10838" y="9804"/>
                </a:lnTo>
                <a:lnTo>
                  <a:pt x="10838" y="9804"/>
                </a:lnTo>
                <a:cubicBezTo>
                  <a:pt x="10818" y="9801"/>
                  <a:pt x="10807" y="9781"/>
                  <a:pt x="10796" y="9781"/>
                </a:cubicBezTo>
                <a:cubicBezTo>
                  <a:pt x="10772" y="9757"/>
                  <a:pt x="10796" y="9745"/>
                  <a:pt x="10820" y="9721"/>
                </a:cubicBezTo>
                <a:lnTo>
                  <a:pt x="10820" y="9721"/>
                </a:lnTo>
                <a:cubicBezTo>
                  <a:pt x="10803" y="9730"/>
                  <a:pt x="10780" y="9738"/>
                  <a:pt x="10764" y="9738"/>
                </a:cubicBezTo>
                <a:cubicBezTo>
                  <a:pt x="10757" y="9738"/>
                  <a:pt x="10752" y="9737"/>
                  <a:pt x="10748" y="9733"/>
                </a:cubicBezTo>
                <a:cubicBezTo>
                  <a:pt x="10820" y="9721"/>
                  <a:pt x="10772" y="9685"/>
                  <a:pt x="10808" y="9685"/>
                </a:cubicBezTo>
                <a:cubicBezTo>
                  <a:pt x="10808" y="9674"/>
                  <a:pt x="10831" y="9662"/>
                  <a:pt x="10796" y="9662"/>
                </a:cubicBezTo>
                <a:lnTo>
                  <a:pt x="10843" y="9662"/>
                </a:lnTo>
                <a:cubicBezTo>
                  <a:pt x="10784" y="9662"/>
                  <a:pt x="10784" y="9638"/>
                  <a:pt x="10760" y="9614"/>
                </a:cubicBezTo>
                <a:cubicBezTo>
                  <a:pt x="10855" y="9602"/>
                  <a:pt x="10748" y="9602"/>
                  <a:pt x="10831" y="9578"/>
                </a:cubicBezTo>
                <a:cubicBezTo>
                  <a:pt x="10772" y="9578"/>
                  <a:pt x="10808" y="9543"/>
                  <a:pt x="10748" y="9543"/>
                </a:cubicBezTo>
                <a:cubicBezTo>
                  <a:pt x="10748" y="9531"/>
                  <a:pt x="10808" y="9519"/>
                  <a:pt x="10820" y="9519"/>
                </a:cubicBezTo>
                <a:lnTo>
                  <a:pt x="10796" y="9507"/>
                </a:lnTo>
                <a:cubicBezTo>
                  <a:pt x="10820" y="9495"/>
                  <a:pt x="10820" y="9459"/>
                  <a:pt x="10831" y="9447"/>
                </a:cubicBezTo>
                <a:lnTo>
                  <a:pt x="10784" y="9435"/>
                </a:lnTo>
                <a:lnTo>
                  <a:pt x="10808" y="9424"/>
                </a:lnTo>
                <a:cubicBezTo>
                  <a:pt x="10792" y="9424"/>
                  <a:pt x="10781" y="9418"/>
                  <a:pt x="10772" y="9418"/>
                </a:cubicBezTo>
                <a:cubicBezTo>
                  <a:pt x="10768" y="9418"/>
                  <a:pt x="10764" y="9420"/>
                  <a:pt x="10760" y="9424"/>
                </a:cubicBezTo>
                <a:cubicBezTo>
                  <a:pt x="10701" y="9424"/>
                  <a:pt x="10736" y="9412"/>
                  <a:pt x="10712" y="9400"/>
                </a:cubicBezTo>
                <a:cubicBezTo>
                  <a:pt x="10724" y="9388"/>
                  <a:pt x="10736" y="9388"/>
                  <a:pt x="10748" y="9388"/>
                </a:cubicBezTo>
                <a:cubicBezTo>
                  <a:pt x="10736" y="9376"/>
                  <a:pt x="10772" y="9376"/>
                  <a:pt x="10796" y="9364"/>
                </a:cubicBezTo>
                <a:lnTo>
                  <a:pt x="10796" y="9364"/>
                </a:lnTo>
                <a:cubicBezTo>
                  <a:pt x="10772" y="9376"/>
                  <a:pt x="10677" y="9364"/>
                  <a:pt x="10653" y="9388"/>
                </a:cubicBezTo>
                <a:cubicBezTo>
                  <a:pt x="10649" y="9391"/>
                  <a:pt x="10645" y="9393"/>
                  <a:pt x="10641" y="9393"/>
                </a:cubicBezTo>
                <a:cubicBezTo>
                  <a:pt x="10630" y="9393"/>
                  <a:pt x="10621" y="9384"/>
                  <a:pt x="10629" y="9376"/>
                </a:cubicBezTo>
                <a:lnTo>
                  <a:pt x="10677" y="9364"/>
                </a:lnTo>
                <a:lnTo>
                  <a:pt x="10617" y="9364"/>
                </a:lnTo>
                <a:cubicBezTo>
                  <a:pt x="10605" y="9352"/>
                  <a:pt x="10641" y="9340"/>
                  <a:pt x="10641" y="9328"/>
                </a:cubicBezTo>
                <a:cubicBezTo>
                  <a:pt x="10641" y="9328"/>
                  <a:pt x="10748" y="9328"/>
                  <a:pt x="10736" y="9293"/>
                </a:cubicBezTo>
                <a:lnTo>
                  <a:pt x="10736" y="9293"/>
                </a:lnTo>
                <a:cubicBezTo>
                  <a:pt x="10748" y="9316"/>
                  <a:pt x="10772" y="9316"/>
                  <a:pt x="10796" y="9316"/>
                </a:cubicBezTo>
                <a:cubicBezTo>
                  <a:pt x="10796" y="9316"/>
                  <a:pt x="10796" y="9311"/>
                  <a:pt x="10803" y="9311"/>
                </a:cubicBezTo>
                <a:cubicBezTo>
                  <a:pt x="10806" y="9311"/>
                  <a:pt x="10812" y="9312"/>
                  <a:pt x="10820" y="9316"/>
                </a:cubicBezTo>
                <a:cubicBezTo>
                  <a:pt x="10808" y="9304"/>
                  <a:pt x="10799" y="9304"/>
                  <a:pt x="10791" y="9304"/>
                </a:cubicBezTo>
                <a:cubicBezTo>
                  <a:pt x="10784" y="9304"/>
                  <a:pt x="10778" y="9304"/>
                  <a:pt x="10772" y="9293"/>
                </a:cubicBezTo>
                <a:cubicBezTo>
                  <a:pt x="10820" y="9281"/>
                  <a:pt x="10831" y="9269"/>
                  <a:pt x="10843" y="9245"/>
                </a:cubicBezTo>
                <a:lnTo>
                  <a:pt x="10843" y="9245"/>
                </a:lnTo>
                <a:lnTo>
                  <a:pt x="10808" y="9269"/>
                </a:lnTo>
                <a:lnTo>
                  <a:pt x="10796" y="9269"/>
                </a:lnTo>
                <a:cubicBezTo>
                  <a:pt x="10796" y="9281"/>
                  <a:pt x="10784" y="9281"/>
                  <a:pt x="10772" y="9281"/>
                </a:cubicBezTo>
                <a:cubicBezTo>
                  <a:pt x="10772" y="9281"/>
                  <a:pt x="10720" y="9270"/>
                  <a:pt x="10732" y="9259"/>
                </a:cubicBezTo>
                <a:lnTo>
                  <a:pt x="10732" y="9259"/>
                </a:lnTo>
                <a:cubicBezTo>
                  <a:pt x="10716" y="9270"/>
                  <a:pt x="10703" y="9274"/>
                  <a:pt x="10693" y="9274"/>
                </a:cubicBezTo>
                <a:cubicBezTo>
                  <a:pt x="10669" y="9274"/>
                  <a:pt x="10659" y="9252"/>
                  <a:pt x="10643" y="9252"/>
                </a:cubicBezTo>
                <a:cubicBezTo>
                  <a:pt x="10639" y="9252"/>
                  <a:pt x="10634" y="9253"/>
                  <a:pt x="10629" y="9257"/>
                </a:cubicBezTo>
                <a:cubicBezTo>
                  <a:pt x="10617" y="9257"/>
                  <a:pt x="10605" y="9245"/>
                  <a:pt x="10629" y="9233"/>
                </a:cubicBezTo>
                <a:cubicBezTo>
                  <a:pt x="10639" y="9236"/>
                  <a:pt x="10646" y="9238"/>
                  <a:pt x="10653" y="9238"/>
                </a:cubicBezTo>
                <a:cubicBezTo>
                  <a:pt x="10665" y="9238"/>
                  <a:pt x="10672" y="9233"/>
                  <a:pt x="10679" y="9225"/>
                </a:cubicBezTo>
                <a:lnTo>
                  <a:pt x="10679" y="9225"/>
                </a:lnTo>
                <a:cubicBezTo>
                  <a:pt x="10678" y="9226"/>
                  <a:pt x="10676" y="9226"/>
                  <a:pt x="10675" y="9226"/>
                </a:cubicBezTo>
                <a:cubicBezTo>
                  <a:pt x="10672" y="9226"/>
                  <a:pt x="10668" y="9225"/>
                  <a:pt x="10665" y="9221"/>
                </a:cubicBezTo>
                <a:cubicBezTo>
                  <a:pt x="10653" y="9209"/>
                  <a:pt x="10689" y="9197"/>
                  <a:pt x="10701" y="9185"/>
                </a:cubicBezTo>
                <a:lnTo>
                  <a:pt x="10724" y="9173"/>
                </a:lnTo>
                <a:cubicBezTo>
                  <a:pt x="10705" y="9173"/>
                  <a:pt x="10694" y="9189"/>
                  <a:pt x="10684" y="9189"/>
                </a:cubicBezTo>
                <a:cubicBezTo>
                  <a:pt x="10681" y="9189"/>
                  <a:pt x="10679" y="9188"/>
                  <a:pt x="10677" y="9185"/>
                </a:cubicBezTo>
                <a:cubicBezTo>
                  <a:pt x="10677" y="9173"/>
                  <a:pt x="10665" y="9162"/>
                  <a:pt x="10677" y="9162"/>
                </a:cubicBezTo>
                <a:cubicBezTo>
                  <a:pt x="10705" y="9162"/>
                  <a:pt x="10741" y="9146"/>
                  <a:pt x="10761" y="9146"/>
                </a:cubicBezTo>
                <a:cubicBezTo>
                  <a:pt x="10766" y="9146"/>
                  <a:pt x="10770" y="9147"/>
                  <a:pt x="10772" y="9150"/>
                </a:cubicBezTo>
                <a:cubicBezTo>
                  <a:pt x="10764" y="9142"/>
                  <a:pt x="10756" y="9122"/>
                  <a:pt x="10740" y="9122"/>
                </a:cubicBezTo>
                <a:cubicBezTo>
                  <a:pt x="10733" y="9122"/>
                  <a:pt x="10724" y="9126"/>
                  <a:pt x="10712" y="9138"/>
                </a:cubicBezTo>
                <a:lnTo>
                  <a:pt x="10701" y="9114"/>
                </a:lnTo>
                <a:cubicBezTo>
                  <a:pt x="10692" y="9131"/>
                  <a:pt x="10678" y="9148"/>
                  <a:pt x="10662" y="9148"/>
                </a:cubicBezTo>
                <a:cubicBezTo>
                  <a:pt x="10655" y="9148"/>
                  <a:pt x="10648" y="9145"/>
                  <a:pt x="10641" y="9138"/>
                </a:cubicBezTo>
                <a:lnTo>
                  <a:pt x="10653" y="9138"/>
                </a:lnTo>
                <a:lnTo>
                  <a:pt x="10617" y="9126"/>
                </a:lnTo>
                <a:lnTo>
                  <a:pt x="10641" y="9114"/>
                </a:lnTo>
                <a:lnTo>
                  <a:pt x="10617" y="9114"/>
                </a:lnTo>
                <a:cubicBezTo>
                  <a:pt x="10629" y="9102"/>
                  <a:pt x="10629" y="9102"/>
                  <a:pt x="10653" y="9090"/>
                </a:cubicBezTo>
                <a:cubicBezTo>
                  <a:pt x="10647" y="9078"/>
                  <a:pt x="10638" y="9075"/>
                  <a:pt x="10629" y="9075"/>
                </a:cubicBezTo>
                <a:cubicBezTo>
                  <a:pt x="10620" y="9075"/>
                  <a:pt x="10611" y="9078"/>
                  <a:pt x="10605" y="9078"/>
                </a:cubicBezTo>
                <a:cubicBezTo>
                  <a:pt x="10593" y="9066"/>
                  <a:pt x="10605" y="9066"/>
                  <a:pt x="10629" y="9066"/>
                </a:cubicBezTo>
                <a:cubicBezTo>
                  <a:pt x="10641" y="9043"/>
                  <a:pt x="10629" y="9019"/>
                  <a:pt x="10641" y="9007"/>
                </a:cubicBezTo>
                <a:cubicBezTo>
                  <a:pt x="10633" y="8999"/>
                  <a:pt x="10630" y="8996"/>
                  <a:pt x="10629" y="8996"/>
                </a:cubicBezTo>
                <a:cubicBezTo>
                  <a:pt x="10626" y="8996"/>
                  <a:pt x="10629" y="9007"/>
                  <a:pt x="10605" y="9007"/>
                </a:cubicBezTo>
                <a:cubicBezTo>
                  <a:pt x="10677" y="8959"/>
                  <a:pt x="10617" y="8923"/>
                  <a:pt x="10593" y="8900"/>
                </a:cubicBezTo>
                <a:cubicBezTo>
                  <a:pt x="10578" y="8906"/>
                  <a:pt x="10570" y="8908"/>
                  <a:pt x="10565" y="8908"/>
                </a:cubicBezTo>
                <a:cubicBezTo>
                  <a:pt x="10554" y="8908"/>
                  <a:pt x="10561" y="8897"/>
                  <a:pt x="10542" y="8897"/>
                </a:cubicBezTo>
                <a:cubicBezTo>
                  <a:pt x="10539" y="8897"/>
                  <a:pt x="10534" y="8897"/>
                  <a:pt x="10529" y="8898"/>
                </a:cubicBezTo>
                <a:lnTo>
                  <a:pt x="10529" y="8898"/>
                </a:lnTo>
                <a:cubicBezTo>
                  <a:pt x="10546" y="8893"/>
                  <a:pt x="10562" y="8869"/>
                  <a:pt x="10579" y="8869"/>
                </a:cubicBezTo>
                <a:cubicBezTo>
                  <a:pt x="10584" y="8869"/>
                  <a:pt x="10589" y="8871"/>
                  <a:pt x="10593" y="8876"/>
                </a:cubicBezTo>
                <a:lnTo>
                  <a:pt x="10581" y="8864"/>
                </a:lnTo>
                <a:cubicBezTo>
                  <a:pt x="10589" y="8859"/>
                  <a:pt x="10595" y="8857"/>
                  <a:pt x="10601" y="8857"/>
                </a:cubicBezTo>
                <a:cubicBezTo>
                  <a:pt x="10612" y="8857"/>
                  <a:pt x="10620" y="8866"/>
                  <a:pt x="10633" y="8866"/>
                </a:cubicBezTo>
                <a:cubicBezTo>
                  <a:pt x="10641" y="8866"/>
                  <a:pt x="10651" y="8863"/>
                  <a:pt x="10665" y="8852"/>
                </a:cubicBezTo>
                <a:cubicBezTo>
                  <a:pt x="10653" y="8828"/>
                  <a:pt x="10581" y="8840"/>
                  <a:pt x="10593" y="8804"/>
                </a:cubicBezTo>
                <a:cubicBezTo>
                  <a:pt x="10653" y="8804"/>
                  <a:pt x="10570" y="8792"/>
                  <a:pt x="10629" y="8781"/>
                </a:cubicBezTo>
                <a:cubicBezTo>
                  <a:pt x="10653" y="8781"/>
                  <a:pt x="10641" y="8792"/>
                  <a:pt x="10653" y="8792"/>
                </a:cubicBezTo>
                <a:lnTo>
                  <a:pt x="10665" y="8792"/>
                </a:lnTo>
                <a:cubicBezTo>
                  <a:pt x="10665" y="8776"/>
                  <a:pt x="10656" y="8771"/>
                  <a:pt x="10643" y="8771"/>
                </a:cubicBezTo>
                <a:cubicBezTo>
                  <a:pt x="10624" y="8771"/>
                  <a:pt x="10594" y="8783"/>
                  <a:pt x="10572" y="8783"/>
                </a:cubicBezTo>
                <a:cubicBezTo>
                  <a:pt x="10567" y="8783"/>
                  <a:pt x="10562" y="8782"/>
                  <a:pt x="10558" y="8781"/>
                </a:cubicBezTo>
                <a:cubicBezTo>
                  <a:pt x="10546" y="8757"/>
                  <a:pt x="10593" y="8745"/>
                  <a:pt x="10617" y="8733"/>
                </a:cubicBezTo>
                <a:cubicBezTo>
                  <a:pt x="10617" y="8733"/>
                  <a:pt x="10617" y="8721"/>
                  <a:pt x="10593" y="8721"/>
                </a:cubicBezTo>
                <a:lnTo>
                  <a:pt x="10593" y="8721"/>
                </a:lnTo>
                <a:cubicBezTo>
                  <a:pt x="10629" y="8721"/>
                  <a:pt x="10570" y="8757"/>
                  <a:pt x="10546" y="8757"/>
                </a:cubicBezTo>
                <a:cubicBezTo>
                  <a:pt x="10593" y="8733"/>
                  <a:pt x="10534" y="8721"/>
                  <a:pt x="10510" y="8721"/>
                </a:cubicBezTo>
                <a:cubicBezTo>
                  <a:pt x="10462" y="8781"/>
                  <a:pt x="10522" y="8745"/>
                  <a:pt x="10462" y="8804"/>
                </a:cubicBezTo>
                <a:cubicBezTo>
                  <a:pt x="10476" y="8804"/>
                  <a:pt x="10497" y="8797"/>
                  <a:pt x="10511" y="8797"/>
                </a:cubicBezTo>
                <a:cubicBezTo>
                  <a:pt x="10521" y="8797"/>
                  <a:pt x="10527" y="8801"/>
                  <a:pt x="10522" y="8816"/>
                </a:cubicBezTo>
                <a:cubicBezTo>
                  <a:pt x="10515" y="8814"/>
                  <a:pt x="10509" y="8813"/>
                  <a:pt x="10504" y="8813"/>
                </a:cubicBezTo>
                <a:cubicBezTo>
                  <a:pt x="10486" y="8813"/>
                  <a:pt x="10486" y="8828"/>
                  <a:pt x="10486" y="8828"/>
                </a:cubicBezTo>
                <a:cubicBezTo>
                  <a:pt x="10491" y="8826"/>
                  <a:pt x="10494" y="8825"/>
                  <a:pt x="10497" y="8825"/>
                </a:cubicBezTo>
                <a:cubicBezTo>
                  <a:pt x="10506" y="8825"/>
                  <a:pt x="10500" y="8840"/>
                  <a:pt x="10510" y="8840"/>
                </a:cubicBezTo>
                <a:cubicBezTo>
                  <a:pt x="10486" y="8852"/>
                  <a:pt x="10439" y="8852"/>
                  <a:pt x="10439" y="8876"/>
                </a:cubicBezTo>
                <a:lnTo>
                  <a:pt x="10510" y="8864"/>
                </a:lnTo>
                <a:lnTo>
                  <a:pt x="10510" y="8864"/>
                </a:lnTo>
                <a:cubicBezTo>
                  <a:pt x="10498" y="8876"/>
                  <a:pt x="10450" y="8876"/>
                  <a:pt x="10474" y="8888"/>
                </a:cubicBezTo>
                <a:cubicBezTo>
                  <a:pt x="10450" y="8888"/>
                  <a:pt x="10437" y="8893"/>
                  <a:pt x="10424" y="8893"/>
                </a:cubicBezTo>
                <a:cubicBezTo>
                  <a:pt x="10417" y="8893"/>
                  <a:pt x="10411" y="8892"/>
                  <a:pt x="10403" y="8888"/>
                </a:cubicBezTo>
                <a:lnTo>
                  <a:pt x="10403" y="8888"/>
                </a:lnTo>
                <a:cubicBezTo>
                  <a:pt x="10355" y="8935"/>
                  <a:pt x="10450" y="8923"/>
                  <a:pt x="10474" y="8935"/>
                </a:cubicBezTo>
                <a:lnTo>
                  <a:pt x="10462" y="8935"/>
                </a:lnTo>
                <a:cubicBezTo>
                  <a:pt x="10474" y="8935"/>
                  <a:pt x="10474" y="8947"/>
                  <a:pt x="10486" y="8947"/>
                </a:cubicBezTo>
                <a:cubicBezTo>
                  <a:pt x="10482" y="8956"/>
                  <a:pt x="10476" y="8958"/>
                  <a:pt x="10469" y="8958"/>
                </a:cubicBezTo>
                <a:cubicBezTo>
                  <a:pt x="10462" y="8958"/>
                  <a:pt x="10455" y="8956"/>
                  <a:pt x="10448" y="8956"/>
                </a:cubicBezTo>
                <a:cubicBezTo>
                  <a:pt x="10445" y="8956"/>
                  <a:pt x="10441" y="8956"/>
                  <a:pt x="10439" y="8959"/>
                </a:cubicBezTo>
                <a:lnTo>
                  <a:pt x="10439" y="8983"/>
                </a:lnTo>
                <a:cubicBezTo>
                  <a:pt x="10450" y="8983"/>
                  <a:pt x="10450" y="8995"/>
                  <a:pt x="10439" y="8995"/>
                </a:cubicBezTo>
                <a:lnTo>
                  <a:pt x="10379" y="8995"/>
                </a:lnTo>
                <a:lnTo>
                  <a:pt x="10427" y="9007"/>
                </a:lnTo>
                <a:cubicBezTo>
                  <a:pt x="10407" y="9016"/>
                  <a:pt x="10396" y="9034"/>
                  <a:pt x="10386" y="9034"/>
                </a:cubicBezTo>
                <a:cubicBezTo>
                  <a:pt x="10384" y="9034"/>
                  <a:pt x="10381" y="9033"/>
                  <a:pt x="10379" y="9031"/>
                </a:cubicBezTo>
                <a:lnTo>
                  <a:pt x="10379" y="9031"/>
                </a:lnTo>
                <a:lnTo>
                  <a:pt x="10391" y="9066"/>
                </a:lnTo>
                <a:lnTo>
                  <a:pt x="10343" y="9078"/>
                </a:lnTo>
                <a:cubicBezTo>
                  <a:pt x="10349" y="9084"/>
                  <a:pt x="10355" y="9087"/>
                  <a:pt x="10360" y="9087"/>
                </a:cubicBezTo>
                <a:cubicBezTo>
                  <a:pt x="10364" y="9087"/>
                  <a:pt x="10367" y="9084"/>
                  <a:pt x="10367" y="9078"/>
                </a:cubicBezTo>
                <a:cubicBezTo>
                  <a:pt x="10367" y="9090"/>
                  <a:pt x="10462" y="9102"/>
                  <a:pt x="10367" y="9126"/>
                </a:cubicBezTo>
                <a:cubicBezTo>
                  <a:pt x="10415" y="9150"/>
                  <a:pt x="10403" y="9162"/>
                  <a:pt x="10439" y="9185"/>
                </a:cubicBezTo>
                <a:cubicBezTo>
                  <a:pt x="10434" y="9184"/>
                  <a:pt x="10430" y="9184"/>
                  <a:pt x="10427" y="9184"/>
                </a:cubicBezTo>
                <a:cubicBezTo>
                  <a:pt x="10397" y="9184"/>
                  <a:pt x="10391" y="9215"/>
                  <a:pt x="10378" y="9215"/>
                </a:cubicBezTo>
                <a:cubicBezTo>
                  <a:pt x="10375" y="9215"/>
                  <a:pt x="10371" y="9213"/>
                  <a:pt x="10367" y="9209"/>
                </a:cubicBezTo>
                <a:lnTo>
                  <a:pt x="10367" y="9209"/>
                </a:lnTo>
                <a:cubicBezTo>
                  <a:pt x="10355" y="9233"/>
                  <a:pt x="10403" y="9221"/>
                  <a:pt x="10415" y="9233"/>
                </a:cubicBezTo>
                <a:cubicBezTo>
                  <a:pt x="10398" y="9241"/>
                  <a:pt x="10369" y="9250"/>
                  <a:pt x="10350" y="9250"/>
                </a:cubicBezTo>
                <a:cubicBezTo>
                  <a:pt x="10346" y="9250"/>
                  <a:pt x="10342" y="9250"/>
                  <a:pt x="10339" y="9249"/>
                </a:cubicBezTo>
                <a:lnTo>
                  <a:pt x="10339" y="9249"/>
                </a:lnTo>
                <a:lnTo>
                  <a:pt x="10355" y="9257"/>
                </a:lnTo>
                <a:lnTo>
                  <a:pt x="10343" y="9257"/>
                </a:lnTo>
                <a:lnTo>
                  <a:pt x="10379" y="9269"/>
                </a:lnTo>
                <a:cubicBezTo>
                  <a:pt x="10355" y="9293"/>
                  <a:pt x="10331" y="9281"/>
                  <a:pt x="10320" y="9293"/>
                </a:cubicBezTo>
                <a:lnTo>
                  <a:pt x="10367" y="9293"/>
                </a:lnTo>
                <a:lnTo>
                  <a:pt x="10343" y="9304"/>
                </a:lnTo>
                <a:cubicBezTo>
                  <a:pt x="10350" y="9301"/>
                  <a:pt x="10356" y="9300"/>
                  <a:pt x="10361" y="9300"/>
                </a:cubicBezTo>
                <a:cubicBezTo>
                  <a:pt x="10373" y="9300"/>
                  <a:pt x="10379" y="9308"/>
                  <a:pt x="10379" y="9316"/>
                </a:cubicBezTo>
                <a:lnTo>
                  <a:pt x="10367" y="9316"/>
                </a:lnTo>
                <a:lnTo>
                  <a:pt x="10379" y="9328"/>
                </a:lnTo>
                <a:cubicBezTo>
                  <a:pt x="10374" y="9326"/>
                  <a:pt x="10371" y="9325"/>
                  <a:pt x="10370" y="9325"/>
                </a:cubicBezTo>
                <a:cubicBezTo>
                  <a:pt x="10362" y="9325"/>
                  <a:pt x="10372" y="9340"/>
                  <a:pt x="10343" y="9340"/>
                </a:cubicBezTo>
                <a:cubicBezTo>
                  <a:pt x="10343" y="9352"/>
                  <a:pt x="10343" y="9352"/>
                  <a:pt x="10355" y="9376"/>
                </a:cubicBezTo>
                <a:lnTo>
                  <a:pt x="10391" y="9364"/>
                </a:lnTo>
                <a:lnTo>
                  <a:pt x="10391" y="9364"/>
                </a:lnTo>
                <a:cubicBezTo>
                  <a:pt x="10415" y="9388"/>
                  <a:pt x="10343" y="9376"/>
                  <a:pt x="10355" y="9400"/>
                </a:cubicBezTo>
                <a:lnTo>
                  <a:pt x="10379" y="9388"/>
                </a:lnTo>
                <a:lnTo>
                  <a:pt x="10379" y="9388"/>
                </a:lnTo>
                <a:cubicBezTo>
                  <a:pt x="10331" y="9424"/>
                  <a:pt x="10427" y="9435"/>
                  <a:pt x="10391" y="9459"/>
                </a:cubicBezTo>
                <a:cubicBezTo>
                  <a:pt x="10391" y="9455"/>
                  <a:pt x="10386" y="9454"/>
                  <a:pt x="10379" y="9454"/>
                </a:cubicBezTo>
                <a:cubicBezTo>
                  <a:pt x="10366" y="9454"/>
                  <a:pt x="10347" y="9459"/>
                  <a:pt x="10355" y="9459"/>
                </a:cubicBezTo>
                <a:cubicBezTo>
                  <a:pt x="10379" y="9471"/>
                  <a:pt x="10379" y="9507"/>
                  <a:pt x="10415" y="9519"/>
                </a:cubicBezTo>
                <a:cubicBezTo>
                  <a:pt x="10379" y="9543"/>
                  <a:pt x="10355" y="9543"/>
                  <a:pt x="10343" y="9566"/>
                </a:cubicBezTo>
                <a:cubicBezTo>
                  <a:pt x="10352" y="9575"/>
                  <a:pt x="10354" y="9583"/>
                  <a:pt x="10363" y="9583"/>
                </a:cubicBezTo>
                <a:cubicBezTo>
                  <a:pt x="10367" y="9583"/>
                  <a:pt x="10372" y="9582"/>
                  <a:pt x="10379" y="9578"/>
                </a:cubicBezTo>
                <a:lnTo>
                  <a:pt x="10379" y="9578"/>
                </a:lnTo>
                <a:cubicBezTo>
                  <a:pt x="10368" y="9600"/>
                  <a:pt x="10397" y="9622"/>
                  <a:pt x="10375" y="9635"/>
                </a:cubicBezTo>
                <a:lnTo>
                  <a:pt x="10375" y="9635"/>
                </a:lnTo>
                <a:cubicBezTo>
                  <a:pt x="10375" y="9635"/>
                  <a:pt x="10375" y="9634"/>
                  <a:pt x="10375" y="9634"/>
                </a:cubicBezTo>
                <a:lnTo>
                  <a:pt x="10375" y="9634"/>
                </a:lnTo>
                <a:cubicBezTo>
                  <a:pt x="10379" y="9634"/>
                  <a:pt x="10360" y="9650"/>
                  <a:pt x="10379" y="9650"/>
                </a:cubicBezTo>
                <a:lnTo>
                  <a:pt x="10403" y="9650"/>
                </a:lnTo>
                <a:cubicBezTo>
                  <a:pt x="10331" y="9685"/>
                  <a:pt x="10450" y="9685"/>
                  <a:pt x="10391" y="9721"/>
                </a:cubicBezTo>
                <a:lnTo>
                  <a:pt x="10379" y="9721"/>
                </a:lnTo>
                <a:lnTo>
                  <a:pt x="10391" y="9733"/>
                </a:lnTo>
                <a:lnTo>
                  <a:pt x="10355" y="9733"/>
                </a:lnTo>
                <a:lnTo>
                  <a:pt x="10355" y="9781"/>
                </a:lnTo>
                <a:lnTo>
                  <a:pt x="10379" y="9769"/>
                </a:lnTo>
                <a:cubicBezTo>
                  <a:pt x="10379" y="9781"/>
                  <a:pt x="10415" y="9781"/>
                  <a:pt x="10391" y="9805"/>
                </a:cubicBezTo>
                <a:cubicBezTo>
                  <a:pt x="10382" y="9802"/>
                  <a:pt x="10377" y="9801"/>
                  <a:pt x="10374" y="9801"/>
                </a:cubicBezTo>
                <a:cubicBezTo>
                  <a:pt x="10363" y="9801"/>
                  <a:pt x="10392" y="9818"/>
                  <a:pt x="10359" y="9827"/>
                </a:cubicBezTo>
                <a:lnTo>
                  <a:pt x="10359" y="9827"/>
                </a:lnTo>
                <a:cubicBezTo>
                  <a:pt x="10353" y="9826"/>
                  <a:pt x="10350" y="9823"/>
                  <a:pt x="10344" y="9817"/>
                </a:cubicBezTo>
                <a:lnTo>
                  <a:pt x="10344" y="9817"/>
                </a:lnTo>
                <a:lnTo>
                  <a:pt x="10355" y="9828"/>
                </a:lnTo>
                <a:cubicBezTo>
                  <a:pt x="10356" y="9828"/>
                  <a:pt x="10358" y="9828"/>
                  <a:pt x="10359" y="9827"/>
                </a:cubicBezTo>
                <a:lnTo>
                  <a:pt x="10359" y="9827"/>
                </a:lnTo>
                <a:cubicBezTo>
                  <a:pt x="10363" y="9828"/>
                  <a:pt x="10369" y="9828"/>
                  <a:pt x="10379" y="9828"/>
                </a:cubicBezTo>
                <a:cubicBezTo>
                  <a:pt x="10403" y="9840"/>
                  <a:pt x="10320" y="9852"/>
                  <a:pt x="10355" y="9864"/>
                </a:cubicBezTo>
                <a:lnTo>
                  <a:pt x="10355" y="9852"/>
                </a:lnTo>
                <a:cubicBezTo>
                  <a:pt x="10363" y="9848"/>
                  <a:pt x="10371" y="9847"/>
                  <a:pt x="10378" y="9847"/>
                </a:cubicBezTo>
                <a:cubicBezTo>
                  <a:pt x="10392" y="9847"/>
                  <a:pt x="10403" y="9852"/>
                  <a:pt x="10403" y="9852"/>
                </a:cubicBezTo>
                <a:cubicBezTo>
                  <a:pt x="10403" y="9852"/>
                  <a:pt x="10391" y="9864"/>
                  <a:pt x="10379" y="9864"/>
                </a:cubicBezTo>
                <a:cubicBezTo>
                  <a:pt x="10403" y="9876"/>
                  <a:pt x="10379" y="9900"/>
                  <a:pt x="10403" y="9900"/>
                </a:cubicBezTo>
                <a:cubicBezTo>
                  <a:pt x="10391" y="9912"/>
                  <a:pt x="10367" y="9912"/>
                  <a:pt x="10355" y="9912"/>
                </a:cubicBezTo>
                <a:cubicBezTo>
                  <a:pt x="10391" y="9935"/>
                  <a:pt x="10355" y="9924"/>
                  <a:pt x="10391" y="9959"/>
                </a:cubicBezTo>
                <a:lnTo>
                  <a:pt x="10367" y="9959"/>
                </a:lnTo>
                <a:lnTo>
                  <a:pt x="10391" y="9971"/>
                </a:lnTo>
                <a:lnTo>
                  <a:pt x="10355" y="9995"/>
                </a:lnTo>
                <a:lnTo>
                  <a:pt x="10379" y="9983"/>
                </a:lnTo>
                <a:cubicBezTo>
                  <a:pt x="10379" y="9995"/>
                  <a:pt x="10391" y="9995"/>
                  <a:pt x="10391" y="10007"/>
                </a:cubicBezTo>
                <a:lnTo>
                  <a:pt x="10355" y="10007"/>
                </a:lnTo>
                <a:cubicBezTo>
                  <a:pt x="10375" y="10027"/>
                  <a:pt x="10336" y="10047"/>
                  <a:pt x="10345" y="10067"/>
                </a:cubicBezTo>
                <a:lnTo>
                  <a:pt x="10345" y="10067"/>
                </a:lnTo>
                <a:cubicBezTo>
                  <a:pt x="10389" y="10091"/>
                  <a:pt x="10296" y="10102"/>
                  <a:pt x="10355" y="10114"/>
                </a:cubicBezTo>
                <a:cubicBezTo>
                  <a:pt x="10343" y="10114"/>
                  <a:pt x="10331" y="10126"/>
                  <a:pt x="10320" y="10126"/>
                </a:cubicBezTo>
                <a:lnTo>
                  <a:pt x="10343" y="10126"/>
                </a:lnTo>
                <a:lnTo>
                  <a:pt x="10308" y="10138"/>
                </a:lnTo>
                <a:lnTo>
                  <a:pt x="10355" y="10138"/>
                </a:lnTo>
                <a:lnTo>
                  <a:pt x="10320" y="10150"/>
                </a:lnTo>
                <a:lnTo>
                  <a:pt x="10343" y="10150"/>
                </a:lnTo>
                <a:cubicBezTo>
                  <a:pt x="10272" y="10174"/>
                  <a:pt x="10331" y="10186"/>
                  <a:pt x="10272" y="10209"/>
                </a:cubicBezTo>
                <a:lnTo>
                  <a:pt x="10320" y="10197"/>
                </a:lnTo>
                <a:lnTo>
                  <a:pt x="10320" y="10197"/>
                </a:lnTo>
                <a:cubicBezTo>
                  <a:pt x="10427" y="10233"/>
                  <a:pt x="10284" y="10305"/>
                  <a:pt x="10331" y="10364"/>
                </a:cubicBezTo>
                <a:lnTo>
                  <a:pt x="10296" y="10364"/>
                </a:lnTo>
                <a:lnTo>
                  <a:pt x="10343" y="10376"/>
                </a:lnTo>
                <a:cubicBezTo>
                  <a:pt x="10331" y="10384"/>
                  <a:pt x="10323" y="10387"/>
                  <a:pt x="10318" y="10387"/>
                </a:cubicBezTo>
                <a:cubicBezTo>
                  <a:pt x="10306" y="10387"/>
                  <a:pt x="10304" y="10376"/>
                  <a:pt x="10296" y="10376"/>
                </a:cubicBezTo>
                <a:cubicBezTo>
                  <a:pt x="10308" y="10400"/>
                  <a:pt x="10343" y="10388"/>
                  <a:pt x="10355" y="10412"/>
                </a:cubicBezTo>
                <a:cubicBezTo>
                  <a:pt x="10347" y="10420"/>
                  <a:pt x="10342" y="10422"/>
                  <a:pt x="10338" y="10422"/>
                </a:cubicBezTo>
                <a:cubicBezTo>
                  <a:pt x="10330" y="10422"/>
                  <a:pt x="10327" y="10412"/>
                  <a:pt x="10320" y="10412"/>
                </a:cubicBezTo>
                <a:cubicBezTo>
                  <a:pt x="10331" y="10436"/>
                  <a:pt x="10355" y="10471"/>
                  <a:pt x="10331" y="10483"/>
                </a:cubicBezTo>
                <a:cubicBezTo>
                  <a:pt x="10339" y="10483"/>
                  <a:pt x="10342" y="10488"/>
                  <a:pt x="10346" y="10488"/>
                </a:cubicBezTo>
                <a:cubicBezTo>
                  <a:pt x="10349" y="10488"/>
                  <a:pt x="10351" y="10487"/>
                  <a:pt x="10355" y="10483"/>
                </a:cubicBezTo>
                <a:cubicBezTo>
                  <a:pt x="10367" y="10507"/>
                  <a:pt x="10355" y="10531"/>
                  <a:pt x="10355" y="10555"/>
                </a:cubicBezTo>
                <a:cubicBezTo>
                  <a:pt x="10331" y="10555"/>
                  <a:pt x="10331" y="10543"/>
                  <a:pt x="10331" y="10543"/>
                </a:cubicBezTo>
                <a:cubicBezTo>
                  <a:pt x="10331" y="10543"/>
                  <a:pt x="10320" y="10555"/>
                  <a:pt x="10331" y="10567"/>
                </a:cubicBezTo>
                <a:lnTo>
                  <a:pt x="10296" y="10555"/>
                </a:lnTo>
                <a:lnTo>
                  <a:pt x="10296" y="10555"/>
                </a:lnTo>
                <a:cubicBezTo>
                  <a:pt x="10296" y="10567"/>
                  <a:pt x="10331" y="10602"/>
                  <a:pt x="10284" y="10602"/>
                </a:cubicBezTo>
                <a:cubicBezTo>
                  <a:pt x="10308" y="10602"/>
                  <a:pt x="10331" y="10602"/>
                  <a:pt x="10331" y="10614"/>
                </a:cubicBezTo>
                <a:cubicBezTo>
                  <a:pt x="10272" y="10626"/>
                  <a:pt x="10355" y="10650"/>
                  <a:pt x="10320" y="10674"/>
                </a:cubicBezTo>
                <a:cubicBezTo>
                  <a:pt x="10310" y="10674"/>
                  <a:pt x="10308" y="10658"/>
                  <a:pt x="10308" y="10658"/>
                </a:cubicBezTo>
                <a:cubicBezTo>
                  <a:pt x="10308" y="10658"/>
                  <a:pt x="10308" y="10659"/>
                  <a:pt x="10308" y="10662"/>
                </a:cubicBezTo>
                <a:cubicBezTo>
                  <a:pt x="10296" y="10674"/>
                  <a:pt x="10320" y="10674"/>
                  <a:pt x="10331" y="10686"/>
                </a:cubicBezTo>
                <a:lnTo>
                  <a:pt x="10308" y="10686"/>
                </a:lnTo>
                <a:lnTo>
                  <a:pt x="10343" y="10733"/>
                </a:lnTo>
                <a:cubicBezTo>
                  <a:pt x="10290" y="10733"/>
                  <a:pt x="10341" y="10771"/>
                  <a:pt x="10328" y="10771"/>
                </a:cubicBezTo>
                <a:cubicBezTo>
                  <a:pt x="10326" y="10771"/>
                  <a:pt x="10323" y="10770"/>
                  <a:pt x="10320" y="10769"/>
                </a:cubicBezTo>
                <a:cubicBezTo>
                  <a:pt x="10316" y="10775"/>
                  <a:pt x="10317" y="10778"/>
                  <a:pt x="10319" y="10778"/>
                </a:cubicBezTo>
                <a:cubicBezTo>
                  <a:pt x="10322" y="10778"/>
                  <a:pt x="10331" y="10772"/>
                  <a:pt x="10337" y="10772"/>
                </a:cubicBezTo>
                <a:cubicBezTo>
                  <a:pt x="10341" y="10772"/>
                  <a:pt x="10343" y="10774"/>
                  <a:pt x="10343" y="10781"/>
                </a:cubicBezTo>
                <a:cubicBezTo>
                  <a:pt x="10320" y="10781"/>
                  <a:pt x="10355" y="10805"/>
                  <a:pt x="10320" y="10805"/>
                </a:cubicBezTo>
                <a:lnTo>
                  <a:pt x="10320" y="10817"/>
                </a:lnTo>
                <a:lnTo>
                  <a:pt x="10284" y="10805"/>
                </a:lnTo>
                <a:lnTo>
                  <a:pt x="10284" y="10805"/>
                </a:lnTo>
                <a:cubicBezTo>
                  <a:pt x="10296" y="10817"/>
                  <a:pt x="10331" y="10828"/>
                  <a:pt x="10355" y="10828"/>
                </a:cubicBezTo>
                <a:cubicBezTo>
                  <a:pt x="10331" y="10840"/>
                  <a:pt x="10355" y="10852"/>
                  <a:pt x="10320" y="10864"/>
                </a:cubicBezTo>
                <a:lnTo>
                  <a:pt x="10308" y="10852"/>
                </a:lnTo>
                <a:lnTo>
                  <a:pt x="10308" y="10852"/>
                </a:lnTo>
                <a:cubicBezTo>
                  <a:pt x="10331" y="10888"/>
                  <a:pt x="10212" y="10912"/>
                  <a:pt x="10272" y="10936"/>
                </a:cubicBezTo>
                <a:cubicBezTo>
                  <a:pt x="10272" y="10942"/>
                  <a:pt x="10269" y="10945"/>
                  <a:pt x="10266" y="10945"/>
                </a:cubicBezTo>
                <a:cubicBezTo>
                  <a:pt x="10263" y="10945"/>
                  <a:pt x="10260" y="10942"/>
                  <a:pt x="10260" y="10936"/>
                </a:cubicBezTo>
                <a:lnTo>
                  <a:pt x="10260" y="10959"/>
                </a:lnTo>
                <a:lnTo>
                  <a:pt x="10236" y="10959"/>
                </a:lnTo>
                <a:lnTo>
                  <a:pt x="10272" y="10995"/>
                </a:lnTo>
                <a:lnTo>
                  <a:pt x="10260" y="10995"/>
                </a:lnTo>
                <a:cubicBezTo>
                  <a:pt x="10248" y="11019"/>
                  <a:pt x="10260" y="11055"/>
                  <a:pt x="10272" y="11078"/>
                </a:cubicBezTo>
                <a:lnTo>
                  <a:pt x="10260" y="11078"/>
                </a:lnTo>
                <a:cubicBezTo>
                  <a:pt x="10296" y="11102"/>
                  <a:pt x="10236" y="11102"/>
                  <a:pt x="10260" y="11126"/>
                </a:cubicBezTo>
                <a:lnTo>
                  <a:pt x="10248" y="11126"/>
                </a:lnTo>
                <a:lnTo>
                  <a:pt x="10248" y="11150"/>
                </a:lnTo>
                <a:lnTo>
                  <a:pt x="10243" y="11145"/>
                </a:lnTo>
                <a:lnTo>
                  <a:pt x="10243" y="11145"/>
                </a:lnTo>
                <a:cubicBezTo>
                  <a:pt x="10250" y="11158"/>
                  <a:pt x="10226" y="11169"/>
                  <a:pt x="10213" y="11174"/>
                </a:cubicBezTo>
                <a:lnTo>
                  <a:pt x="10213" y="11174"/>
                </a:lnTo>
                <a:cubicBezTo>
                  <a:pt x="10213" y="11174"/>
                  <a:pt x="10213" y="11174"/>
                  <a:pt x="10212" y="11174"/>
                </a:cubicBezTo>
                <a:cubicBezTo>
                  <a:pt x="10206" y="11176"/>
                  <a:pt x="10204" y="11177"/>
                  <a:pt x="10204" y="11177"/>
                </a:cubicBezTo>
                <a:cubicBezTo>
                  <a:pt x="10205" y="11177"/>
                  <a:pt x="10208" y="11176"/>
                  <a:pt x="10213" y="11174"/>
                </a:cubicBezTo>
                <a:lnTo>
                  <a:pt x="10213" y="11174"/>
                </a:lnTo>
                <a:cubicBezTo>
                  <a:pt x="10225" y="11186"/>
                  <a:pt x="10248" y="11209"/>
                  <a:pt x="10272" y="11209"/>
                </a:cubicBezTo>
                <a:cubicBezTo>
                  <a:pt x="10272" y="11218"/>
                  <a:pt x="10269" y="11221"/>
                  <a:pt x="10264" y="11221"/>
                </a:cubicBezTo>
                <a:cubicBezTo>
                  <a:pt x="10259" y="11221"/>
                  <a:pt x="10252" y="11218"/>
                  <a:pt x="10246" y="11218"/>
                </a:cubicBezTo>
                <a:cubicBezTo>
                  <a:pt x="10242" y="11218"/>
                  <a:pt x="10239" y="11219"/>
                  <a:pt x="10236" y="11221"/>
                </a:cubicBezTo>
                <a:cubicBezTo>
                  <a:pt x="10224" y="11245"/>
                  <a:pt x="10260" y="11245"/>
                  <a:pt x="10248" y="11269"/>
                </a:cubicBezTo>
                <a:lnTo>
                  <a:pt x="10224" y="11269"/>
                </a:lnTo>
                <a:cubicBezTo>
                  <a:pt x="10224" y="11281"/>
                  <a:pt x="10236" y="11293"/>
                  <a:pt x="10236" y="11305"/>
                </a:cubicBezTo>
                <a:lnTo>
                  <a:pt x="10236" y="11293"/>
                </a:lnTo>
                <a:lnTo>
                  <a:pt x="10236" y="11293"/>
                </a:lnTo>
                <a:cubicBezTo>
                  <a:pt x="10272" y="11329"/>
                  <a:pt x="10177" y="11329"/>
                  <a:pt x="10260" y="11352"/>
                </a:cubicBezTo>
                <a:cubicBezTo>
                  <a:pt x="10236" y="11352"/>
                  <a:pt x="10248" y="11376"/>
                  <a:pt x="10212" y="11376"/>
                </a:cubicBezTo>
                <a:cubicBezTo>
                  <a:pt x="10236" y="11412"/>
                  <a:pt x="10248" y="11436"/>
                  <a:pt x="10260" y="11459"/>
                </a:cubicBezTo>
                <a:cubicBezTo>
                  <a:pt x="10200" y="11459"/>
                  <a:pt x="10260" y="11471"/>
                  <a:pt x="10224" y="11483"/>
                </a:cubicBezTo>
                <a:lnTo>
                  <a:pt x="10260" y="11483"/>
                </a:lnTo>
                <a:cubicBezTo>
                  <a:pt x="10260" y="11531"/>
                  <a:pt x="10177" y="11579"/>
                  <a:pt x="10189" y="11626"/>
                </a:cubicBezTo>
                <a:cubicBezTo>
                  <a:pt x="10165" y="11686"/>
                  <a:pt x="10153" y="11745"/>
                  <a:pt x="10153" y="11781"/>
                </a:cubicBezTo>
                <a:cubicBezTo>
                  <a:pt x="10165" y="11805"/>
                  <a:pt x="10200" y="11829"/>
                  <a:pt x="10189" y="11840"/>
                </a:cubicBezTo>
                <a:cubicBezTo>
                  <a:pt x="10200" y="11876"/>
                  <a:pt x="10212" y="11924"/>
                  <a:pt x="10177" y="11960"/>
                </a:cubicBezTo>
                <a:cubicBezTo>
                  <a:pt x="10173" y="11960"/>
                  <a:pt x="10170" y="11960"/>
                  <a:pt x="10168" y="11959"/>
                </a:cubicBezTo>
                <a:lnTo>
                  <a:pt x="10168" y="11959"/>
                </a:lnTo>
                <a:cubicBezTo>
                  <a:pt x="10168" y="11967"/>
                  <a:pt x="10149" y="11975"/>
                  <a:pt x="10141" y="11983"/>
                </a:cubicBezTo>
                <a:lnTo>
                  <a:pt x="10177" y="11971"/>
                </a:lnTo>
                <a:lnTo>
                  <a:pt x="10177" y="11971"/>
                </a:lnTo>
                <a:cubicBezTo>
                  <a:pt x="10200" y="11995"/>
                  <a:pt x="10165" y="12007"/>
                  <a:pt x="10141" y="12007"/>
                </a:cubicBezTo>
                <a:lnTo>
                  <a:pt x="10177" y="12031"/>
                </a:lnTo>
                <a:lnTo>
                  <a:pt x="10129" y="12043"/>
                </a:lnTo>
                <a:cubicBezTo>
                  <a:pt x="10141" y="12043"/>
                  <a:pt x="10153" y="12067"/>
                  <a:pt x="10189" y="12079"/>
                </a:cubicBezTo>
                <a:cubicBezTo>
                  <a:pt x="10181" y="12079"/>
                  <a:pt x="10173" y="12089"/>
                  <a:pt x="10165" y="12089"/>
                </a:cubicBezTo>
                <a:cubicBezTo>
                  <a:pt x="10161" y="12089"/>
                  <a:pt x="10157" y="12087"/>
                  <a:pt x="10153" y="12079"/>
                </a:cubicBezTo>
                <a:lnTo>
                  <a:pt x="10129" y="12150"/>
                </a:lnTo>
                <a:lnTo>
                  <a:pt x="10129" y="12150"/>
                </a:lnTo>
                <a:lnTo>
                  <a:pt x="10153" y="12138"/>
                </a:lnTo>
                <a:cubicBezTo>
                  <a:pt x="10189" y="12138"/>
                  <a:pt x="10200" y="12162"/>
                  <a:pt x="10189" y="12174"/>
                </a:cubicBezTo>
                <a:cubicBezTo>
                  <a:pt x="10177" y="12168"/>
                  <a:pt x="10165" y="12165"/>
                  <a:pt x="10153" y="12165"/>
                </a:cubicBezTo>
                <a:cubicBezTo>
                  <a:pt x="10141" y="12165"/>
                  <a:pt x="10129" y="12168"/>
                  <a:pt x="10117" y="12174"/>
                </a:cubicBezTo>
                <a:cubicBezTo>
                  <a:pt x="10125" y="12174"/>
                  <a:pt x="10133" y="12169"/>
                  <a:pt x="10144" y="12169"/>
                </a:cubicBezTo>
                <a:cubicBezTo>
                  <a:pt x="10150" y="12169"/>
                  <a:pt x="10157" y="12170"/>
                  <a:pt x="10165" y="12174"/>
                </a:cubicBezTo>
                <a:cubicBezTo>
                  <a:pt x="10177" y="12186"/>
                  <a:pt x="10189" y="12210"/>
                  <a:pt x="10177" y="12221"/>
                </a:cubicBezTo>
                <a:lnTo>
                  <a:pt x="10165" y="12210"/>
                </a:lnTo>
                <a:cubicBezTo>
                  <a:pt x="10165" y="12221"/>
                  <a:pt x="10117" y="12221"/>
                  <a:pt x="10117" y="12233"/>
                </a:cubicBezTo>
                <a:cubicBezTo>
                  <a:pt x="10141" y="12257"/>
                  <a:pt x="10117" y="12257"/>
                  <a:pt x="10165" y="12269"/>
                </a:cubicBezTo>
                <a:cubicBezTo>
                  <a:pt x="10169" y="12277"/>
                  <a:pt x="10166" y="12280"/>
                  <a:pt x="10160" y="12280"/>
                </a:cubicBezTo>
                <a:cubicBezTo>
                  <a:pt x="10149" y="12280"/>
                  <a:pt x="10125" y="12269"/>
                  <a:pt x="10117" y="12269"/>
                </a:cubicBezTo>
                <a:cubicBezTo>
                  <a:pt x="10153" y="12293"/>
                  <a:pt x="10129" y="12317"/>
                  <a:pt x="10093" y="12317"/>
                </a:cubicBezTo>
                <a:cubicBezTo>
                  <a:pt x="10177" y="12341"/>
                  <a:pt x="10058" y="12352"/>
                  <a:pt x="10129" y="12376"/>
                </a:cubicBezTo>
                <a:lnTo>
                  <a:pt x="10093" y="12388"/>
                </a:lnTo>
                <a:cubicBezTo>
                  <a:pt x="10117" y="12388"/>
                  <a:pt x="10153" y="12400"/>
                  <a:pt x="10153" y="12412"/>
                </a:cubicBezTo>
                <a:cubicBezTo>
                  <a:pt x="10145" y="12416"/>
                  <a:pt x="10137" y="12417"/>
                  <a:pt x="10129" y="12417"/>
                </a:cubicBezTo>
                <a:cubicBezTo>
                  <a:pt x="10113" y="12417"/>
                  <a:pt x="10097" y="12412"/>
                  <a:pt x="10081" y="12412"/>
                </a:cubicBezTo>
                <a:lnTo>
                  <a:pt x="10153" y="12436"/>
                </a:lnTo>
                <a:cubicBezTo>
                  <a:pt x="10117" y="12448"/>
                  <a:pt x="10105" y="12471"/>
                  <a:pt x="10093" y="12507"/>
                </a:cubicBezTo>
                <a:cubicBezTo>
                  <a:pt x="10081" y="12471"/>
                  <a:pt x="10069" y="12460"/>
                  <a:pt x="10046" y="12436"/>
                </a:cubicBezTo>
                <a:cubicBezTo>
                  <a:pt x="10069" y="12412"/>
                  <a:pt x="10081" y="12400"/>
                  <a:pt x="10093" y="12388"/>
                </a:cubicBezTo>
                <a:cubicBezTo>
                  <a:pt x="10093" y="12364"/>
                  <a:pt x="10093" y="12352"/>
                  <a:pt x="10093" y="12329"/>
                </a:cubicBezTo>
                <a:cubicBezTo>
                  <a:pt x="10081" y="12281"/>
                  <a:pt x="10069" y="12281"/>
                  <a:pt x="10034" y="12269"/>
                </a:cubicBezTo>
                <a:cubicBezTo>
                  <a:pt x="10046" y="12221"/>
                  <a:pt x="9986" y="12150"/>
                  <a:pt x="10022" y="12138"/>
                </a:cubicBezTo>
                <a:cubicBezTo>
                  <a:pt x="9988" y="12138"/>
                  <a:pt x="10008" y="12106"/>
                  <a:pt x="9979" y="12082"/>
                </a:cubicBezTo>
                <a:lnTo>
                  <a:pt x="9979" y="12082"/>
                </a:lnTo>
                <a:lnTo>
                  <a:pt x="9962" y="12090"/>
                </a:lnTo>
                <a:cubicBezTo>
                  <a:pt x="9998" y="11983"/>
                  <a:pt x="9879" y="11971"/>
                  <a:pt x="9903" y="11876"/>
                </a:cubicBezTo>
                <a:lnTo>
                  <a:pt x="9903" y="11876"/>
                </a:lnTo>
                <a:lnTo>
                  <a:pt x="9891" y="11864"/>
                </a:lnTo>
                <a:cubicBezTo>
                  <a:pt x="9897" y="11858"/>
                  <a:pt x="9906" y="11858"/>
                  <a:pt x="9915" y="11858"/>
                </a:cubicBezTo>
                <a:cubicBezTo>
                  <a:pt x="9924" y="11858"/>
                  <a:pt x="9933" y="11858"/>
                  <a:pt x="9939" y="11852"/>
                </a:cubicBezTo>
                <a:lnTo>
                  <a:pt x="9891" y="11710"/>
                </a:lnTo>
                <a:lnTo>
                  <a:pt x="9879" y="11745"/>
                </a:lnTo>
                <a:cubicBezTo>
                  <a:pt x="9867" y="11710"/>
                  <a:pt x="9819" y="11698"/>
                  <a:pt x="9831" y="11662"/>
                </a:cubicBezTo>
                <a:lnTo>
                  <a:pt x="9831" y="11662"/>
                </a:lnTo>
                <a:cubicBezTo>
                  <a:pt x="9844" y="11668"/>
                  <a:pt x="9851" y="11671"/>
                  <a:pt x="9856" y="11671"/>
                </a:cubicBezTo>
                <a:cubicBezTo>
                  <a:pt x="9877" y="11671"/>
                  <a:pt x="9824" y="11610"/>
                  <a:pt x="9843" y="11590"/>
                </a:cubicBezTo>
                <a:lnTo>
                  <a:pt x="9843" y="11590"/>
                </a:lnTo>
                <a:lnTo>
                  <a:pt x="9867" y="11614"/>
                </a:lnTo>
                <a:cubicBezTo>
                  <a:pt x="9860" y="11586"/>
                  <a:pt x="9857" y="11575"/>
                  <a:pt x="9849" y="11575"/>
                </a:cubicBezTo>
                <a:cubicBezTo>
                  <a:pt x="9843" y="11575"/>
                  <a:pt x="9834" y="11581"/>
                  <a:pt x="9819" y="11590"/>
                </a:cubicBezTo>
                <a:cubicBezTo>
                  <a:pt x="9796" y="11531"/>
                  <a:pt x="9867" y="11519"/>
                  <a:pt x="9819" y="11483"/>
                </a:cubicBezTo>
                <a:lnTo>
                  <a:pt x="9819" y="11483"/>
                </a:lnTo>
                <a:lnTo>
                  <a:pt x="9831" y="11519"/>
                </a:lnTo>
                <a:cubicBezTo>
                  <a:pt x="9824" y="11526"/>
                  <a:pt x="9816" y="11529"/>
                  <a:pt x="9809" y="11529"/>
                </a:cubicBezTo>
                <a:cubicBezTo>
                  <a:pt x="9790" y="11529"/>
                  <a:pt x="9772" y="11512"/>
                  <a:pt x="9772" y="11495"/>
                </a:cubicBezTo>
                <a:cubicBezTo>
                  <a:pt x="9772" y="11495"/>
                  <a:pt x="9778" y="11482"/>
                  <a:pt x="9782" y="11480"/>
                </a:cubicBezTo>
                <a:lnTo>
                  <a:pt x="9782" y="11480"/>
                </a:lnTo>
                <a:cubicBezTo>
                  <a:pt x="9782" y="11481"/>
                  <a:pt x="9783" y="11482"/>
                  <a:pt x="9784" y="11483"/>
                </a:cubicBezTo>
                <a:cubicBezTo>
                  <a:pt x="9784" y="11481"/>
                  <a:pt x="9783" y="11480"/>
                  <a:pt x="9782" y="11480"/>
                </a:cubicBezTo>
                <a:cubicBezTo>
                  <a:pt x="9782" y="11480"/>
                  <a:pt x="9782" y="11480"/>
                  <a:pt x="9782" y="11480"/>
                </a:cubicBezTo>
                <a:lnTo>
                  <a:pt x="9782" y="11480"/>
                </a:lnTo>
                <a:cubicBezTo>
                  <a:pt x="9759" y="11444"/>
                  <a:pt x="9748" y="11375"/>
                  <a:pt x="9736" y="11352"/>
                </a:cubicBezTo>
                <a:cubicBezTo>
                  <a:pt x="9736" y="11338"/>
                  <a:pt x="9744" y="11333"/>
                  <a:pt x="9753" y="11333"/>
                </a:cubicBezTo>
                <a:cubicBezTo>
                  <a:pt x="9760" y="11333"/>
                  <a:pt x="9767" y="11335"/>
                  <a:pt x="9772" y="11340"/>
                </a:cubicBezTo>
                <a:cubicBezTo>
                  <a:pt x="9700" y="11257"/>
                  <a:pt x="9760" y="11293"/>
                  <a:pt x="9688" y="11209"/>
                </a:cubicBezTo>
                <a:lnTo>
                  <a:pt x="9712" y="11209"/>
                </a:lnTo>
                <a:lnTo>
                  <a:pt x="9677" y="11186"/>
                </a:lnTo>
                <a:lnTo>
                  <a:pt x="9688" y="11126"/>
                </a:lnTo>
                <a:lnTo>
                  <a:pt x="9677" y="11150"/>
                </a:lnTo>
                <a:cubicBezTo>
                  <a:pt x="9653" y="11114"/>
                  <a:pt x="9641" y="11102"/>
                  <a:pt x="9629" y="11067"/>
                </a:cubicBezTo>
                <a:lnTo>
                  <a:pt x="9665" y="11067"/>
                </a:lnTo>
                <a:cubicBezTo>
                  <a:pt x="9605" y="10983"/>
                  <a:pt x="9665" y="10948"/>
                  <a:pt x="9593" y="10888"/>
                </a:cubicBezTo>
                <a:cubicBezTo>
                  <a:pt x="9593" y="10884"/>
                  <a:pt x="9595" y="10883"/>
                  <a:pt x="9597" y="10883"/>
                </a:cubicBezTo>
                <a:cubicBezTo>
                  <a:pt x="9601" y="10883"/>
                  <a:pt x="9609" y="10888"/>
                  <a:pt x="9617" y="10888"/>
                </a:cubicBezTo>
                <a:cubicBezTo>
                  <a:pt x="9534" y="10828"/>
                  <a:pt x="9629" y="10817"/>
                  <a:pt x="9546" y="10757"/>
                </a:cubicBezTo>
                <a:cubicBezTo>
                  <a:pt x="9558" y="10757"/>
                  <a:pt x="9569" y="10745"/>
                  <a:pt x="9569" y="10745"/>
                </a:cubicBezTo>
                <a:lnTo>
                  <a:pt x="9546" y="10721"/>
                </a:lnTo>
                <a:lnTo>
                  <a:pt x="9581" y="10709"/>
                </a:lnTo>
                <a:lnTo>
                  <a:pt x="9510" y="10697"/>
                </a:lnTo>
                <a:lnTo>
                  <a:pt x="9546" y="10662"/>
                </a:lnTo>
                <a:lnTo>
                  <a:pt x="9522" y="10662"/>
                </a:lnTo>
                <a:cubicBezTo>
                  <a:pt x="9569" y="10590"/>
                  <a:pt x="9498" y="10555"/>
                  <a:pt x="9522" y="10483"/>
                </a:cubicBezTo>
                <a:lnTo>
                  <a:pt x="9522" y="10483"/>
                </a:lnTo>
                <a:lnTo>
                  <a:pt x="9486" y="10519"/>
                </a:lnTo>
                <a:cubicBezTo>
                  <a:pt x="9331" y="10424"/>
                  <a:pt x="9403" y="10197"/>
                  <a:pt x="9272" y="10066"/>
                </a:cubicBezTo>
                <a:lnTo>
                  <a:pt x="9307" y="10055"/>
                </a:lnTo>
                <a:lnTo>
                  <a:pt x="9236" y="10007"/>
                </a:lnTo>
                <a:cubicBezTo>
                  <a:pt x="9240" y="9992"/>
                  <a:pt x="9246" y="9988"/>
                  <a:pt x="9252" y="9988"/>
                </a:cubicBezTo>
                <a:cubicBezTo>
                  <a:pt x="9264" y="9988"/>
                  <a:pt x="9277" y="10001"/>
                  <a:pt x="9287" y="10001"/>
                </a:cubicBezTo>
                <a:cubicBezTo>
                  <a:pt x="9291" y="10001"/>
                  <a:pt x="9293" y="9999"/>
                  <a:pt x="9296" y="9995"/>
                </a:cubicBezTo>
                <a:cubicBezTo>
                  <a:pt x="9236" y="9935"/>
                  <a:pt x="9224" y="9995"/>
                  <a:pt x="9177" y="9924"/>
                </a:cubicBezTo>
                <a:cubicBezTo>
                  <a:pt x="9177" y="9908"/>
                  <a:pt x="9180" y="9903"/>
                  <a:pt x="9186" y="9903"/>
                </a:cubicBezTo>
                <a:cubicBezTo>
                  <a:pt x="9198" y="9903"/>
                  <a:pt x="9220" y="9927"/>
                  <a:pt x="9236" y="9935"/>
                </a:cubicBezTo>
                <a:cubicBezTo>
                  <a:pt x="9177" y="9876"/>
                  <a:pt x="9105" y="9769"/>
                  <a:pt x="9093" y="9709"/>
                </a:cubicBezTo>
                <a:cubicBezTo>
                  <a:pt x="9093" y="9709"/>
                  <a:pt x="9081" y="9709"/>
                  <a:pt x="9081" y="9721"/>
                </a:cubicBezTo>
                <a:cubicBezTo>
                  <a:pt x="9046" y="9674"/>
                  <a:pt x="9022" y="9602"/>
                  <a:pt x="8998" y="9554"/>
                </a:cubicBezTo>
                <a:cubicBezTo>
                  <a:pt x="9001" y="9551"/>
                  <a:pt x="9005" y="9550"/>
                  <a:pt x="9008" y="9550"/>
                </a:cubicBezTo>
                <a:cubicBezTo>
                  <a:pt x="9017" y="9550"/>
                  <a:pt x="9025" y="9558"/>
                  <a:pt x="9034" y="9566"/>
                </a:cubicBezTo>
                <a:cubicBezTo>
                  <a:pt x="9022" y="9554"/>
                  <a:pt x="9022" y="9519"/>
                  <a:pt x="8998" y="9507"/>
                </a:cubicBezTo>
                <a:lnTo>
                  <a:pt x="8998" y="9507"/>
                </a:lnTo>
                <a:lnTo>
                  <a:pt x="9034" y="9519"/>
                </a:lnTo>
                <a:cubicBezTo>
                  <a:pt x="9022" y="9474"/>
                  <a:pt x="8958" y="9418"/>
                  <a:pt x="8971" y="9382"/>
                </a:cubicBezTo>
                <a:lnTo>
                  <a:pt x="8971" y="9382"/>
                </a:lnTo>
                <a:cubicBezTo>
                  <a:pt x="8968" y="9385"/>
                  <a:pt x="8961" y="9388"/>
                  <a:pt x="8955" y="9388"/>
                </a:cubicBezTo>
                <a:cubicBezTo>
                  <a:pt x="8944" y="9388"/>
                  <a:pt x="8932" y="9382"/>
                  <a:pt x="8926" y="9364"/>
                </a:cubicBezTo>
                <a:cubicBezTo>
                  <a:pt x="8962" y="9316"/>
                  <a:pt x="8855" y="9281"/>
                  <a:pt x="8855" y="9209"/>
                </a:cubicBezTo>
                <a:cubicBezTo>
                  <a:pt x="8865" y="9209"/>
                  <a:pt x="8884" y="9235"/>
                  <a:pt x="8889" y="9235"/>
                </a:cubicBezTo>
                <a:cubicBezTo>
                  <a:pt x="8890" y="9235"/>
                  <a:pt x="8891" y="9235"/>
                  <a:pt x="8891" y="9233"/>
                </a:cubicBezTo>
                <a:cubicBezTo>
                  <a:pt x="8891" y="9197"/>
                  <a:pt x="8843" y="9185"/>
                  <a:pt x="8819" y="9173"/>
                </a:cubicBezTo>
                <a:lnTo>
                  <a:pt x="8843" y="9173"/>
                </a:lnTo>
                <a:lnTo>
                  <a:pt x="8736" y="9054"/>
                </a:lnTo>
                <a:cubicBezTo>
                  <a:pt x="8772" y="9007"/>
                  <a:pt x="8665" y="8947"/>
                  <a:pt x="8700" y="8935"/>
                </a:cubicBezTo>
                <a:cubicBezTo>
                  <a:pt x="8695" y="8925"/>
                  <a:pt x="8692" y="8921"/>
                  <a:pt x="8690" y="8921"/>
                </a:cubicBezTo>
                <a:cubicBezTo>
                  <a:pt x="8686" y="8921"/>
                  <a:pt x="8689" y="8944"/>
                  <a:pt x="8682" y="8944"/>
                </a:cubicBezTo>
                <a:cubicBezTo>
                  <a:pt x="8679" y="8944"/>
                  <a:pt x="8674" y="8939"/>
                  <a:pt x="8665" y="8923"/>
                </a:cubicBezTo>
                <a:cubicBezTo>
                  <a:pt x="8676" y="8900"/>
                  <a:pt x="8617" y="8876"/>
                  <a:pt x="8653" y="8864"/>
                </a:cubicBezTo>
                <a:lnTo>
                  <a:pt x="8665" y="8864"/>
                </a:lnTo>
                <a:lnTo>
                  <a:pt x="8641" y="8828"/>
                </a:lnTo>
                <a:lnTo>
                  <a:pt x="8688" y="8840"/>
                </a:lnTo>
                <a:cubicBezTo>
                  <a:pt x="8666" y="8817"/>
                  <a:pt x="8638" y="8809"/>
                  <a:pt x="8615" y="8809"/>
                </a:cubicBezTo>
                <a:cubicBezTo>
                  <a:pt x="8602" y="8809"/>
                  <a:pt x="8590" y="8812"/>
                  <a:pt x="8581" y="8816"/>
                </a:cubicBezTo>
                <a:cubicBezTo>
                  <a:pt x="8581" y="8769"/>
                  <a:pt x="8534" y="8733"/>
                  <a:pt x="8557" y="8697"/>
                </a:cubicBezTo>
                <a:lnTo>
                  <a:pt x="8557" y="8697"/>
                </a:lnTo>
                <a:lnTo>
                  <a:pt x="8569" y="8709"/>
                </a:lnTo>
                <a:cubicBezTo>
                  <a:pt x="8510" y="8626"/>
                  <a:pt x="8569" y="8495"/>
                  <a:pt x="8474" y="8459"/>
                </a:cubicBezTo>
                <a:cubicBezTo>
                  <a:pt x="8474" y="8453"/>
                  <a:pt x="8477" y="8450"/>
                  <a:pt x="8480" y="8450"/>
                </a:cubicBezTo>
                <a:cubicBezTo>
                  <a:pt x="8481" y="8450"/>
                  <a:pt x="8482" y="8450"/>
                  <a:pt x="8483" y="8451"/>
                </a:cubicBezTo>
                <a:lnTo>
                  <a:pt x="8483" y="8451"/>
                </a:lnTo>
                <a:lnTo>
                  <a:pt x="8462" y="8400"/>
                </a:lnTo>
                <a:lnTo>
                  <a:pt x="8486" y="8400"/>
                </a:lnTo>
                <a:lnTo>
                  <a:pt x="8391" y="8328"/>
                </a:lnTo>
                <a:lnTo>
                  <a:pt x="8415" y="8316"/>
                </a:lnTo>
                <a:cubicBezTo>
                  <a:pt x="8379" y="8258"/>
                  <a:pt x="8321" y="8164"/>
                  <a:pt x="8262" y="8082"/>
                </a:cubicBezTo>
                <a:lnTo>
                  <a:pt x="8262" y="8082"/>
                </a:lnTo>
                <a:cubicBezTo>
                  <a:pt x="8265" y="8084"/>
                  <a:pt x="8268" y="8087"/>
                  <a:pt x="8272" y="8090"/>
                </a:cubicBezTo>
                <a:lnTo>
                  <a:pt x="8260" y="8078"/>
                </a:lnTo>
                <a:lnTo>
                  <a:pt x="8260" y="8078"/>
                </a:lnTo>
                <a:cubicBezTo>
                  <a:pt x="8261" y="8079"/>
                  <a:pt x="8261" y="8081"/>
                  <a:pt x="8262" y="8082"/>
                </a:cubicBezTo>
                <a:lnTo>
                  <a:pt x="8262" y="8082"/>
                </a:lnTo>
                <a:cubicBezTo>
                  <a:pt x="8192" y="8017"/>
                  <a:pt x="8234" y="7993"/>
                  <a:pt x="8176" y="7947"/>
                </a:cubicBezTo>
                <a:lnTo>
                  <a:pt x="8188" y="7947"/>
                </a:lnTo>
                <a:lnTo>
                  <a:pt x="8153" y="7900"/>
                </a:lnTo>
                <a:lnTo>
                  <a:pt x="8176" y="7900"/>
                </a:lnTo>
                <a:cubicBezTo>
                  <a:pt x="8126" y="7879"/>
                  <a:pt x="8135" y="7782"/>
                  <a:pt x="8132" y="7782"/>
                </a:cubicBezTo>
                <a:lnTo>
                  <a:pt x="8132" y="7782"/>
                </a:lnTo>
                <a:cubicBezTo>
                  <a:pt x="8132" y="7782"/>
                  <a:pt x="8131" y="7785"/>
                  <a:pt x="8129" y="7792"/>
                </a:cubicBezTo>
                <a:cubicBezTo>
                  <a:pt x="8093" y="7780"/>
                  <a:pt x="8057" y="7757"/>
                  <a:pt x="8034" y="7757"/>
                </a:cubicBezTo>
                <a:cubicBezTo>
                  <a:pt x="7986" y="7697"/>
                  <a:pt x="8034" y="7733"/>
                  <a:pt x="8022" y="7685"/>
                </a:cubicBezTo>
                <a:cubicBezTo>
                  <a:pt x="7998" y="7638"/>
                  <a:pt x="7962" y="7649"/>
                  <a:pt x="7938" y="7578"/>
                </a:cubicBezTo>
                <a:lnTo>
                  <a:pt x="7962" y="7566"/>
                </a:lnTo>
                <a:cubicBezTo>
                  <a:pt x="7940" y="7544"/>
                  <a:pt x="7918" y="7532"/>
                  <a:pt x="7896" y="7503"/>
                </a:cubicBezTo>
                <a:lnTo>
                  <a:pt x="7896" y="7503"/>
                </a:lnTo>
                <a:cubicBezTo>
                  <a:pt x="7898" y="7504"/>
                  <a:pt x="7900" y="7505"/>
                  <a:pt x="7903" y="7507"/>
                </a:cubicBezTo>
                <a:lnTo>
                  <a:pt x="7891" y="7495"/>
                </a:lnTo>
                <a:lnTo>
                  <a:pt x="7891" y="7495"/>
                </a:lnTo>
                <a:cubicBezTo>
                  <a:pt x="7893" y="7498"/>
                  <a:pt x="7894" y="7500"/>
                  <a:pt x="7896" y="7503"/>
                </a:cubicBezTo>
                <a:lnTo>
                  <a:pt x="7896" y="7503"/>
                </a:lnTo>
                <a:cubicBezTo>
                  <a:pt x="7823" y="7455"/>
                  <a:pt x="7888" y="7388"/>
                  <a:pt x="7795" y="7388"/>
                </a:cubicBezTo>
                <a:cubicBezTo>
                  <a:pt x="7783" y="7352"/>
                  <a:pt x="7748" y="7304"/>
                  <a:pt x="7772" y="7292"/>
                </a:cubicBezTo>
                <a:cubicBezTo>
                  <a:pt x="7700" y="7221"/>
                  <a:pt x="7653" y="7161"/>
                  <a:pt x="7581" y="7102"/>
                </a:cubicBezTo>
                <a:cubicBezTo>
                  <a:pt x="7629" y="7054"/>
                  <a:pt x="7569" y="7090"/>
                  <a:pt x="7569" y="7018"/>
                </a:cubicBezTo>
                <a:lnTo>
                  <a:pt x="7545" y="7042"/>
                </a:lnTo>
                <a:cubicBezTo>
                  <a:pt x="7462" y="6935"/>
                  <a:pt x="7438" y="6768"/>
                  <a:pt x="7343" y="6649"/>
                </a:cubicBezTo>
                <a:lnTo>
                  <a:pt x="7367" y="6637"/>
                </a:lnTo>
                <a:lnTo>
                  <a:pt x="7319" y="6626"/>
                </a:lnTo>
                <a:cubicBezTo>
                  <a:pt x="7236" y="6495"/>
                  <a:pt x="7117" y="6316"/>
                  <a:pt x="7045" y="6221"/>
                </a:cubicBezTo>
                <a:cubicBezTo>
                  <a:pt x="7010" y="6197"/>
                  <a:pt x="6938" y="6161"/>
                  <a:pt x="6914" y="6114"/>
                </a:cubicBezTo>
                <a:cubicBezTo>
                  <a:pt x="6831" y="6030"/>
                  <a:pt x="6748" y="5947"/>
                  <a:pt x="6676" y="5840"/>
                </a:cubicBezTo>
                <a:cubicBezTo>
                  <a:pt x="6691" y="5840"/>
                  <a:pt x="6696" y="5831"/>
                  <a:pt x="6701" y="5827"/>
                </a:cubicBezTo>
                <a:lnTo>
                  <a:pt x="6701" y="5827"/>
                </a:lnTo>
                <a:cubicBezTo>
                  <a:pt x="6705" y="5827"/>
                  <a:pt x="6708" y="5828"/>
                  <a:pt x="6712" y="5828"/>
                </a:cubicBezTo>
                <a:cubicBezTo>
                  <a:pt x="6710" y="5825"/>
                  <a:pt x="6708" y="5824"/>
                  <a:pt x="6706" y="5824"/>
                </a:cubicBezTo>
                <a:cubicBezTo>
                  <a:pt x="6704" y="5824"/>
                  <a:pt x="6703" y="5825"/>
                  <a:pt x="6701" y="5827"/>
                </a:cubicBezTo>
                <a:lnTo>
                  <a:pt x="6701" y="5827"/>
                </a:lnTo>
                <a:cubicBezTo>
                  <a:pt x="6664" y="5818"/>
                  <a:pt x="6663" y="5766"/>
                  <a:pt x="6652" y="5744"/>
                </a:cubicBezTo>
                <a:lnTo>
                  <a:pt x="6652" y="5792"/>
                </a:lnTo>
                <a:cubicBezTo>
                  <a:pt x="6605" y="5780"/>
                  <a:pt x="6593" y="5721"/>
                  <a:pt x="6605" y="5697"/>
                </a:cubicBezTo>
                <a:lnTo>
                  <a:pt x="6533" y="5673"/>
                </a:lnTo>
                <a:cubicBezTo>
                  <a:pt x="6545" y="5661"/>
                  <a:pt x="6545" y="5661"/>
                  <a:pt x="6545" y="5649"/>
                </a:cubicBezTo>
                <a:lnTo>
                  <a:pt x="6545" y="5649"/>
                </a:lnTo>
                <a:lnTo>
                  <a:pt x="6521" y="5661"/>
                </a:lnTo>
                <a:lnTo>
                  <a:pt x="6533" y="5602"/>
                </a:lnTo>
                <a:cubicBezTo>
                  <a:pt x="6523" y="5602"/>
                  <a:pt x="6475" y="5564"/>
                  <a:pt x="6439" y="5564"/>
                </a:cubicBezTo>
                <a:cubicBezTo>
                  <a:pt x="6434" y="5564"/>
                  <a:pt x="6430" y="5565"/>
                  <a:pt x="6426" y="5566"/>
                </a:cubicBezTo>
                <a:cubicBezTo>
                  <a:pt x="6426" y="5548"/>
                  <a:pt x="6413" y="5517"/>
                  <a:pt x="6421" y="5517"/>
                </a:cubicBezTo>
                <a:cubicBezTo>
                  <a:pt x="6424" y="5517"/>
                  <a:pt x="6429" y="5521"/>
                  <a:pt x="6438" y="5530"/>
                </a:cubicBezTo>
                <a:lnTo>
                  <a:pt x="6319" y="5352"/>
                </a:lnTo>
                <a:lnTo>
                  <a:pt x="6331" y="5387"/>
                </a:lnTo>
                <a:cubicBezTo>
                  <a:pt x="6324" y="5394"/>
                  <a:pt x="6315" y="5397"/>
                  <a:pt x="6304" y="5397"/>
                </a:cubicBezTo>
                <a:cubicBezTo>
                  <a:pt x="6278" y="5397"/>
                  <a:pt x="6244" y="5377"/>
                  <a:pt x="6236" y="5352"/>
                </a:cubicBezTo>
                <a:lnTo>
                  <a:pt x="6236" y="5352"/>
                </a:lnTo>
                <a:cubicBezTo>
                  <a:pt x="6241" y="5353"/>
                  <a:pt x="6245" y="5353"/>
                  <a:pt x="6250" y="5353"/>
                </a:cubicBezTo>
                <a:cubicBezTo>
                  <a:pt x="6283" y="5353"/>
                  <a:pt x="6283" y="5313"/>
                  <a:pt x="6283" y="5292"/>
                </a:cubicBezTo>
                <a:cubicBezTo>
                  <a:pt x="6281" y="5291"/>
                  <a:pt x="6279" y="5290"/>
                  <a:pt x="6277" y="5290"/>
                </a:cubicBezTo>
                <a:cubicBezTo>
                  <a:pt x="6264" y="5290"/>
                  <a:pt x="6281" y="5328"/>
                  <a:pt x="6259" y="5328"/>
                </a:cubicBezTo>
                <a:cubicBezTo>
                  <a:pt x="6212" y="5316"/>
                  <a:pt x="6164" y="5268"/>
                  <a:pt x="6164" y="5244"/>
                </a:cubicBezTo>
                <a:lnTo>
                  <a:pt x="6188" y="5244"/>
                </a:lnTo>
                <a:cubicBezTo>
                  <a:pt x="6140" y="5221"/>
                  <a:pt x="6176" y="5161"/>
                  <a:pt x="6140" y="5137"/>
                </a:cubicBezTo>
                <a:cubicBezTo>
                  <a:pt x="6110" y="5122"/>
                  <a:pt x="6099" y="5102"/>
                  <a:pt x="6086" y="5102"/>
                </a:cubicBezTo>
                <a:cubicBezTo>
                  <a:pt x="6078" y="5102"/>
                  <a:pt x="6070" y="5108"/>
                  <a:pt x="6057" y="5125"/>
                </a:cubicBezTo>
                <a:cubicBezTo>
                  <a:pt x="6009" y="5090"/>
                  <a:pt x="6069" y="5078"/>
                  <a:pt x="6057" y="5066"/>
                </a:cubicBezTo>
                <a:cubicBezTo>
                  <a:pt x="6021" y="5054"/>
                  <a:pt x="5974" y="4982"/>
                  <a:pt x="5998" y="4959"/>
                </a:cubicBezTo>
                <a:lnTo>
                  <a:pt x="5998" y="4959"/>
                </a:lnTo>
                <a:cubicBezTo>
                  <a:pt x="5991" y="4960"/>
                  <a:pt x="5985" y="4961"/>
                  <a:pt x="5980" y="4961"/>
                </a:cubicBezTo>
                <a:cubicBezTo>
                  <a:pt x="5910" y="4961"/>
                  <a:pt x="5900" y="4846"/>
                  <a:pt x="5859" y="4846"/>
                </a:cubicBezTo>
                <a:cubicBezTo>
                  <a:pt x="5854" y="4846"/>
                  <a:pt x="5849" y="4848"/>
                  <a:pt x="5843" y="4852"/>
                </a:cubicBezTo>
                <a:lnTo>
                  <a:pt x="5843" y="4780"/>
                </a:lnTo>
                <a:cubicBezTo>
                  <a:pt x="5835" y="4788"/>
                  <a:pt x="5815" y="4802"/>
                  <a:pt x="5792" y="4802"/>
                </a:cubicBezTo>
                <a:cubicBezTo>
                  <a:pt x="5782" y="4802"/>
                  <a:pt x="5770" y="4799"/>
                  <a:pt x="5759" y="4792"/>
                </a:cubicBezTo>
                <a:cubicBezTo>
                  <a:pt x="5748" y="4744"/>
                  <a:pt x="5783" y="4732"/>
                  <a:pt x="5783" y="4709"/>
                </a:cubicBezTo>
                <a:lnTo>
                  <a:pt x="5783" y="4709"/>
                </a:lnTo>
                <a:lnTo>
                  <a:pt x="5712" y="4744"/>
                </a:lnTo>
                <a:cubicBezTo>
                  <a:pt x="5628" y="4530"/>
                  <a:pt x="5402" y="4340"/>
                  <a:pt x="5283" y="4125"/>
                </a:cubicBezTo>
                <a:cubicBezTo>
                  <a:pt x="5200" y="4054"/>
                  <a:pt x="5081" y="3982"/>
                  <a:pt x="4997" y="3875"/>
                </a:cubicBezTo>
                <a:lnTo>
                  <a:pt x="4997" y="3875"/>
                </a:lnTo>
                <a:lnTo>
                  <a:pt x="5009" y="3887"/>
                </a:lnTo>
                <a:lnTo>
                  <a:pt x="4938" y="3780"/>
                </a:lnTo>
                <a:lnTo>
                  <a:pt x="4986" y="3863"/>
                </a:lnTo>
                <a:cubicBezTo>
                  <a:pt x="4962" y="3851"/>
                  <a:pt x="4938" y="3851"/>
                  <a:pt x="4914" y="3828"/>
                </a:cubicBezTo>
                <a:cubicBezTo>
                  <a:pt x="4843" y="3709"/>
                  <a:pt x="4747" y="3554"/>
                  <a:pt x="4605" y="3458"/>
                </a:cubicBezTo>
                <a:cubicBezTo>
                  <a:pt x="4479" y="3436"/>
                  <a:pt x="4593" y="3359"/>
                  <a:pt x="4500" y="3321"/>
                </a:cubicBezTo>
                <a:lnTo>
                  <a:pt x="4500" y="3321"/>
                </a:lnTo>
                <a:cubicBezTo>
                  <a:pt x="4507" y="3320"/>
                  <a:pt x="4514" y="3316"/>
                  <a:pt x="4521" y="3316"/>
                </a:cubicBezTo>
                <a:cubicBezTo>
                  <a:pt x="4414" y="3256"/>
                  <a:pt x="4366" y="3220"/>
                  <a:pt x="4247" y="3185"/>
                </a:cubicBezTo>
                <a:cubicBezTo>
                  <a:pt x="4319" y="3125"/>
                  <a:pt x="4200" y="3125"/>
                  <a:pt x="4235" y="3101"/>
                </a:cubicBezTo>
                <a:lnTo>
                  <a:pt x="4235" y="3101"/>
                </a:lnTo>
                <a:lnTo>
                  <a:pt x="4200" y="3125"/>
                </a:lnTo>
                <a:cubicBezTo>
                  <a:pt x="4200" y="3089"/>
                  <a:pt x="4164" y="3042"/>
                  <a:pt x="4188" y="3030"/>
                </a:cubicBezTo>
                <a:lnTo>
                  <a:pt x="4116" y="3030"/>
                </a:lnTo>
                <a:lnTo>
                  <a:pt x="4140" y="3006"/>
                </a:lnTo>
                <a:cubicBezTo>
                  <a:pt x="4093" y="2958"/>
                  <a:pt x="3973" y="2875"/>
                  <a:pt x="3997" y="2804"/>
                </a:cubicBezTo>
                <a:cubicBezTo>
                  <a:pt x="3843" y="2720"/>
                  <a:pt x="3676" y="2530"/>
                  <a:pt x="3521" y="2387"/>
                </a:cubicBezTo>
                <a:cubicBezTo>
                  <a:pt x="3485" y="2387"/>
                  <a:pt x="3438" y="2351"/>
                  <a:pt x="3402" y="2327"/>
                </a:cubicBezTo>
                <a:lnTo>
                  <a:pt x="3390" y="2256"/>
                </a:lnTo>
                <a:cubicBezTo>
                  <a:pt x="3342" y="2232"/>
                  <a:pt x="3283" y="2244"/>
                  <a:pt x="3259" y="2196"/>
                </a:cubicBezTo>
                <a:cubicBezTo>
                  <a:pt x="3259" y="2185"/>
                  <a:pt x="3271" y="2185"/>
                  <a:pt x="3271" y="2185"/>
                </a:cubicBezTo>
                <a:cubicBezTo>
                  <a:pt x="3235" y="2161"/>
                  <a:pt x="3211" y="2113"/>
                  <a:pt x="3152" y="2113"/>
                </a:cubicBezTo>
                <a:cubicBezTo>
                  <a:pt x="3119" y="2080"/>
                  <a:pt x="3096" y="2037"/>
                  <a:pt x="3121" y="2012"/>
                </a:cubicBezTo>
                <a:lnTo>
                  <a:pt x="3121" y="2012"/>
                </a:lnTo>
                <a:cubicBezTo>
                  <a:pt x="3116" y="2015"/>
                  <a:pt x="3112" y="2016"/>
                  <a:pt x="3107" y="2016"/>
                </a:cubicBezTo>
                <a:cubicBezTo>
                  <a:pt x="3070" y="2016"/>
                  <a:pt x="3045" y="1923"/>
                  <a:pt x="3045" y="1923"/>
                </a:cubicBezTo>
                <a:cubicBezTo>
                  <a:pt x="3045" y="1923"/>
                  <a:pt x="3021" y="1899"/>
                  <a:pt x="2961" y="1839"/>
                </a:cubicBezTo>
                <a:cubicBezTo>
                  <a:pt x="2914" y="1792"/>
                  <a:pt x="2830" y="1720"/>
                  <a:pt x="2735" y="1625"/>
                </a:cubicBezTo>
                <a:cubicBezTo>
                  <a:pt x="2533" y="1446"/>
                  <a:pt x="2259" y="1208"/>
                  <a:pt x="1961" y="970"/>
                </a:cubicBezTo>
                <a:cubicBezTo>
                  <a:pt x="1652" y="744"/>
                  <a:pt x="1330" y="506"/>
                  <a:pt x="1021" y="327"/>
                </a:cubicBezTo>
                <a:cubicBezTo>
                  <a:pt x="711" y="160"/>
                  <a:pt x="437" y="41"/>
                  <a:pt x="247" y="18"/>
                </a:cubicBezTo>
                <a:cubicBezTo>
                  <a:pt x="211" y="41"/>
                  <a:pt x="152" y="18"/>
                  <a:pt x="152" y="65"/>
                </a:cubicBezTo>
                <a:cubicBezTo>
                  <a:pt x="111" y="55"/>
                  <a:pt x="114" y="1"/>
                  <a:pt x="100" y="1"/>
                </a:cubicBezTo>
                <a:close/>
              </a:path>
            </a:pathLst>
          </a:custGeom>
          <a:solidFill>
            <a:schemeClr val="accent1">
              <a:lumMod val="75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ítulo 1">
            <a:extLst>
              <a:ext uri="{FF2B5EF4-FFF2-40B4-BE49-F238E27FC236}">
                <a16:creationId xmlns:a16="http://schemas.microsoft.com/office/drawing/2014/main" id="{44AA9440-8915-455B-92E2-CFF35662B342}"/>
              </a:ext>
            </a:extLst>
          </p:cNvPr>
          <p:cNvSpPr txBox="1">
            <a:spLocks/>
          </p:cNvSpPr>
          <p:nvPr/>
        </p:nvSpPr>
        <p:spPr>
          <a:xfrm>
            <a:off x="277738" y="174367"/>
            <a:ext cx="4972138" cy="74094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4800" dirty="0">
                <a:solidFill>
                  <a:schemeClr val="accent5">
                    <a:lumMod val="60000"/>
                    <a:lumOff val="40000"/>
                  </a:schemeClr>
                </a:solidFill>
              </a:rPr>
              <a:t>Heteroevaluación</a:t>
            </a:r>
          </a:p>
        </p:txBody>
      </p:sp>
      <p:pic>
        <p:nvPicPr>
          <p:cNvPr id="7" name="Picture 16" descr="https://acegif.com/wp-content/uploads/gif-for-presentation-76.gif">
            <a:extLst>
              <a:ext uri="{FF2B5EF4-FFF2-40B4-BE49-F238E27FC236}">
                <a16:creationId xmlns:a16="http://schemas.microsoft.com/office/drawing/2014/main" id="{1F871AC4-F63E-4067-B704-304F9A604DC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7738" y="1321404"/>
            <a:ext cx="2452453" cy="2084585"/>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621;p31">
            <a:extLst>
              <a:ext uri="{FF2B5EF4-FFF2-40B4-BE49-F238E27FC236}">
                <a16:creationId xmlns:a16="http://schemas.microsoft.com/office/drawing/2014/main" id="{58791456-FD9F-4D3F-814F-9B8A79B7D850}"/>
              </a:ext>
            </a:extLst>
          </p:cNvPr>
          <p:cNvSpPr txBox="1">
            <a:spLocks/>
          </p:cNvSpPr>
          <p:nvPr/>
        </p:nvSpPr>
        <p:spPr>
          <a:xfrm>
            <a:off x="2410358" y="2923185"/>
            <a:ext cx="6152083" cy="126110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C" sz="2000">
                <a:solidFill>
                  <a:schemeClr val="accent4">
                    <a:lumMod val="40000"/>
                    <a:lumOff val="60000"/>
                  </a:schemeClr>
                </a:solidFill>
              </a:rPr>
              <a:t>¿El profesor durante su clase (sincrónica) o fuera de ella (asincrónica), despeja las dudas de los estudiantes de forma efectiva? </a:t>
            </a:r>
            <a:endParaRPr lang="es-EC" sz="2000" dirty="0">
              <a:solidFill>
                <a:schemeClr val="accent4">
                  <a:lumMod val="40000"/>
                  <a:lumOff val="60000"/>
                </a:schemeClr>
              </a:solidFill>
            </a:endParaRPr>
          </a:p>
        </p:txBody>
      </p:sp>
      <p:graphicFrame>
        <p:nvGraphicFramePr>
          <p:cNvPr id="12" name="Tabla 11">
            <a:extLst>
              <a:ext uri="{FF2B5EF4-FFF2-40B4-BE49-F238E27FC236}">
                <a16:creationId xmlns:a16="http://schemas.microsoft.com/office/drawing/2014/main" id="{DA18817A-BA0E-4982-9272-CF180D1AD1AD}"/>
              </a:ext>
            </a:extLst>
          </p:cNvPr>
          <p:cNvGraphicFramePr>
            <a:graphicFrameLocks noGrp="1"/>
          </p:cNvGraphicFramePr>
          <p:nvPr>
            <p:extLst>
              <p:ext uri="{D42A27DB-BD31-4B8C-83A1-F6EECF244321}">
                <p14:modId xmlns:p14="http://schemas.microsoft.com/office/powerpoint/2010/main" val="2577519790"/>
              </p:ext>
            </p:extLst>
          </p:nvPr>
        </p:nvGraphicFramePr>
        <p:xfrm>
          <a:off x="2935833" y="1417574"/>
          <a:ext cx="4598822" cy="1339178"/>
        </p:xfrm>
        <a:graphic>
          <a:graphicData uri="http://schemas.openxmlformats.org/drawingml/2006/table">
            <a:tbl>
              <a:tblPr firstRow="1" bandRow="1">
                <a:tableStyleId>{0660B408-B3CF-4A94-85FC-2B1E0A45F4A2}</a:tableStyleId>
              </a:tblPr>
              <a:tblGrid>
                <a:gridCol w="2299411">
                  <a:extLst>
                    <a:ext uri="{9D8B030D-6E8A-4147-A177-3AD203B41FA5}">
                      <a16:colId xmlns:a16="http://schemas.microsoft.com/office/drawing/2014/main" val="20000"/>
                    </a:ext>
                  </a:extLst>
                </a:gridCol>
                <a:gridCol w="2299411">
                  <a:extLst>
                    <a:ext uri="{9D8B030D-6E8A-4147-A177-3AD203B41FA5}">
                      <a16:colId xmlns:a16="http://schemas.microsoft.com/office/drawing/2014/main" val="20001"/>
                    </a:ext>
                  </a:extLst>
                </a:gridCol>
              </a:tblGrid>
              <a:tr h="394298">
                <a:tc>
                  <a:txBody>
                    <a:bodyPr/>
                    <a:lstStyle/>
                    <a:p>
                      <a:r>
                        <a:rPr lang="es-EC" dirty="0">
                          <a:solidFill>
                            <a:srgbClr val="FFC000"/>
                          </a:solidFill>
                        </a:rPr>
                        <a:t>CRITERIO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s-EC" dirty="0">
                          <a:solidFill>
                            <a:srgbClr val="FFC000"/>
                          </a:solidFill>
                        </a:rPr>
                        <a:t>ESCALA</a:t>
                      </a:r>
                    </a:p>
                  </a:txBody>
                  <a:tcPr>
                    <a:lnL w="12700" cap="flat" cmpd="sng" algn="ctr">
                      <a:noFill/>
                      <a:prstDash val="solid"/>
                      <a:round/>
                      <a:headEnd type="none" w="med" len="med"/>
                      <a:tailEnd type="none" w="med" len="med"/>
                    </a:lnL>
                  </a:tcPr>
                </a:tc>
                <a:extLst>
                  <a:ext uri="{0D108BD9-81ED-4DB2-BD59-A6C34878D82A}">
                    <a16:rowId xmlns:a16="http://schemas.microsoft.com/office/drawing/2014/main" val="10000"/>
                  </a:ext>
                </a:extLst>
              </a:tr>
              <a:tr h="55093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C" sz="1400" u="none" strike="noStrike" dirty="0">
                          <a:solidFill>
                            <a:schemeClr val="tx1"/>
                          </a:solidFill>
                          <a:effectLst/>
                        </a:rPr>
                        <a:t>Abordaje</a:t>
                      </a:r>
                      <a:r>
                        <a:rPr lang="es-EC" sz="1400" u="none" strike="noStrike" baseline="0" dirty="0">
                          <a:solidFill>
                            <a:schemeClr val="tx1"/>
                          </a:solidFill>
                          <a:effectLst/>
                        </a:rPr>
                        <a:t> Didáctico</a:t>
                      </a:r>
                      <a:endParaRPr lang="es-EC" sz="1800" u="none" strike="noStrike" dirty="0">
                        <a:solidFill>
                          <a:schemeClr val="tx1"/>
                        </a:solidFill>
                        <a:effectLst/>
                      </a:endParaRPr>
                    </a:p>
                    <a:p>
                      <a:endParaRPr lang="es-EC" dirty="0">
                        <a:solidFill>
                          <a:schemeClr val="tx2"/>
                        </a:solidFill>
                      </a:endParaRPr>
                    </a:p>
                  </a:txBody>
                  <a:tcPr>
                    <a:lnT w="12700" cap="flat" cmpd="sng" algn="ctr">
                      <a:noFill/>
                      <a:prstDash val="solid"/>
                      <a:round/>
                      <a:headEnd type="none" w="med" len="med"/>
                      <a:tailEnd type="none" w="med" len="med"/>
                    </a:lnT>
                  </a:tcPr>
                </a:tc>
                <a:tc>
                  <a:txBody>
                    <a:bodyPr/>
                    <a:lstStyle/>
                    <a:p>
                      <a:pPr marL="0" marR="0" indent="0" algn="l" defTabSz="914400" rtl="0" eaLnBrk="1" fontAlgn="ctr" latinLnBrk="0" hangingPunct="1">
                        <a:lnSpc>
                          <a:spcPct val="100000"/>
                        </a:lnSpc>
                        <a:spcBef>
                          <a:spcPts val="0"/>
                        </a:spcBef>
                        <a:spcAft>
                          <a:spcPts val="0"/>
                        </a:spcAft>
                        <a:buClrTx/>
                        <a:buSzPts val="1100"/>
                        <a:buFont typeface="+mj-lt"/>
                        <a:buNone/>
                        <a:tabLst/>
                        <a:defRPr/>
                      </a:pPr>
                      <a:r>
                        <a:rPr lang="es-ES" sz="1400" u="none" strike="noStrike" dirty="0">
                          <a:effectLst/>
                        </a:rPr>
                        <a:t>0. Nunca       </a:t>
                      </a:r>
                      <a:br>
                        <a:rPr lang="es-ES" sz="1400" u="none" strike="noStrike" dirty="0">
                          <a:effectLst/>
                        </a:rPr>
                      </a:br>
                      <a:r>
                        <a:rPr lang="es-ES" sz="1400" u="none" strike="noStrike" dirty="0">
                          <a:effectLst/>
                        </a:rPr>
                        <a:t>1. Algunas veces                  </a:t>
                      </a:r>
                      <a:br>
                        <a:rPr lang="es-ES" sz="1400" u="none" strike="noStrike" dirty="0">
                          <a:effectLst/>
                        </a:rPr>
                      </a:br>
                      <a:r>
                        <a:rPr lang="es-ES" sz="1400" u="none" strike="noStrike" dirty="0">
                          <a:effectLst/>
                        </a:rPr>
                        <a:t>2. Casi siempre                                </a:t>
                      </a:r>
                      <a:br>
                        <a:rPr lang="es-ES" sz="1400" u="none" strike="noStrike" dirty="0">
                          <a:effectLst/>
                        </a:rPr>
                      </a:br>
                      <a:r>
                        <a:rPr lang="es-ES" sz="1400" u="none" strike="noStrike" dirty="0">
                          <a:effectLst/>
                        </a:rPr>
                        <a:t>3. Siempre</a:t>
                      </a:r>
                      <a:endParaRPr lang="es-EC" dirty="0">
                        <a:solidFill>
                          <a:schemeClr val="tx2"/>
                        </a:solidFill>
                      </a:endParaRPr>
                    </a:p>
                  </a:txBody>
                  <a:tcPr/>
                </a:tc>
                <a:extLst>
                  <a:ext uri="{0D108BD9-81ED-4DB2-BD59-A6C34878D82A}">
                    <a16:rowId xmlns:a16="http://schemas.microsoft.com/office/drawing/2014/main" val="10001"/>
                  </a:ext>
                </a:extLst>
              </a:tr>
            </a:tbl>
          </a:graphicData>
        </a:graphic>
      </p:graphicFrame>
      <p:pic>
        <p:nvPicPr>
          <p:cNvPr id="13" name="Picture 2" descr="ULEAM">
            <a:extLst>
              <a:ext uri="{FF2B5EF4-FFF2-40B4-BE49-F238E27FC236}">
                <a16:creationId xmlns:a16="http://schemas.microsoft.com/office/drawing/2014/main" id="{8DF95EB7-A6E7-4B38-8CB6-874806056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286" y="55139"/>
            <a:ext cx="1513320"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213753"/>
      </p:ext>
    </p:extLst>
  </p:cSld>
  <p:clrMapOvr>
    <a:masterClrMapping/>
  </p:clrMapOvr>
</p:sld>
</file>

<file path=ppt/theme/theme1.xml><?xml version="1.0" encoding="utf-8"?>
<a:theme xmlns:a="http://schemas.openxmlformats.org/drawingml/2006/main" name="Personal Notes - Teacher Appreciation Week by Slidesgo">
  <a:themeElements>
    <a:clrScheme name="Simple Light">
      <a:dk1>
        <a:srgbClr val="000000"/>
      </a:dk1>
      <a:lt1>
        <a:srgbClr val="FFFFFF"/>
      </a:lt1>
      <a:dk2>
        <a:srgbClr val="D9D9D9"/>
      </a:dk2>
      <a:lt2>
        <a:srgbClr val="EEEEEE"/>
      </a:lt2>
      <a:accent1>
        <a:srgbClr val="FFAB40"/>
      </a:accent1>
      <a:accent2>
        <a:srgbClr val="FFCB65"/>
      </a:accent2>
      <a:accent3>
        <a:srgbClr val="F15232"/>
      </a:accent3>
      <a:accent4>
        <a:srgbClr val="C4341A"/>
      </a:accent4>
      <a:accent5>
        <a:srgbClr val="073763"/>
      </a:accent5>
      <a:accent6>
        <a:srgbClr val="569D96"/>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e94a3db-480d-4ce7-9910-fdfb7ea55b02">
      <Terms xmlns="http://schemas.microsoft.com/office/infopath/2007/PartnerControls"/>
    </lcf76f155ced4ddcb4097134ff3c332f>
    <TaxCatchAll xmlns="2e82c6ed-4e7f-4790-8032-0cabb5f96db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786BC9F03B6C544D81CAAB38E0098887" ma:contentTypeVersion="17" ma:contentTypeDescription="Crear nuevo documento." ma:contentTypeScope="" ma:versionID="59d996b0e1699469422868ffb55be2b4">
  <xsd:schema xmlns:xsd="http://www.w3.org/2001/XMLSchema" xmlns:xs="http://www.w3.org/2001/XMLSchema" xmlns:p="http://schemas.microsoft.com/office/2006/metadata/properties" xmlns:ns2="ce94a3db-480d-4ce7-9910-fdfb7ea55b02" xmlns:ns3="2e82c6ed-4e7f-4790-8032-0cabb5f96db9" targetNamespace="http://schemas.microsoft.com/office/2006/metadata/properties" ma:root="true" ma:fieldsID="80b96b9510a3308ac93f1ca1e0269c89" ns2:_="" ns3:_="">
    <xsd:import namespace="ce94a3db-480d-4ce7-9910-fdfb7ea55b02"/>
    <xsd:import namespace="2e82c6ed-4e7f-4790-8032-0cabb5f96d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EventHashCode" minOccurs="0"/>
                <xsd:element ref="ns2:MediaServiceGenerationTime"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94a3db-480d-4ce7-9910-fdfb7ea55b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d2f13cec-e6b6-4bb5-8122-6bf2c0465ff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82c6ed-4e7f-4790-8032-0cabb5f96db9" elementFormDefault="qualified">
    <xsd:import namespace="http://schemas.microsoft.com/office/2006/documentManagement/types"/>
    <xsd:import namespace="http://schemas.microsoft.com/office/infopath/2007/PartnerControls"/>
    <xsd:element name="SharedWithUsers" ma:index="15"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0cd34b12-52a1-4543-bd86-0f742b0fdf9b}" ma:internalName="TaxCatchAll" ma:showField="CatchAllData" ma:web="2e82c6ed-4e7f-4790-8032-0cabb5f96d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40976A-A499-4114-8718-15D28B0811B6}">
  <ds:schemaRefs>
    <ds:schemaRef ds:uri="2e82c6ed-4e7f-4790-8032-0cabb5f96db9"/>
    <ds:schemaRef ds:uri="http://schemas.microsoft.com/office/infopath/2007/PartnerControls"/>
    <ds:schemaRef ds:uri="http://purl.org/dc/dcmitype/"/>
    <ds:schemaRef ds:uri="http://www.w3.org/XML/1998/namespace"/>
    <ds:schemaRef ds:uri="http://purl.org/dc/elements/1.1/"/>
    <ds:schemaRef ds:uri="http://schemas.microsoft.com/office/2006/documentManagement/types"/>
    <ds:schemaRef ds:uri="ce94a3db-480d-4ce7-9910-fdfb7ea55b02"/>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10DA3682-C485-468D-BE78-42BD48A5CA96}">
  <ds:schemaRefs>
    <ds:schemaRef ds:uri="http://schemas.microsoft.com/sharepoint/v3/contenttype/forms"/>
  </ds:schemaRefs>
</ds:datastoreItem>
</file>

<file path=customXml/itemProps3.xml><?xml version="1.0" encoding="utf-8"?>
<ds:datastoreItem xmlns:ds="http://schemas.openxmlformats.org/officeDocument/2006/customXml" ds:itemID="{933477A6-45A0-46A4-9B10-B68A7921ED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94a3db-480d-4ce7-9910-fdfb7ea55b02"/>
    <ds:schemaRef ds:uri="2e82c6ed-4e7f-4790-8032-0cabb5f96d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538</TotalTime>
  <Words>829</Words>
  <Application>Microsoft Office PowerPoint</Application>
  <PresentationFormat>Presentación en pantalla (16:9)</PresentationFormat>
  <Paragraphs>146</Paragraphs>
  <Slides>25</Slides>
  <Notes>25</Notes>
  <HiddenSlides>0</HiddenSlides>
  <MMClips>0</MMClips>
  <ScaleCrop>false</ScaleCrop>
  <HeadingPairs>
    <vt:vector size="6" baseType="variant">
      <vt:variant>
        <vt:lpstr>Fuentes usadas</vt:lpstr>
      </vt:variant>
      <vt:variant>
        <vt:i4>10</vt:i4>
      </vt:variant>
      <vt:variant>
        <vt:lpstr>Tema</vt:lpstr>
      </vt:variant>
      <vt:variant>
        <vt:i4>2</vt:i4>
      </vt:variant>
      <vt:variant>
        <vt:lpstr>Títulos de diapositiva</vt:lpstr>
      </vt:variant>
      <vt:variant>
        <vt:i4>25</vt:i4>
      </vt:variant>
    </vt:vector>
  </HeadingPairs>
  <TitlesOfParts>
    <vt:vector size="37" baseType="lpstr">
      <vt:lpstr>Alata</vt:lpstr>
      <vt:lpstr>Arial</vt:lpstr>
      <vt:lpstr>Calibri</vt:lpstr>
      <vt:lpstr>Fredoka One</vt:lpstr>
      <vt:lpstr>Modak</vt:lpstr>
      <vt:lpstr>Proxima Nova</vt:lpstr>
      <vt:lpstr>Proxima Nova Semibold</vt:lpstr>
      <vt:lpstr>Quicksand</vt:lpstr>
      <vt:lpstr>Reenie Beanie</vt:lpstr>
      <vt:lpstr>Segoe UI</vt:lpstr>
      <vt:lpstr>Personal Notes - Teacher Appreciation Week by Slidesgo</vt:lpstr>
      <vt:lpstr>Slidesgo Final Pages</vt:lpstr>
      <vt:lpstr>Evaluación Integral de Desempeño del Personal Académico</vt:lpstr>
      <vt:lpstr>Actividades a evaluarse</vt:lpstr>
      <vt:lpstr>¿Quiénes son evaluados?</vt:lpstr>
      <vt:lpstr>Presentación de PowerPoint</vt:lpstr>
      <vt:lpstr>Heteroevaluación </vt:lpstr>
      <vt:lpstr>Aula virtual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Período de evaluación </vt:lpstr>
      <vt:lpstr>Ponderación de la evaluación</vt:lpstr>
      <vt:lpstr>FECHA DE EJECUCIÓN EIDPA</vt:lpstr>
      <vt:lpstr>DIRECTRICES DE EJECUCIÓN EIDPA</vt:lpstr>
      <vt:lpstr>DIRECTRICES DE EJECUCIÓN EIDPA</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Evaluación Integral de Desempeño del Personal Académico</dc:title>
  <dc:creator>User</dc:creator>
  <cp:lastModifiedBy>CEDEÑO LUNA RITHA MIREYA</cp:lastModifiedBy>
  <cp:revision>82</cp:revision>
  <dcterms:modified xsi:type="dcterms:W3CDTF">2023-11-27T15:31:18Z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0x010100786BC9F03B6C544D81CAAB38E0098887</vt:lpwstr>
  </property>
  <property fmtid="{D5CDD505-2E9C-101B-9397-08002B2CF9AE}" pid="3" name="MediaServiceImageTags">
    <vt:lpwstr/>
  </property>
</Properties>
</file>