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3" r:id="rId4"/>
    <p:sldMasterId id="2147483684" r:id="rId5"/>
  </p:sldMasterIdLst>
  <p:notesMasterIdLst>
    <p:notesMasterId r:id="rId34"/>
  </p:notesMasterIdLst>
  <p:sldIdLst>
    <p:sldId id="256" r:id="rId6"/>
    <p:sldId id="323" r:id="rId7"/>
    <p:sldId id="258" r:id="rId8"/>
    <p:sldId id="327" r:id="rId9"/>
    <p:sldId id="330" r:id="rId10"/>
    <p:sldId id="325" r:id="rId11"/>
    <p:sldId id="326" r:id="rId12"/>
    <p:sldId id="334" r:id="rId13"/>
    <p:sldId id="266" r:id="rId14"/>
    <p:sldId id="312" r:id="rId15"/>
    <p:sldId id="260" r:id="rId16"/>
    <p:sldId id="313" r:id="rId17"/>
    <p:sldId id="314" r:id="rId18"/>
    <p:sldId id="264" r:id="rId19"/>
    <p:sldId id="328" r:id="rId20"/>
    <p:sldId id="329" r:id="rId21"/>
    <p:sldId id="333" r:id="rId22"/>
    <p:sldId id="337" r:id="rId23"/>
    <p:sldId id="336" r:id="rId24"/>
    <p:sldId id="316" r:id="rId25"/>
    <p:sldId id="332" r:id="rId26"/>
    <p:sldId id="335" r:id="rId27"/>
    <p:sldId id="278" r:id="rId28"/>
    <p:sldId id="320" r:id="rId29"/>
    <p:sldId id="303" r:id="rId30"/>
    <p:sldId id="331" r:id="rId31"/>
    <p:sldId id="318" r:id="rId32"/>
    <p:sldId id="319" r:id="rId3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006600"/>
    <a:srgbClr val="990099"/>
    <a:srgbClr val="008000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08B95C6-5FDE-4C00-A58E-2164E15D006D}">
  <a:tblStyle styleId="{608B95C6-5FDE-4C00-A58E-2164E15D00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19"/>
  </p:normalViewPr>
  <p:slideViewPr>
    <p:cSldViewPr snapToGrid="0">
      <p:cViewPr varScale="1">
        <p:scale>
          <a:sx n="154" d="100"/>
          <a:sy n="154" d="100"/>
        </p:scale>
        <p:origin x="3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666142-9C44-4FCB-B35E-0934C8A64627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5642F4F9-A6F8-4919-9DA7-C31AA66CEDCD}">
      <dgm:prSet phldrT="[Texto]"/>
      <dgm:spPr/>
      <dgm:t>
        <a:bodyPr/>
        <a:lstStyle/>
        <a:p>
          <a:r>
            <a:rPr lang="es-MX"/>
            <a:t>Difusión</a:t>
          </a:r>
          <a:endParaRPr lang="es-EC"/>
        </a:p>
      </dgm:t>
    </dgm:pt>
    <dgm:pt modelId="{B34D49AE-699B-43A8-AB0F-3707430A5E3A}" type="parTrans" cxnId="{6E1423AC-1562-417D-8EF4-B5F1842A0F31}">
      <dgm:prSet/>
      <dgm:spPr/>
      <dgm:t>
        <a:bodyPr/>
        <a:lstStyle/>
        <a:p>
          <a:endParaRPr lang="es-EC"/>
        </a:p>
      </dgm:t>
    </dgm:pt>
    <dgm:pt modelId="{4AB68E0F-262B-4705-B1AD-E93E918371CA}" type="sibTrans" cxnId="{6E1423AC-1562-417D-8EF4-B5F1842A0F31}">
      <dgm:prSet/>
      <dgm:spPr/>
      <dgm:t>
        <a:bodyPr/>
        <a:lstStyle/>
        <a:p>
          <a:endParaRPr lang="es-EC"/>
        </a:p>
      </dgm:t>
    </dgm:pt>
    <dgm:pt modelId="{76CFBA4C-19C3-4B6C-9B66-1FF3D5BD2918}">
      <dgm:prSet phldrT="[Texto]"/>
      <dgm:spPr/>
      <dgm:t>
        <a:bodyPr/>
        <a:lstStyle/>
        <a:p>
          <a:r>
            <a:rPr lang="es-MX"/>
            <a:t>Ejecución</a:t>
          </a:r>
          <a:endParaRPr lang="es-EC"/>
        </a:p>
      </dgm:t>
    </dgm:pt>
    <dgm:pt modelId="{28B915F3-172F-4E6E-A0BB-1BD28B8BB159}" type="parTrans" cxnId="{8250A923-A835-4D08-A80A-D5561B8C5E02}">
      <dgm:prSet/>
      <dgm:spPr/>
      <dgm:t>
        <a:bodyPr/>
        <a:lstStyle/>
        <a:p>
          <a:endParaRPr lang="es-EC"/>
        </a:p>
      </dgm:t>
    </dgm:pt>
    <dgm:pt modelId="{AA1B4714-921B-41D4-B35D-20BDC20A10FE}" type="sibTrans" cxnId="{8250A923-A835-4D08-A80A-D5561B8C5E02}">
      <dgm:prSet/>
      <dgm:spPr/>
      <dgm:t>
        <a:bodyPr/>
        <a:lstStyle/>
        <a:p>
          <a:endParaRPr lang="es-EC"/>
        </a:p>
      </dgm:t>
    </dgm:pt>
    <dgm:pt modelId="{D48A1B74-E1F1-4602-912C-BA53A88A0727}">
      <dgm:prSet phldrT="[Texto]"/>
      <dgm:spPr/>
      <dgm:t>
        <a:bodyPr/>
        <a:lstStyle/>
        <a:p>
          <a:r>
            <a:rPr lang="es-MX"/>
            <a:t>Resultados</a:t>
          </a:r>
          <a:endParaRPr lang="es-EC"/>
        </a:p>
      </dgm:t>
    </dgm:pt>
    <dgm:pt modelId="{00A81239-470E-4B0E-BD6D-3404829CBC91}" type="parTrans" cxnId="{EC0481F6-988C-4B6B-904A-F659B6B7CD35}">
      <dgm:prSet/>
      <dgm:spPr/>
      <dgm:t>
        <a:bodyPr/>
        <a:lstStyle/>
        <a:p>
          <a:endParaRPr lang="es-EC"/>
        </a:p>
      </dgm:t>
    </dgm:pt>
    <dgm:pt modelId="{BBB87BFE-0B52-4B19-9CE8-6CD48A27C3ED}" type="sibTrans" cxnId="{EC0481F6-988C-4B6B-904A-F659B6B7CD35}">
      <dgm:prSet/>
      <dgm:spPr/>
      <dgm:t>
        <a:bodyPr/>
        <a:lstStyle/>
        <a:p>
          <a:endParaRPr lang="es-EC"/>
        </a:p>
      </dgm:t>
    </dgm:pt>
    <dgm:pt modelId="{8800F2A7-EA62-438F-88F6-B018686278FC}" type="pres">
      <dgm:prSet presAssocID="{7B666142-9C44-4FCB-B35E-0934C8A64627}" presName="Name0" presStyleCnt="0">
        <dgm:presLayoutVars>
          <dgm:dir/>
          <dgm:resizeHandles val="exact"/>
        </dgm:presLayoutVars>
      </dgm:prSet>
      <dgm:spPr/>
    </dgm:pt>
    <dgm:pt modelId="{B8E48361-D4DB-4182-B176-9A201A3A7EDC}" type="pres">
      <dgm:prSet presAssocID="{5642F4F9-A6F8-4919-9DA7-C31AA66CEDCD}" presName="node" presStyleLbl="node1" presStyleIdx="0" presStyleCnt="3">
        <dgm:presLayoutVars>
          <dgm:bulletEnabled val="1"/>
        </dgm:presLayoutVars>
      </dgm:prSet>
      <dgm:spPr/>
    </dgm:pt>
    <dgm:pt modelId="{FA8BB8F7-B85B-45FF-93B6-9BACDC57A48F}" type="pres">
      <dgm:prSet presAssocID="{4AB68E0F-262B-4705-B1AD-E93E918371CA}" presName="sibTrans" presStyleLbl="sibTrans2D1" presStyleIdx="0" presStyleCnt="2"/>
      <dgm:spPr/>
    </dgm:pt>
    <dgm:pt modelId="{5FD3AFBF-661A-4305-9DEE-3C2C7800DC8B}" type="pres">
      <dgm:prSet presAssocID="{4AB68E0F-262B-4705-B1AD-E93E918371CA}" presName="connectorText" presStyleLbl="sibTrans2D1" presStyleIdx="0" presStyleCnt="2"/>
      <dgm:spPr/>
    </dgm:pt>
    <dgm:pt modelId="{AAC048F5-D9DB-4BFC-8BC7-ABF7C0986148}" type="pres">
      <dgm:prSet presAssocID="{76CFBA4C-19C3-4B6C-9B66-1FF3D5BD2918}" presName="node" presStyleLbl="node1" presStyleIdx="1" presStyleCnt="3">
        <dgm:presLayoutVars>
          <dgm:bulletEnabled val="1"/>
        </dgm:presLayoutVars>
      </dgm:prSet>
      <dgm:spPr/>
    </dgm:pt>
    <dgm:pt modelId="{831DFB44-60BD-4006-BB3D-7B6B87CACEB9}" type="pres">
      <dgm:prSet presAssocID="{AA1B4714-921B-41D4-B35D-20BDC20A10FE}" presName="sibTrans" presStyleLbl="sibTrans2D1" presStyleIdx="1" presStyleCnt="2"/>
      <dgm:spPr/>
    </dgm:pt>
    <dgm:pt modelId="{CD70FD74-832C-4328-9D94-4E6F8626BA5E}" type="pres">
      <dgm:prSet presAssocID="{AA1B4714-921B-41D4-B35D-20BDC20A10FE}" presName="connectorText" presStyleLbl="sibTrans2D1" presStyleIdx="1" presStyleCnt="2"/>
      <dgm:spPr/>
    </dgm:pt>
    <dgm:pt modelId="{E6AD71D4-C4B7-44EB-B583-4908FEC952F1}" type="pres">
      <dgm:prSet presAssocID="{D48A1B74-E1F1-4602-912C-BA53A88A0727}" presName="node" presStyleLbl="node1" presStyleIdx="2" presStyleCnt="3">
        <dgm:presLayoutVars>
          <dgm:bulletEnabled val="1"/>
        </dgm:presLayoutVars>
      </dgm:prSet>
      <dgm:spPr/>
    </dgm:pt>
  </dgm:ptLst>
  <dgm:cxnLst>
    <dgm:cxn modelId="{B48A2313-F875-415A-8BE5-9CBBBD3A387B}" type="presOf" srcId="{4AB68E0F-262B-4705-B1AD-E93E918371CA}" destId="{FA8BB8F7-B85B-45FF-93B6-9BACDC57A48F}" srcOrd="0" destOrd="0" presId="urn:microsoft.com/office/officeart/2005/8/layout/process1"/>
    <dgm:cxn modelId="{0B0DC921-08F1-4DE0-8A98-F443765A9073}" type="presOf" srcId="{AA1B4714-921B-41D4-B35D-20BDC20A10FE}" destId="{CD70FD74-832C-4328-9D94-4E6F8626BA5E}" srcOrd="1" destOrd="0" presId="urn:microsoft.com/office/officeart/2005/8/layout/process1"/>
    <dgm:cxn modelId="{8250A923-A835-4D08-A80A-D5561B8C5E02}" srcId="{7B666142-9C44-4FCB-B35E-0934C8A64627}" destId="{76CFBA4C-19C3-4B6C-9B66-1FF3D5BD2918}" srcOrd="1" destOrd="0" parTransId="{28B915F3-172F-4E6E-A0BB-1BD28B8BB159}" sibTransId="{AA1B4714-921B-41D4-B35D-20BDC20A10FE}"/>
    <dgm:cxn modelId="{A110CB38-4D1D-4A62-9C2F-E3EEA2C6E19C}" type="presOf" srcId="{D48A1B74-E1F1-4602-912C-BA53A88A0727}" destId="{E6AD71D4-C4B7-44EB-B583-4908FEC952F1}" srcOrd="0" destOrd="0" presId="urn:microsoft.com/office/officeart/2005/8/layout/process1"/>
    <dgm:cxn modelId="{6F845056-B78D-47E1-AEDF-1162F93AC8C0}" type="presOf" srcId="{76CFBA4C-19C3-4B6C-9B66-1FF3D5BD2918}" destId="{AAC048F5-D9DB-4BFC-8BC7-ABF7C0986148}" srcOrd="0" destOrd="0" presId="urn:microsoft.com/office/officeart/2005/8/layout/process1"/>
    <dgm:cxn modelId="{0F610E66-A633-473F-934B-93CEF11946D7}" type="presOf" srcId="{4AB68E0F-262B-4705-B1AD-E93E918371CA}" destId="{5FD3AFBF-661A-4305-9DEE-3C2C7800DC8B}" srcOrd="1" destOrd="0" presId="urn:microsoft.com/office/officeart/2005/8/layout/process1"/>
    <dgm:cxn modelId="{E7E79A68-E366-4DEF-84E8-E2BB3C387D01}" type="presOf" srcId="{AA1B4714-921B-41D4-B35D-20BDC20A10FE}" destId="{831DFB44-60BD-4006-BB3D-7B6B87CACEB9}" srcOrd="0" destOrd="0" presId="urn:microsoft.com/office/officeart/2005/8/layout/process1"/>
    <dgm:cxn modelId="{0019DB92-92F7-408C-85E1-87C181ADF6D4}" type="presOf" srcId="{7B666142-9C44-4FCB-B35E-0934C8A64627}" destId="{8800F2A7-EA62-438F-88F6-B018686278FC}" srcOrd="0" destOrd="0" presId="urn:microsoft.com/office/officeart/2005/8/layout/process1"/>
    <dgm:cxn modelId="{6E1423AC-1562-417D-8EF4-B5F1842A0F31}" srcId="{7B666142-9C44-4FCB-B35E-0934C8A64627}" destId="{5642F4F9-A6F8-4919-9DA7-C31AA66CEDCD}" srcOrd="0" destOrd="0" parTransId="{B34D49AE-699B-43A8-AB0F-3707430A5E3A}" sibTransId="{4AB68E0F-262B-4705-B1AD-E93E918371CA}"/>
    <dgm:cxn modelId="{1C9D66AD-7C58-4878-9224-1B3DAA3CAFBA}" type="presOf" srcId="{5642F4F9-A6F8-4919-9DA7-C31AA66CEDCD}" destId="{B8E48361-D4DB-4182-B176-9A201A3A7EDC}" srcOrd="0" destOrd="0" presId="urn:microsoft.com/office/officeart/2005/8/layout/process1"/>
    <dgm:cxn modelId="{EC0481F6-988C-4B6B-904A-F659B6B7CD35}" srcId="{7B666142-9C44-4FCB-B35E-0934C8A64627}" destId="{D48A1B74-E1F1-4602-912C-BA53A88A0727}" srcOrd="2" destOrd="0" parTransId="{00A81239-470E-4B0E-BD6D-3404829CBC91}" sibTransId="{BBB87BFE-0B52-4B19-9CE8-6CD48A27C3ED}"/>
    <dgm:cxn modelId="{336A93F2-57E8-4AEC-9278-449D6B8E6D52}" type="presParOf" srcId="{8800F2A7-EA62-438F-88F6-B018686278FC}" destId="{B8E48361-D4DB-4182-B176-9A201A3A7EDC}" srcOrd="0" destOrd="0" presId="urn:microsoft.com/office/officeart/2005/8/layout/process1"/>
    <dgm:cxn modelId="{C254EA8D-A9DE-469E-BEA4-28648AB61283}" type="presParOf" srcId="{8800F2A7-EA62-438F-88F6-B018686278FC}" destId="{FA8BB8F7-B85B-45FF-93B6-9BACDC57A48F}" srcOrd="1" destOrd="0" presId="urn:microsoft.com/office/officeart/2005/8/layout/process1"/>
    <dgm:cxn modelId="{35709899-CEA6-4C9C-8B4C-D76D4F741BE9}" type="presParOf" srcId="{FA8BB8F7-B85B-45FF-93B6-9BACDC57A48F}" destId="{5FD3AFBF-661A-4305-9DEE-3C2C7800DC8B}" srcOrd="0" destOrd="0" presId="urn:microsoft.com/office/officeart/2005/8/layout/process1"/>
    <dgm:cxn modelId="{998506B1-8E95-47A7-A36D-01C511B252F3}" type="presParOf" srcId="{8800F2A7-EA62-438F-88F6-B018686278FC}" destId="{AAC048F5-D9DB-4BFC-8BC7-ABF7C0986148}" srcOrd="2" destOrd="0" presId="urn:microsoft.com/office/officeart/2005/8/layout/process1"/>
    <dgm:cxn modelId="{C17E10E3-EFAB-40F0-A321-97C3867B9F7A}" type="presParOf" srcId="{8800F2A7-EA62-438F-88F6-B018686278FC}" destId="{831DFB44-60BD-4006-BB3D-7B6B87CACEB9}" srcOrd="3" destOrd="0" presId="urn:microsoft.com/office/officeart/2005/8/layout/process1"/>
    <dgm:cxn modelId="{424D322B-0C8A-4FD0-B4C2-4764FA5B3363}" type="presParOf" srcId="{831DFB44-60BD-4006-BB3D-7B6B87CACEB9}" destId="{CD70FD74-832C-4328-9D94-4E6F8626BA5E}" srcOrd="0" destOrd="0" presId="urn:microsoft.com/office/officeart/2005/8/layout/process1"/>
    <dgm:cxn modelId="{BA247D94-F030-48DC-B75A-9B61595F207C}" type="presParOf" srcId="{8800F2A7-EA62-438F-88F6-B018686278FC}" destId="{E6AD71D4-C4B7-44EB-B583-4908FEC952F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E48361-D4DB-4182-B176-9A201A3A7EDC}">
      <dsp:nvSpPr>
        <dsp:cNvPr id="0" name=""/>
        <dsp:cNvSpPr/>
      </dsp:nvSpPr>
      <dsp:spPr>
        <a:xfrm>
          <a:off x="5357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Difusión</a:t>
          </a:r>
          <a:endParaRPr lang="es-EC" sz="2100" kern="1200"/>
        </a:p>
      </dsp:txBody>
      <dsp:txXfrm>
        <a:off x="33499" y="1579724"/>
        <a:ext cx="1545106" cy="904550"/>
      </dsp:txXfrm>
    </dsp:sp>
    <dsp:sp modelId="{FA8BB8F7-B85B-45FF-93B6-9BACDC57A48F}">
      <dsp:nvSpPr>
        <dsp:cNvPr id="0" name=""/>
        <dsp:cNvSpPr/>
      </dsp:nvSpPr>
      <dsp:spPr>
        <a:xfrm>
          <a:off x="1766887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700" kern="1200"/>
        </a:p>
      </dsp:txBody>
      <dsp:txXfrm>
        <a:off x="1766887" y="1912856"/>
        <a:ext cx="237646" cy="238286"/>
      </dsp:txXfrm>
    </dsp:sp>
    <dsp:sp modelId="{AAC048F5-D9DB-4BFC-8BC7-ABF7C0986148}">
      <dsp:nvSpPr>
        <dsp:cNvPr id="0" name=""/>
        <dsp:cNvSpPr/>
      </dsp:nvSpPr>
      <dsp:spPr>
        <a:xfrm>
          <a:off x="2247304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4">
            <a:hueOff val="5985489"/>
            <a:satOff val="5122"/>
            <a:lumOff val="-1137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Ejecución</a:t>
          </a:r>
          <a:endParaRPr lang="es-EC" sz="2100" kern="1200"/>
        </a:p>
      </dsp:txBody>
      <dsp:txXfrm>
        <a:off x="2275446" y="1579724"/>
        <a:ext cx="1545106" cy="904550"/>
      </dsp:txXfrm>
    </dsp:sp>
    <dsp:sp modelId="{831DFB44-60BD-4006-BB3D-7B6B87CACEB9}">
      <dsp:nvSpPr>
        <dsp:cNvPr id="0" name=""/>
        <dsp:cNvSpPr/>
      </dsp:nvSpPr>
      <dsp:spPr>
        <a:xfrm>
          <a:off x="4008834" y="1833427"/>
          <a:ext cx="339494" cy="39714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1970978"/>
            <a:satOff val="10244"/>
            <a:lumOff val="-2274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C" sz="1700" kern="1200"/>
        </a:p>
      </dsp:txBody>
      <dsp:txXfrm>
        <a:off x="4008834" y="1912856"/>
        <a:ext cx="237646" cy="238286"/>
      </dsp:txXfrm>
    </dsp:sp>
    <dsp:sp modelId="{E6AD71D4-C4B7-44EB-B583-4908FEC952F1}">
      <dsp:nvSpPr>
        <dsp:cNvPr id="0" name=""/>
        <dsp:cNvSpPr/>
      </dsp:nvSpPr>
      <dsp:spPr>
        <a:xfrm>
          <a:off x="4489251" y="1551582"/>
          <a:ext cx="1601390" cy="960834"/>
        </a:xfrm>
        <a:prstGeom prst="roundRect">
          <a:avLst>
            <a:gd name="adj" fmla="val 10000"/>
          </a:avLst>
        </a:prstGeom>
        <a:solidFill>
          <a:schemeClr val="accent4">
            <a:hueOff val="11970978"/>
            <a:satOff val="10244"/>
            <a:lumOff val="-227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/>
            <a:t>Resultados</a:t>
          </a:r>
          <a:endParaRPr lang="es-EC" sz="2100" kern="1200"/>
        </a:p>
      </dsp:txBody>
      <dsp:txXfrm>
        <a:off x="4517393" y="1579724"/>
        <a:ext cx="1545106" cy="904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925fde2a4e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925fde2a4e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550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90ca22558f_0_2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90ca22558f_0_2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925fde2a4e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925fde2a4e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03748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90ca22558f_0_21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6" name="Google Shape;836;g90ca22558f_0_21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35846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925fde2a4e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925fde2a4e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925fde2a4e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925fde2a4e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25911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925fde2a4e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925fde2a4e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09144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5" name="Google Shape;2085;SLIDES_API681798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6" name="Google Shape;2086;SLIDES_API681798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69004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25fde2a4e_0_2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25fde2a4e_0_2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25fde2a4e_0_2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25fde2a4e_0_2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2587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24079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7" name="Google Shape;7397;g90ca22558f_0_1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8" name="Google Shape;7398;g90ca22558f_0_1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7" name="Google Shape;7397;g90ca22558f_0_1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8" name="Google Shape;7398;g90ca22558f_0_1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57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7" name="Google Shape;7397;g90ca22558f_0_1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8" name="Google Shape;7398;g90ca22558f_0_1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2722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7" name="Google Shape;7397;g90ca22558f_0_110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98" name="Google Shape;7398;g90ca22558f_0_110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626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g925fde2a4e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" name="Google Shape;814;g925fde2a4e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52299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5043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796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81244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925fde2a4e_0_8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925fde2a4e_0_8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6168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g925fde2a4e_0_5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9" name="Google Shape;989;g925fde2a4e_0_5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5437926">
            <a:off x="6108193" y="575482"/>
            <a:ext cx="613075" cy="456372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651042" y="383405"/>
            <a:ext cx="3999257" cy="447955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461265" y="280300"/>
            <a:ext cx="4014521" cy="4550467"/>
            <a:chOff x="2339681" y="1506966"/>
            <a:chExt cx="2462141" cy="2791013"/>
          </a:xfrm>
        </p:grpSpPr>
        <p:sp>
          <p:nvSpPr>
            <p:cNvPr id="12" name="Google Shape;12;p2"/>
            <p:cNvSpPr/>
            <p:nvPr/>
          </p:nvSpPr>
          <p:spPr>
            <a:xfrm>
              <a:off x="2367202" y="1534427"/>
              <a:ext cx="2434620" cy="2763552"/>
            </a:xfrm>
            <a:custGeom>
              <a:avLst/>
              <a:gdLst/>
              <a:ahLst/>
              <a:cxnLst/>
              <a:rect l="l" t="t" r="r" b="b"/>
              <a:pathLst>
                <a:path w="40694" h="46192" extrusionOk="0">
                  <a:moveTo>
                    <a:pt x="33605" y="1558"/>
                  </a:moveTo>
                  <a:cubicBezTo>
                    <a:pt x="34097" y="1558"/>
                    <a:pt x="34526" y="1922"/>
                    <a:pt x="34591" y="2423"/>
                  </a:cubicBezTo>
                  <a:cubicBezTo>
                    <a:pt x="34664" y="2969"/>
                    <a:pt x="34280" y="3468"/>
                    <a:pt x="33736" y="3541"/>
                  </a:cubicBezTo>
                  <a:cubicBezTo>
                    <a:pt x="33692" y="3547"/>
                    <a:pt x="33648" y="3550"/>
                    <a:pt x="33605" y="3550"/>
                  </a:cubicBezTo>
                  <a:cubicBezTo>
                    <a:pt x="33113" y="3550"/>
                    <a:pt x="32684" y="3186"/>
                    <a:pt x="32619" y="2684"/>
                  </a:cubicBezTo>
                  <a:cubicBezTo>
                    <a:pt x="32546" y="2139"/>
                    <a:pt x="32930" y="1640"/>
                    <a:pt x="33474" y="1567"/>
                  </a:cubicBezTo>
                  <a:cubicBezTo>
                    <a:pt x="33518" y="1561"/>
                    <a:pt x="33562" y="1558"/>
                    <a:pt x="33605" y="1558"/>
                  </a:cubicBezTo>
                  <a:close/>
                  <a:moveTo>
                    <a:pt x="25804" y="2592"/>
                  </a:moveTo>
                  <a:cubicBezTo>
                    <a:pt x="26295" y="2592"/>
                    <a:pt x="26724" y="2956"/>
                    <a:pt x="26789" y="3456"/>
                  </a:cubicBezTo>
                  <a:cubicBezTo>
                    <a:pt x="26861" y="4003"/>
                    <a:pt x="26478" y="4502"/>
                    <a:pt x="25934" y="4575"/>
                  </a:cubicBezTo>
                  <a:cubicBezTo>
                    <a:pt x="25890" y="4581"/>
                    <a:pt x="25846" y="4584"/>
                    <a:pt x="25803" y="4584"/>
                  </a:cubicBezTo>
                  <a:cubicBezTo>
                    <a:pt x="25311" y="4584"/>
                    <a:pt x="24882" y="4220"/>
                    <a:pt x="24815" y="3719"/>
                  </a:cubicBezTo>
                  <a:cubicBezTo>
                    <a:pt x="24744" y="3173"/>
                    <a:pt x="25126" y="2674"/>
                    <a:pt x="25672" y="2601"/>
                  </a:cubicBezTo>
                  <a:cubicBezTo>
                    <a:pt x="25716" y="2595"/>
                    <a:pt x="25760" y="2592"/>
                    <a:pt x="25804" y="2592"/>
                  </a:cubicBezTo>
                  <a:close/>
                  <a:moveTo>
                    <a:pt x="17944" y="3634"/>
                  </a:moveTo>
                  <a:cubicBezTo>
                    <a:pt x="18435" y="3634"/>
                    <a:pt x="18862" y="3999"/>
                    <a:pt x="18928" y="4499"/>
                  </a:cubicBezTo>
                  <a:cubicBezTo>
                    <a:pt x="19001" y="5044"/>
                    <a:pt x="18617" y="5545"/>
                    <a:pt x="18072" y="5616"/>
                  </a:cubicBezTo>
                  <a:cubicBezTo>
                    <a:pt x="18027" y="5622"/>
                    <a:pt x="17983" y="5625"/>
                    <a:pt x="17939" y="5625"/>
                  </a:cubicBezTo>
                  <a:cubicBezTo>
                    <a:pt x="17448" y="5625"/>
                    <a:pt x="17021" y="5260"/>
                    <a:pt x="16955" y="4760"/>
                  </a:cubicBezTo>
                  <a:cubicBezTo>
                    <a:pt x="16882" y="4216"/>
                    <a:pt x="17266" y="3715"/>
                    <a:pt x="17811" y="3643"/>
                  </a:cubicBezTo>
                  <a:cubicBezTo>
                    <a:pt x="17855" y="3637"/>
                    <a:pt x="17900" y="3634"/>
                    <a:pt x="17944" y="3634"/>
                  </a:cubicBezTo>
                  <a:close/>
                  <a:moveTo>
                    <a:pt x="10427" y="4629"/>
                  </a:moveTo>
                  <a:cubicBezTo>
                    <a:pt x="10919" y="4629"/>
                    <a:pt x="11348" y="4993"/>
                    <a:pt x="11413" y="5495"/>
                  </a:cubicBezTo>
                  <a:cubicBezTo>
                    <a:pt x="11486" y="6040"/>
                    <a:pt x="11102" y="6540"/>
                    <a:pt x="10558" y="6612"/>
                  </a:cubicBezTo>
                  <a:cubicBezTo>
                    <a:pt x="10513" y="6618"/>
                    <a:pt x="10469" y="6621"/>
                    <a:pt x="10425" y="6621"/>
                  </a:cubicBezTo>
                  <a:cubicBezTo>
                    <a:pt x="9934" y="6621"/>
                    <a:pt x="9506" y="6256"/>
                    <a:pt x="9441" y="5756"/>
                  </a:cubicBezTo>
                  <a:cubicBezTo>
                    <a:pt x="9368" y="5210"/>
                    <a:pt x="9752" y="4711"/>
                    <a:pt x="10296" y="4638"/>
                  </a:cubicBezTo>
                  <a:cubicBezTo>
                    <a:pt x="10340" y="4632"/>
                    <a:pt x="10384" y="4629"/>
                    <a:pt x="10427" y="4629"/>
                  </a:cubicBezTo>
                  <a:close/>
                  <a:moveTo>
                    <a:pt x="2573" y="5670"/>
                  </a:moveTo>
                  <a:cubicBezTo>
                    <a:pt x="3066" y="5670"/>
                    <a:pt x="3493" y="6034"/>
                    <a:pt x="3560" y="6536"/>
                  </a:cubicBezTo>
                  <a:cubicBezTo>
                    <a:pt x="3632" y="7081"/>
                    <a:pt x="3249" y="7580"/>
                    <a:pt x="2703" y="7653"/>
                  </a:cubicBezTo>
                  <a:cubicBezTo>
                    <a:pt x="2659" y="7659"/>
                    <a:pt x="2615" y="7662"/>
                    <a:pt x="2572" y="7662"/>
                  </a:cubicBezTo>
                  <a:cubicBezTo>
                    <a:pt x="2080" y="7662"/>
                    <a:pt x="1652" y="7298"/>
                    <a:pt x="1586" y="6796"/>
                  </a:cubicBezTo>
                  <a:cubicBezTo>
                    <a:pt x="1514" y="6251"/>
                    <a:pt x="1897" y="5752"/>
                    <a:pt x="2442" y="5679"/>
                  </a:cubicBezTo>
                  <a:cubicBezTo>
                    <a:pt x="2486" y="5673"/>
                    <a:pt x="2530" y="5670"/>
                    <a:pt x="2573" y="5670"/>
                  </a:cubicBezTo>
                  <a:close/>
                  <a:moveTo>
                    <a:pt x="35827" y="0"/>
                  </a:moveTo>
                  <a:lnTo>
                    <a:pt x="0" y="4747"/>
                  </a:lnTo>
                  <a:lnTo>
                    <a:pt x="5492" y="46191"/>
                  </a:lnTo>
                  <a:lnTo>
                    <a:pt x="28545" y="43137"/>
                  </a:lnTo>
                  <a:lnTo>
                    <a:pt x="30396" y="42351"/>
                  </a:lnTo>
                  <a:lnTo>
                    <a:pt x="30922" y="40850"/>
                  </a:lnTo>
                  <a:lnTo>
                    <a:pt x="32509" y="39946"/>
                  </a:lnTo>
                  <a:lnTo>
                    <a:pt x="33717" y="40597"/>
                  </a:lnTo>
                  <a:lnTo>
                    <a:pt x="35447" y="40253"/>
                  </a:lnTo>
                  <a:lnTo>
                    <a:pt x="36361" y="38702"/>
                  </a:lnTo>
                  <a:lnTo>
                    <a:pt x="38125" y="38830"/>
                  </a:lnTo>
                  <a:lnTo>
                    <a:pt x="38950" y="36969"/>
                  </a:lnTo>
                  <a:lnTo>
                    <a:pt x="40694" y="36738"/>
                  </a:lnTo>
                  <a:lnTo>
                    <a:pt x="358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39681" y="1506966"/>
              <a:ext cx="2434740" cy="2763552"/>
            </a:xfrm>
            <a:custGeom>
              <a:avLst/>
              <a:gdLst/>
              <a:ahLst/>
              <a:cxnLst/>
              <a:rect l="l" t="t" r="r" b="b"/>
              <a:pathLst>
                <a:path w="40696" h="46192" extrusionOk="0">
                  <a:moveTo>
                    <a:pt x="33607" y="1559"/>
                  </a:moveTo>
                  <a:cubicBezTo>
                    <a:pt x="34098" y="1559"/>
                    <a:pt x="34526" y="1923"/>
                    <a:pt x="34593" y="2423"/>
                  </a:cubicBezTo>
                  <a:cubicBezTo>
                    <a:pt x="34665" y="2968"/>
                    <a:pt x="34282" y="3469"/>
                    <a:pt x="33736" y="3540"/>
                  </a:cubicBezTo>
                  <a:cubicBezTo>
                    <a:pt x="33691" y="3546"/>
                    <a:pt x="33647" y="3549"/>
                    <a:pt x="33603" y="3549"/>
                  </a:cubicBezTo>
                  <a:cubicBezTo>
                    <a:pt x="33112" y="3549"/>
                    <a:pt x="32684" y="3184"/>
                    <a:pt x="32619" y="2685"/>
                  </a:cubicBezTo>
                  <a:cubicBezTo>
                    <a:pt x="32547" y="2140"/>
                    <a:pt x="32930" y="1639"/>
                    <a:pt x="33474" y="1567"/>
                  </a:cubicBezTo>
                  <a:cubicBezTo>
                    <a:pt x="33519" y="1561"/>
                    <a:pt x="33564" y="1559"/>
                    <a:pt x="33607" y="1559"/>
                  </a:cubicBezTo>
                  <a:close/>
                  <a:moveTo>
                    <a:pt x="25805" y="2592"/>
                  </a:moveTo>
                  <a:cubicBezTo>
                    <a:pt x="26296" y="2592"/>
                    <a:pt x="26724" y="2957"/>
                    <a:pt x="26790" y="3457"/>
                  </a:cubicBezTo>
                  <a:cubicBezTo>
                    <a:pt x="26863" y="4002"/>
                    <a:pt x="26478" y="4502"/>
                    <a:pt x="25934" y="4574"/>
                  </a:cubicBezTo>
                  <a:cubicBezTo>
                    <a:pt x="25889" y="4580"/>
                    <a:pt x="25845" y="4583"/>
                    <a:pt x="25801" y="4583"/>
                  </a:cubicBezTo>
                  <a:cubicBezTo>
                    <a:pt x="25310" y="4583"/>
                    <a:pt x="24882" y="4218"/>
                    <a:pt x="24817" y="3718"/>
                  </a:cubicBezTo>
                  <a:cubicBezTo>
                    <a:pt x="24744" y="3174"/>
                    <a:pt x="25128" y="2673"/>
                    <a:pt x="25672" y="2601"/>
                  </a:cubicBezTo>
                  <a:cubicBezTo>
                    <a:pt x="25717" y="2595"/>
                    <a:pt x="25762" y="2592"/>
                    <a:pt x="25805" y="2592"/>
                  </a:cubicBezTo>
                  <a:close/>
                  <a:moveTo>
                    <a:pt x="17943" y="3634"/>
                  </a:moveTo>
                  <a:cubicBezTo>
                    <a:pt x="18435" y="3634"/>
                    <a:pt x="18862" y="3997"/>
                    <a:pt x="18929" y="4498"/>
                  </a:cubicBezTo>
                  <a:cubicBezTo>
                    <a:pt x="19001" y="5043"/>
                    <a:pt x="18618" y="5544"/>
                    <a:pt x="18073" y="5617"/>
                  </a:cubicBezTo>
                  <a:cubicBezTo>
                    <a:pt x="18029" y="5622"/>
                    <a:pt x="17985" y="5625"/>
                    <a:pt x="17942" y="5625"/>
                  </a:cubicBezTo>
                  <a:cubicBezTo>
                    <a:pt x="17449" y="5625"/>
                    <a:pt x="17022" y="5261"/>
                    <a:pt x="16955" y="4759"/>
                  </a:cubicBezTo>
                  <a:cubicBezTo>
                    <a:pt x="16883" y="4215"/>
                    <a:pt x="17266" y="3714"/>
                    <a:pt x="17812" y="3642"/>
                  </a:cubicBezTo>
                  <a:cubicBezTo>
                    <a:pt x="17856" y="3637"/>
                    <a:pt x="17900" y="3634"/>
                    <a:pt x="17943" y="3634"/>
                  </a:cubicBezTo>
                  <a:close/>
                  <a:moveTo>
                    <a:pt x="10430" y="4629"/>
                  </a:moveTo>
                  <a:cubicBezTo>
                    <a:pt x="10921" y="4629"/>
                    <a:pt x="11348" y="4994"/>
                    <a:pt x="11415" y="5494"/>
                  </a:cubicBezTo>
                  <a:cubicBezTo>
                    <a:pt x="11486" y="6039"/>
                    <a:pt x="11104" y="6539"/>
                    <a:pt x="10558" y="6613"/>
                  </a:cubicBezTo>
                  <a:cubicBezTo>
                    <a:pt x="10514" y="6618"/>
                    <a:pt x="10470" y="6621"/>
                    <a:pt x="10427" y="6621"/>
                  </a:cubicBezTo>
                  <a:cubicBezTo>
                    <a:pt x="9935" y="6621"/>
                    <a:pt x="9508" y="6257"/>
                    <a:pt x="9441" y="5755"/>
                  </a:cubicBezTo>
                  <a:cubicBezTo>
                    <a:pt x="9369" y="5211"/>
                    <a:pt x="9752" y="4710"/>
                    <a:pt x="10296" y="4638"/>
                  </a:cubicBezTo>
                  <a:cubicBezTo>
                    <a:pt x="10341" y="4632"/>
                    <a:pt x="10386" y="4629"/>
                    <a:pt x="10430" y="4629"/>
                  </a:cubicBezTo>
                  <a:close/>
                  <a:moveTo>
                    <a:pt x="2576" y="5671"/>
                  </a:moveTo>
                  <a:cubicBezTo>
                    <a:pt x="3067" y="5671"/>
                    <a:pt x="3495" y="6035"/>
                    <a:pt x="3560" y="6535"/>
                  </a:cubicBezTo>
                  <a:cubicBezTo>
                    <a:pt x="3632" y="7080"/>
                    <a:pt x="3249" y="7581"/>
                    <a:pt x="2705" y="7652"/>
                  </a:cubicBezTo>
                  <a:cubicBezTo>
                    <a:pt x="2660" y="7658"/>
                    <a:pt x="2615" y="7661"/>
                    <a:pt x="2572" y="7661"/>
                  </a:cubicBezTo>
                  <a:cubicBezTo>
                    <a:pt x="2081" y="7661"/>
                    <a:pt x="1653" y="7296"/>
                    <a:pt x="1587" y="6796"/>
                  </a:cubicBezTo>
                  <a:cubicBezTo>
                    <a:pt x="1514" y="6252"/>
                    <a:pt x="1899" y="5751"/>
                    <a:pt x="2443" y="5679"/>
                  </a:cubicBezTo>
                  <a:cubicBezTo>
                    <a:pt x="2488" y="5673"/>
                    <a:pt x="2532" y="5671"/>
                    <a:pt x="2576" y="5671"/>
                  </a:cubicBezTo>
                  <a:close/>
                  <a:moveTo>
                    <a:pt x="35827" y="1"/>
                  </a:moveTo>
                  <a:lnTo>
                    <a:pt x="0" y="4748"/>
                  </a:lnTo>
                  <a:lnTo>
                    <a:pt x="5492" y="46192"/>
                  </a:lnTo>
                  <a:lnTo>
                    <a:pt x="28545" y="43137"/>
                  </a:lnTo>
                  <a:lnTo>
                    <a:pt x="30396" y="42350"/>
                  </a:lnTo>
                  <a:lnTo>
                    <a:pt x="30922" y="40849"/>
                  </a:lnTo>
                  <a:lnTo>
                    <a:pt x="32511" y="39946"/>
                  </a:lnTo>
                  <a:lnTo>
                    <a:pt x="33717" y="40598"/>
                  </a:lnTo>
                  <a:lnTo>
                    <a:pt x="35447" y="40252"/>
                  </a:lnTo>
                  <a:lnTo>
                    <a:pt x="36361" y="38702"/>
                  </a:lnTo>
                  <a:lnTo>
                    <a:pt x="38127" y="38829"/>
                  </a:lnTo>
                  <a:lnTo>
                    <a:pt x="38952" y="36969"/>
                  </a:lnTo>
                  <a:lnTo>
                    <a:pt x="40695" y="36738"/>
                  </a:lnTo>
                  <a:lnTo>
                    <a:pt x="3582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 rot="-487460">
            <a:off x="2820008" y="1991873"/>
            <a:ext cx="3371033" cy="116460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"/>
              <a:buNone/>
              <a:defRPr sz="5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 rot="-487428">
            <a:off x="3239261" y="2997688"/>
            <a:ext cx="2698277" cy="767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5075" y="-22497"/>
            <a:ext cx="1461296" cy="1875030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25075" y="-22497"/>
            <a:ext cx="1735304" cy="160566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234355" y="4488193"/>
            <a:ext cx="1898626" cy="65917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" name="Google Shape;19;p2"/>
          <p:cNvGrpSpPr/>
          <p:nvPr/>
        </p:nvGrpSpPr>
        <p:grpSpPr>
          <a:xfrm>
            <a:off x="5610224" y="3202528"/>
            <a:ext cx="1340580" cy="1517079"/>
            <a:chOff x="5610224" y="3202528"/>
            <a:chExt cx="1340580" cy="1517079"/>
          </a:xfrm>
        </p:grpSpPr>
        <p:sp>
          <p:nvSpPr>
            <p:cNvPr id="20" name="Google Shape;20;p2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793741" y="3203612"/>
              <a:ext cx="1119610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2"/>
          <p:cNvSpPr/>
          <p:nvPr/>
        </p:nvSpPr>
        <p:spPr>
          <a:xfrm rot="5437926">
            <a:off x="6256235" y="549926"/>
            <a:ext cx="421146" cy="31095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2"/>
          <p:cNvSpPr/>
          <p:nvPr/>
        </p:nvSpPr>
        <p:spPr>
          <a:xfrm>
            <a:off x="1352098" y="2598308"/>
            <a:ext cx="587147" cy="92972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2"/>
          <p:cNvSpPr/>
          <p:nvPr/>
        </p:nvSpPr>
        <p:spPr>
          <a:xfrm>
            <a:off x="1450274" y="2457056"/>
            <a:ext cx="667256" cy="9560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2"/>
          <p:cNvSpPr/>
          <p:nvPr/>
        </p:nvSpPr>
        <p:spPr>
          <a:xfrm>
            <a:off x="7516766" y="3388826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40;p2"/>
          <p:cNvGrpSpPr/>
          <p:nvPr/>
        </p:nvGrpSpPr>
        <p:grpSpPr>
          <a:xfrm>
            <a:off x="8430600" y="-22488"/>
            <a:ext cx="702375" cy="2768271"/>
            <a:chOff x="8430600" y="-22488"/>
            <a:chExt cx="702375" cy="2768271"/>
          </a:xfrm>
        </p:grpSpPr>
        <p:sp>
          <p:nvSpPr>
            <p:cNvPr id="41" name="Google Shape;41;p2"/>
            <p:cNvSpPr/>
            <p:nvPr/>
          </p:nvSpPr>
          <p:spPr>
            <a:xfrm>
              <a:off x="8614569" y="2006973"/>
              <a:ext cx="398990" cy="738810"/>
            </a:xfrm>
            <a:custGeom>
              <a:avLst/>
              <a:gdLst/>
              <a:ahLst/>
              <a:cxnLst/>
              <a:rect l="l" t="t" r="r" b="b"/>
              <a:pathLst>
                <a:path w="6669" h="12349" extrusionOk="0">
                  <a:moveTo>
                    <a:pt x="6439" y="1"/>
                  </a:moveTo>
                  <a:cubicBezTo>
                    <a:pt x="4707" y="106"/>
                    <a:pt x="1067" y="373"/>
                    <a:pt x="1067" y="373"/>
                  </a:cubicBezTo>
                  <a:cubicBezTo>
                    <a:pt x="1067" y="373"/>
                    <a:pt x="1477" y="7405"/>
                    <a:pt x="1" y="11576"/>
                  </a:cubicBezTo>
                  <a:cubicBezTo>
                    <a:pt x="2161" y="9507"/>
                    <a:pt x="3451" y="8190"/>
                    <a:pt x="3451" y="8190"/>
                  </a:cubicBezTo>
                  <a:lnTo>
                    <a:pt x="4352" y="12348"/>
                  </a:lnTo>
                  <a:cubicBezTo>
                    <a:pt x="4352" y="12348"/>
                    <a:pt x="6668" y="7737"/>
                    <a:pt x="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678285" y="2006973"/>
              <a:ext cx="326180" cy="89203"/>
            </a:xfrm>
            <a:custGeom>
              <a:avLst/>
              <a:gdLst/>
              <a:ahLst/>
              <a:cxnLst/>
              <a:rect l="l" t="t" r="r" b="b"/>
              <a:pathLst>
                <a:path w="5452" h="1491" extrusionOk="0">
                  <a:moveTo>
                    <a:pt x="5374" y="1"/>
                  </a:moveTo>
                  <a:lnTo>
                    <a:pt x="0" y="373"/>
                  </a:lnTo>
                  <a:lnTo>
                    <a:pt x="78" y="1490"/>
                  </a:lnTo>
                  <a:lnTo>
                    <a:pt x="5451" y="1118"/>
                  </a:lnTo>
                  <a:lnTo>
                    <a:pt x="5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430600" y="-22488"/>
              <a:ext cx="702375" cy="2063690"/>
            </a:xfrm>
            <a:custGeom>
              <a:avLst/>
              <a:gdLst/>
              <a:ahLst/>
              <a:cxnLst/>
              <a:rect l="l" t="t" r="r" b="b"/>
              <a:pathLst>
                <a:path w="11740" h="34494" extrusionOk="0">
                  <a:moveTo>
                    <a:pt x="1" y="0"/>
                  </a:moveTo>
                  <a:lnTo>
                    <a:pt x="2483" y="34494"/>
                  </a:lnTo>
                  <a:lnTo>
                    <a:pt x="11739" y="33820"/>
                  </a:lnTo>
                  <a:lnTo>
                    <a:pt x="1173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544451" y="-22488"/>
              <a:ext cx="211371" cy="2055314"/>
            </a:xfrm>
            <a:custGeom>
              <a:avLst/>
              <a:gdLst/>
              <a:ahLst/>
              <a:cxnLst/>
              <a:rect l="l" t="t" r="r" b="b"/>
              <a:pathLst>
                <a:path w="3533" h="34354" extrusionOk="0">
                  <a:moveTo>
                    <a:pt x="1024" y="0"/>
                  </a:moveTo>
                  <a:lnTo>
                    <a:pt x="0" y="6"/>
                  </a:lnTo>
                  <a:lnTo>
                    <a:pt x="2515" y="34353"/>
                  </a:lnTo>
                  <a:lnTo>
                    <a:pt x="3533" y="34279"/>
                  </a:lnTo>
                  <a:lnTo>
                    <a:pt x="102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728142" y="279872"/>
              <a:ext cx="226447" cy="201320"/>
            </a:xfrm>
            <a:custGeom>
              <a:avLst/>
              <a:gdLst/>
              <a:ahLst/>
              <a:cxnLst/>
              <a:rect l="l" t="t" r="r" b="b"/>
              <a:pathLst>
                <a:path w="3785" h="3365" extrusionOk="0">
                  <a:moveTo>
                    <a:pt x="2020" y="1454"/>
                  </a:moveTo>
                  <a:cubicBezTo>
                    <a:pt x="2004" y="1463"/>
                    <a:pt x="1988" y="1472"/>
                    <a:pt x="1972" y="1480"/>
                  </a:cubicBezTo>
                  <a:cubicBezTo>
                    <a:pt x="1825" y="1560"/>
                    <a:pt x="1916" y="1765"/>
                    <a:pt x="2052" y="1765"/>
                  </a:cubicBezTo>
                  <a:cubicBezTo>
                    <a:pt x="2073" y="1765"/>
                    <a:pt x="2094" y="1760"/>
                    <a:pt x="2115" y="1750"/>
                  </a:cubicBezTo>
                  <a:lnTo>
                    <a:pt x="2115" y="1750"/>
                  </a:lnTo>
                  <a:cubicBezTo>
                    <a:pt x="2052" y="1784"/>
                    <a:pt x="2005" y="1830"/>
                    <a:pt x="1969" y="1886"/>
                  </a:cubicBezTo>
                  <a:cubicBezTo>
                    <a:pt x="1813" y="1841"/>
                    <a:pt x="1675" y="1800"/>
                    <a:pt x="1534" y="1730"/>
                  </a:cubicBezTo>
                  <a:cubicBezTo>
                    <a:pt x="1680" y="1599"/>
                    <a:pt x="1848" y="1504"/>
                    <a:pt x="2020" y="1454"/>
                  </a:cubicBezTo>
                  <a:close/>
                  <a:moveTo>
                    <a:pt x="2195" y="1"/>
                  </a:moveTo>
                  <a:cubicBezTo>
                    <a:pt x="1630" y="1"/>
                    <a:pt x="1084" y="277"/>
                    <a:pt x="697" y="804"/>
                  </a:cubicBezTo>
                  <a:cubicBezTo>
                    <a:pt x="0" y="1754"/>
                    <a:pt x="725" y="3062"/>
                    <a:pt x="1767" y="3331"/>
                  </a:cubicBezTo>
                  <a:cubicBezTo>
                    <a:pt x="1858" y="3354"/>
                    <a:pt x="1953" y="3365"/>
                    <a:pt x="2051" y="3365"/>
                  </a:cubicBezTo>
                  <a:cubicBezTo>
                    <a:pt x="2847" y="3365"/>
                    <a:pt x="3784" y="2633"/>
                    <a:pt x="3371" y="1799"/>
                  </a:cubicBezTo>
                  <a:cubicBezTo>
                    <a:pt x="3136" y="1327"/>
                    <a:pt x="2725" y="1113"/>
                    <a:pt x="2298" y="1113"/>
                  </a:cubicBezTo>
                  <a:cubicBezTo>
                    <a:pt x="1892" y="1113"/>
                    <a:pt x="1471" y="1307"/>
                    <a:pt x="1176" y="1657"/>
                  </a:cubicBezTo>
                  <a:cubicBezTo>
                    <a:pt x="1110" y="1735"/>
                    <a:pt x="1119" y="1840"/>
                    <a:pt x="1207" y="1897"/>
                  </a:cubicBezTo>
                  <a:cubicBezTo>
                    <a:pt x="1483" y="2076"/>
                    <a:pt x="1702" y="2124"/>
                    <a:pt x="2010" y="2219"/>
                  </a:cubicBezTo>
                  <a:cubicBezTo>
                    <a:pt x="2023" y="2223"/>
                    <a:pt x="2036" y="2225"/>
                    <a:pt x="2049" y="2225"/>
                  </a:cubicBezTo>
                  <a:cubicBezTo>
                    <a:pt x="2103" y="2225"/>
                    <a:pt x="2151" y="2194"/>
                    <a:pt x="2182" y="2148"/>
                  </a:cubicBezTo>
                  <a:cubicBezTo>
                    <a:pt x="2319" y="1948"/>
                    <a:pt x="2405" y="1616"/>
                    <a:pt x="2183" y="1448"/>
                  </a:cubicBezTo>
                  <a:cubicBezTo>
                    <a:pt x="2166" y="1435"/>
                    <a:pt x="2145" y="1431"/>
                    <a:pt x="2124" y="1429"/>
                  </a:cubicBezTo>
                  <a:cubicBezTo>
                    <a:pt x="2180" y="1419"/>
                    <a:pt x="2237" y="1414"/>
                    <a:pt x="2294" y="1414"/>
                  </a:cubicBezTo>
                  <a:cubicBezTo>
                    <a:pt x="2586" y="1414"/>
                    <a:pt x="2869" y="1553"/>
                    <a:pt x="3067" y="1873"/>
                  </a:cubicBezTo>
                  <a:cubicBezTo>
                    <a:pt x="3249" y="2168"/>
                    <a:pt x="3125" y="2491"/>
                    <a:pt x="2908" y="2722"/>
                  </a:cubicBezTo>
                  <a:cubicBezTo>
                    <a:pt x="2693" y="2949"/>
                    <a:pt x="2399" y="3050"/>
                    <a:pt x="2102" y="3050"/>
                  </a:cubicBezTo>
                  <a:cubicBezTo>
                    <a:pt x="1909" y="3050"/>
                    <a:pt x="1715" y="3008"/>
                    <a:pt x="1541" y="2929"/>
                  </a:cubicBezTo>
                  <a:cubicBezTo>
                    <a:pt x="666" y="2533"/>
                    <a:pt x="533" y="1447"/>
                    <a:pt x="1116" y="764"/>
                  </a:cubicBezTo>
                  <a:cubicBezTo>
                    <a:pt x="1393" y="440"/>
                    <a:pt x="1758" y="300"/>
                    <a:pt x="2133" y="300"/>
                  </a:cubicBezTo>
                  <a:cubicBezTo>
                    <a:pt x="2505" y="300"/>
                    <a:pt x="2886" y="439"/>
                    <a:pt x="3197" y="672"/>
                  </a:cubicBezTo>
                  <a:cubicBezTo>
                    <a:pt x="3225" y="693"/>
                    <a:pt x="3253" y="702"/>
                    <a:pt x="3279" y="702"/>
                  </a:cubicBezTo>
                  <a:cubicBezTo>
                    <a:pt x="3400" y="702"/>
                    <a:pt x="3480" y="503"/>
                    <a:pt x="3352" y="407"/>
                  </a:cubicBezTo>
                  <a:cubicBezTo>
                    <a:pt x="2987" y="134"/>
                    <a:pt x="2586" y="1"/>
                    <a:pt x="2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2"/>
          <p:cNvSpPr/>
          <p:nvPr/>
        </p:nvSpPr>
        <p:spPr>
          <a:xfrm>
            <a:off x="7568013" y="37860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" name="Google Shape;47;p2"/>
          <p:cNvGrpSpPr/>
          <p:nvPr/>
        </p:nvGrpSpPr>
        <p:grpSpPr>
          <a:xfrm>
            <a:off x="7802814" y="3611909"/>
            <a:ext cx="189773" cy="174158"/>
            <a:chOff x="6476077" y="96834"/>
            <a:chExt cx="189773" cy="174158"/>
          </a:xfrm>
        </p:grpSpPr>
        <p:sp>
          <p:nvSpPr>
            <p:cNvPr id="48" name="Google Shape;48;p2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50;p2"/>
          <p:cNvGrpSpPr/>
          <p:nvPr/>
        </p:nvGrpSpPr>
        <p:grpSpPr>
          <a:xfrm>
            <a:off x="1767062" y="689424"/>
            <a:ext cx="218071" cy="228481"/>
            <a:chOff x="4930687" y="3942774"/>
            <a:chExt cx="218071" cy="228481"/>
          </a:xfrm>
        </p:grpSpPr>
        <p:sp>
          <p:nvSpPr>
            <p:cNvPr id="51" name="Google Shape;51;p2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-1200094" y="1998792"/>
            <a:ext cx="3511804" cy="3924539"/>
            <a:chOff x="-1394269" y="2227279"/>
            <a:chExt cx="3511804" cy="3924539"/>
          </a:xfrm>
        </p:grpSpPr>
        <p:sp>
          <p:nvSpPr>
            <p:cNvPr id="60" name="Google Shape;60;p2"/>
            <p:cNvSpPr/>
            <p:nvPr/>
          </p:nvSpPr>
          <p:spPr>
            <a:xfrm rot="746023">
              <a:off x="-1062643" y="2494177"/>
              <a:ext cx="2848553" cy="3390744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1" name="Google Shape;61;p2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62" name="Google Shape;62;p2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9" name="Google Shape;99;p2"/>
            <p:cNvSpPr/>
            <p:nvPr/>
          </p:nvSpPr>
          <p:spPr>
            <a:xfrm rot="746023">
              <a:off x="-551453" y="2603886"/>
              <a:ext cx="2308575" cy="2940563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" name="Google Shape;100;p2"/>
          <p:cNvGrpSpPr/>
          <p:nvPr/>
        </p:nvGrpSpPr>
        <p:grpSpPr>
          <a:xfrm>
            <a:off x="1352088" y="3895575"/>
            <a:ext cx="218131" cy="228540"/>
            <a:chOff x="1567788" y="4831150"/>
            <a:chExt cx="218131" cy="228540"/>
          </a:xfrm>
        </p:grpSpPr>
        <p:sp>
          <p:nvSpPr>
            <p:cNvPr id="101" name="Google Shape;101;p2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" name="Google Shape;109;p2"/>
          <p:cNvGrpSpPr/>
          <p:nvPr/>
        </p:nvGrpSpPr>
        <p:grpSpPr>
          <a:xfrm>
            <a:off x="6908437" y="1522473"/>
            <a:ext cx="263669" cy="263588"/>
            <a:chOff x="4028549" y="3239505"/>
            <a:chExt cx="131381" cy="131321"/>
          </a:xfrm>
        </p:grpSpPr>
        <p:sp>
          <p:nvSpPr>
            <p:cNvPr id="110" name="Google Shape;110;p2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LANK_1_1_1">
    <p:bg>
      <p:bgPr>
        <a:solidFill>
          <a:schemeClr val="accent5"/>
        </a:solidFill>
        <a:effectLst/>
      </p:bgPr>
    </p:bg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"/>
          <p:cNvSpPr/>
          <p:nvPr/>
        </p:nvSpPr>
        <p:spPr>
          <a:xfrm rot="-5399687">
            <a:off x="168663" y="3207613"/>
            <a:ext cx="1695777" cy="2175997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9"/>
          <p:cNvSpPr/>
          <p:nvPr/>
        </p:nvSpPr>
        <p:spPr>
          <a:xfrm rot="-995320">
            <a:off x="873021" y="263039"/>
            <a:ext cx="4257317" cy="4768636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9"/>
          <p:cNvSpPr/>
          <p:nvPr/>
        </p:nvSpPr>
        <p:spPr>
          <a:xfrm rot="4442638">
            <a:off x="2269077" y="311308"/>
            <a:ext cx="613074" cy="456378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9"/>
          <p:cNvSpPr/>
          <p:nvPr/>
        </p:nvSpPr>
        <p:spPr>
          <a:xfrm rot="-995320">
            <a:off x="811429" y="246259"/>
            <a:ext cx="4257317" cy="4768636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9"/>
          <p:cNvSpPr/>
          <p:nvPr/>
        </p:nvSpPr>
        <p:spPr>
          <a:xfrm rot="4442638">
            <a:off x="2386898" y="274973"/>
            <a:ext cx="421146" cy="310954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"/>
          <p:cNvSpPr txBox="1">
            <a:spLocks noGrp="1"/>
          </p:cNvSpPr>
          <p:nvPr>
            <p:ph type="title"/>
          </p:nvPr>
        </p:nvSpPr>
        <p:spPr>
          <a:xfrm rot="-537545">
            <a:off x="1270979" y="1650993"/>
            <a:ext cx="3234461" cy="12640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None/>
              <a:defRPr sz="5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6" name="Google Shape;216;p9"/>
          <p:cNvSpPr txBox="1">
            <a:spLocks noGrp="1"/>
          </p:cNvSpPr>
          <p:nvPr>
            <p:ph type="subTitle" idx="1"/>
          </p:nvPr>
        </p:nvSpPr>
        <p:spPr>
          <a:xfrm rot="-537097">
            <a:off x="1451032" y="3152651"/>
            <a:ext cx="3231358" cy="7677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7" name="Google Shape;217;p9"/>
          <p:cNvSpPr txBox="1">
            <a:spLocks noGrp="1"/>
          </p:cNvSpPr>
          <p:nvPr>
            <p:ph type="title" idx="2" hasCustomPrompt="1"/>
          </p:nvPr>
        </p:nvSpPr>
        <p:spPr>
          <a:xfrm>
            <a:off x="4995550" y="1187550"/>
            <a:ext cx="3435300" cy="27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None/>
              <a:defRPr sz="15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18" name="Google Shape;218;p9"/>
          <p:cNvSpPr/>
          <p:nvPr/>
        </p:nvSpPr>
        <p:spPr>
          <a:xfrm rot="-5399665">
            <a:off x="-59719" y="3330917"/>
            <a:ext cx="1882869" cy="1742285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9"/>
          <p:cNvSpPr/>
          <p:nvPr/>
        </p:nvSpPr>
        <p:spPr>
          <a:xfrm rot="5400377">
            <a:off x="7387656" y="-348227"/>
            <a:ext cx="1408040" cy="2104494"/>
          </a:xfrm>
          <a:custGeom>
            <a:avLst/>
            <a:gdLst/>
            <a:ahLst/>
            <a:cxnLst/>
            <a:rect l="l" t="t" r="r" b="b"/>
            <a:pathLst>
              <a:path w="30873" h="39614" extrusionOk="0">
                <a:moveTo>
                  <a:pt x="0" y="0"/>
                </a:moveTo>
                <a:lnTo>
                  <a:pt x="0" y="36352"/>
                </a:lnTo>
                <a:lnTo>
                  <a:pt x="18457" y="39613"/>
                </a:lnTo>
                <a:lnTo>
                  <a:pt x="30872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9"/>
          <p:cNvSpPr/>
          <p:nvPr/>
        </p:nvSpPr>
        <p:spPr>
          <a:xfrm rot="5400403">
            <a:off x="7440397" y="-60836"/>
            <a:ext cx="1563359" cy="1685040"/>
          </a:xfrm>
          <a:custGeom>
            <a:avLst/>
            <a:gdLst/>
            <a:ahLst/>
            <a:cxnLst/>
            <a:rect l="l" t="t" r="r" b="b"/>
            <a:pathLst>
              <a:path w="36662" h="33923" extrusionOk="0">
                <a:moveTo>
                  <a:pt x="0" y="0"/>
                </a:moveTo>
                <a:lnTo>
                  <a:pt x="0" y="26481"/>
                </a:lnTo>
                <a:lnTo>
                  <a:pt x="15058" y="33923"/>
                </a:lnTo>
                <a:lnTo>
                  <a:pt x="3666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9"/>
          <p:cNvSpPr/>
          <p:nvPr/>
        </p:nvSpPr>
        <p:spPr>
          <a:xfrm rot="-8610992">
            <a:off x="8808681" y="3091174"/>
            <a:ext cx="398985" cy="738802"/>
          </a:xfrm>
          <a:custGeom>
            <a:avLst/>
            <a:gdLst/>
            <a:ahLst/>
            <a:cxnLst/>
            <a:rect l="l" t="t" r="r" b="b"/>
            <a:pathLst>
              <a:path w="6669" h="12349" extrusionOk="0">
                <a:moveTo>
                  <a:pt x="6439" y="1"/>
                </a:moveTo>
                <a:cubicBezTo>
                  <a:pt x="4707" y="106"/>
                  <a:pt x="1067" y="373"/>
                  <a:pt x="1067" y="373"/>
                </a:cubicBezTo>
                <a:cubicBezTo>
                  <a:pt x="1067" y="373"/>
                  <a:pt x="1477" y="7405"/>
                  <a:pt x="1" y="11576"/>
                </a:cubicBezTo>
                <a:cubicBezTo>
                  <a:pt x="2161" y="9507"/>
                  <a:pt x="3451" y="8190"/>
                  <a:pt x="3451" y="8190"/>
                </a:cubicBezTo>
                <a:lnTo>
                  <a:pt x="4352" y="12348"/>
                </a:lnTo>
                <a:cubicBezTo>
                  <a:pt x="4352" y="12348"/>
                  <a:pt x="6668" y="7737"/>
                  <a:pt x="643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"/>
          <p:cNvSpPr/>
          <p:nvPr/>
        </p:nvSpPr>
        <p:spPr>
          <a:xfrm rot="-8610992">
            <a:off x="8630005" y="3660883"/>
            <a:ext cx="326176" cy="89202"/>
          </a:xfrm>
          <a:custGeom>
            <a:avLst/>
            <a:gdLst/>
            <a:ahLst/>
            <a:cxnLst/>
            <a:rect l="l" t="t" r="r" b="b"/>
            <a:pathLst>
              <a:path w="5452" h="1491" extrusionOk="0">
                <a:moveTo>
                  <a:pt x="5374" y="1"/>
                </a:moveTo>
                <a:lnTo>
                  <a:pt x="0" y="373"/>
                </a:lnTo>
                <a:lnTo>
                  <a:pt x="78" y="1490"/>
                </a:lnTo>
                <a:lnTo>
                  <a:pt x="5451" y="1118"/>
                </a:lnTo>
                <a:lnTo>
                  <a:pt x="53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9"/>
          <p:cNvSpPr/>
          <p:nvPr/>
        </p:nvSpPr>
        <p:spPr>
          <a:xfrm rot="-8610992">
            <a:off x="7870096" y="3547007"/>
            <a:ext cx="702367" cy="2063668"/>
          </a:xfrm>
          <a:custGeom>
            <a:avLst/>
            <a:gdLst/>
            <a:ahLst/>
            <a:cxnLst/>
            <a:rect l="l" t="t" r="r" b="b"/>
            <a:pathLst>
              <a:path w="11740" h="34494" extrusionOk="0">
                <a:moveTo>
                  <a:pt x="1" y="0"/>
                </a:moveTo>
                <a:lnTo>
                  <a:pt x="2483" y="34494"/>
                </a:lnTo>
                <a:lnTo>
                  <a:pt x="11739" y="33820"/>
                </a:lnTo>
                <a:lnTo>
                  <a:pt x="1173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9"/>
          <p:cNvSpPr/>
          <p:nvPr/>
        </p:nvSpPr>
        <p:spPr>
          <a:xfrm rot="-8610992">
            <a:off x="8218958" y="3632838"/>
            <a:ext cx="211368" cy="2055292"/>
          </a:xfrm>
          <a:custGeom>
            <a:avLst/>
            <a:gdLst/>
            <a:ahLst/>
            <a:cxnLst/>
            <a:rect l="l" t="t" r="r" b="b"/>
            <a:pathLst>
              <a:path w="3533" h="34354" extrusionOk="0">
                <a:moveTo>
                  <a:pt x="1024" y="0"/>
                </a:moveTo>
                <a:lnTo>
                  <a:pt x="0" y="6"/>
                </a:lnTo>
                <a:lnTo>
                  <a:pt x="2515" y="34353"/>
                </a:lnTo>
                <a:lnTo>
                  <a:pt x="3533" y="34279"/>
                </a:lnTo>
                <a:lnTo>
                  <a:pt x="102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9"/>
          <p:cNvSpPr/>
          <p:nvPr/>
        </p:nvSpPr>
        <p:spPr>
          <a:xfrm rot="-8610992">
            <a:off x="8108089" y="4294347"/>
            <a:ext cx="226445" cy="201317"/>
          </a:xfrm>
          <a:custGeom>
            <a:avLst/>
            <a:gdLst/>
            <a:ahLst/>
            <a:cxnLst/>
            <a:rect l="l" t="t" r="r" b="b"/>
            <a:pathLst>
              <a:path w="3785" h="3365" extrusionOk="0">
                <a:moveTo>
                  <a:pt x="2020" y="1454"/>
                </a:moveTo>
                <a:cubicBezTo>
                  <a:pt x="2004" y="1463"/>
                  <a:pt x="1988" y="1472"/>
                  <a:pt x="1972" y="1480"/>
                </a:cubicBezTo>
                <a:cubicBezTo>
                  <a:pt x="1825" y="1560"/>
                  <a:pt x="1916" y="1765"/>
                  <a:pt x="2052" y="1765"/>
                </a:cubicBezTo>
                <a:cubicBezTo>
                  <a:pt x="2073" y="1765"/>
                  <a:pt x="2094" y="1760"/>
                  <a:pt x="2115" y="1750"/>
                </a:cubicBezTo>
                <a:lnTo>
                  <a:pt x="2115" y="1750"/>
                </a:lnTo>
                <a:cubicBezTo>
                  <a:pt x="2052" y="1784"/>
                  <a:pt x="2005" y="1830"/>
                  <a:pt x="1969" y="1886"/>
                </a:cubicBezTo>
                <a:cubicBezTo>
                  <a:pt x="1813" y="1841"/>
                  <a:pt x="1675" y="1800"/>
                  <a:pt x="1534" y="1730"/>
                </a:cubicBezTo>
                <a:cubicBezTo>
                  <a:pt x="1680" y="1599"/>
                  <a:pt x="1848" y="1504"/>
                  <a:pt x="2020" y="1454"/>
                </a:cubicBezTo>
                <a:close/>
                <a:moveTo>
                  <a:pt x="2195" y="1"/>
                </a:moveTo>
                <a:cubicBezTo>
                  <a:pt x="1630" y="1"/>
                  <a:pt x="1084" y="277"/>
                  <a:pt x="697" y="804"/>
                </a:cubicBezTo>
                <a:cubicBezTo>
                  <a:pt x="0" y="1754"/>
                  <a:pt x="725" y="3062"/>
                  <a:pt x="1767" y="3331"/>
                </a:cubicBezTo>
                <a:cubicBezTo>
                  <a:pt x="1858" y="3354"/>
                  <a:pt x="1953" y="3365"/>
                  <a:pt x="2051" y="3365"/>
                </a:cubicBezTo>
                <a:cubicBezTo>
                  <a:pt x="2847" y="3365"/>
                  <a:pt x="3784" y="2633"/>
                  <a:pt x="3371" y="1799"/>
                </a:cubicBezTo>
                <a:cubicBezTo>
                  <a:pt x="3136" y="1327"/>
                  <a:pt x="2725" y="1113"/>
                  <a:pt x="2298" y="1113"/>
                </a:cubicBezTo>
                <a:cubicBezTo>
                  <a:pt x="1892" y="1113"/>
                  <a:pt x="1471" y="1307"/>
                  <a:pt x="1176" y="1657"/>
                </a:cubicBezTo>
                <a:cubicBezTo>
                  <a:pt x="1110" y="1735"/>
                  <a:pt x="1119" y="1840"/>
                  <a:pt x="1207" y="1897"/>
                </a:cubicBezTo>
                <a:cubicBezTo>
                  <a:pt x="1483" y="2076"/>
                  <a:pt x="1702" y="2124"/>
                  <a:pt x="2010" y="2219"/>
                </a:cubicBezTo>
                <a:cubicBezTo>
                  <a:pt x="2023" y="2223"/>
                  <a:pt x="2036" y="2225"/>
                  <a:pt x="2049" y="2225"/>
                </a:cubicBezTo>
                <a:cubicBezTo>
                  <a:pt x="2103" y="2225"/>
                  <a:pt x="2151" y="2194"/>
                  <a:pt x="2182" y="2148"/>
                </a:cubicBezTo>
                <a:cubicBezTo>
                  <a:pt x="2319" y="1948"/>
                  <a:pt x="2405" y="1616"/>
                  <a:pt x="2183" y="1448"/>
                </a:cubicBezTo>
                <a:cubicBezTo>
                  <a:pt x="2166" y="1435"/>
                  <a:pt x="2145" y="1431"/>
                  <a:pt x="2124" y="1429"/>
                </a:cubicBezTo>
                <a:cubicBezTo>
                  <a:pt x="2180" y="1419"/>
                  <a:pt x="2237" y="1414"/>
                  <a:pt x="2294" y="1414"/>
                </a:cubicBezTo>
                <a:cubicBezTo>
                  <a:pt x="2586" y="1414"/>
                  <a:pt x="2869" y="1553"/>
                  <a:pt x="3067" y="1873"/>
                </a:cubicBezTo>
                <a:cubicBezTo>
                  <a:pt x="3249" y="2168"/>
                  <a:pt x="3125" y="2491"/>
                  <a:pt x="2908" y="2722"/>
                </a:cubicBezTo>
                <a:cubicBezTo>
                  <a:pt x="2693" y="2949"/>
                  <a:pt x="2399" y="3050"/>
                  <a:pt x="2102" y="3050"/>
                </a:cubicBezTo>
                <a:cubicBezTo>
                  <a:pt x="1909" y="3050"/>
                  <a:pt x="1715" y="3008"/>
                  <a:pt x="1541" y="2929"/>
                </a:cubicBezTo>
                <a:cubicBezTo>
                  <a:pt x="666" y="2533"/>
                  <a:pt x="533" y="1447"/>
                  <a:pt x="1116" y="764"/>
                </a:cubicBezTo>
                <a:cubicBezTo>
                  <a:pt x="1393" y="440"/>
                  <a:pt x="1758" y="300"/>
                  <a:pt x="2133" y="300"/>
                </a:cubicBezTo>
                <a:cubicBezTo>
                  <a:pt x="2505" y="300"/>
                  <a:pt x="2886" y="439"/>
                  <a:pt x="3197" y="672"/>
                </a:cubicBezTo>
                <a:cubicBezTo>
                  <a:pt x="3225" y="693"/>
                  <a:pt x="3253" y="702"/>
                  <a:pt x="3279" y="702"/>
                </a:cubicBezTo>
                <a:cubicBezTo>
                  <a:pt x="3400" y="702"/>
                  <a:pt x="3480" y="503"/>
                  <a:pt x="3352" y="407"/>
                </a:cubicBezTo>
                <a:cubicBezTo>
                  <a:pt x="2987" y="134"/>
                  <a:pt x="2586" y="1"/>
                  <a:pt x="2195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9"/>
          <p:cNvSpPr/>
          <p:nvPr/>
        </p:nvSpPr>
        <p:spPr>
          <a:xfrm rot="4499988">
            <a:off x="6722271" y="3924612"/>
            <a:ext cx="217118" cy="223759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9"/>
          <p:cNvGrpSpPr/>
          <p:nvPr/>
        </p:nvGrpSpPr>
        <p:grpSpPr>
          <a:xfrm rot="8413903">
            <a:off x="6513201" y="4175598"/>
            <a:ext cx="263672" cy="263580"/>
            <a:chOff x="4028549" y="3239505"/>
            <a:chExt cx="131381" cy="131321"/>
          </a:xfrm>
        </p:grpSpPr>
        <p:sp>
          <p:nvSpPr>
            <p:cNvPr id="228" name="Google Shape;228;p9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AND_BODY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p13"/>
          <p:cNvGrpSpPr/>
          <p:nvPr/>
        </p:nvGrpSpPr>
        <p:grpSpPr>
          <a:xfrm>
            <a:off x="-410551" y="-670919"/>
            <a:ext cx="5803249" cy="6485322"/>
            <a:chOff x="-1394220" y="2227279"/>
            <a:chExt cx="3511800" cy="3924552"/>
          </a:xfrm>
        </p:grpSpPr>
        <p:sp>
          <p:nvSpPr>
            <p:cNvPr id="262" name="Google Shape;262;p13"/>
            <p:cNvSpPr/>
            <p:nvPr/>
          </p:nvSpPr>
          <p:spPr>
            <a:xfrm rot="745963">
              <a:off x="-1062614" y="2494162"/>
              <a:ext cx="2848588" cy="3390786"/>
            </a:xfrm>
            <a:custGeom>
              <a:avLst/>
              <a:gdLst/>
              <a:ahLst/>
              <a:cxnLst/>
              <a:rect l="l" t="t" r="r" b="b"/>
              <a:pathLst>
                <a:path w="47615" h="56678" extrusionOk="0">
                  <a:moveTo>
                    <a:pt x="8330" y="1"/>
                  </a:moveTo>
                  <a:lnTo>
                    <a:pt x="1" y="6525"/>
                  </a:lnTo>
                  <a:lnTo>
                    <a:pt x="39284" y="56678"/>
                  </a:lnTo>
                  <a:lnTo>
                    <a:pt x="47615" y="50152"/>
                  </a:lnTo>
                  <a:lnTo>
                    <a:pt x="833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3"/>
            <p:cNvGrpSpPr/>
            <p:nvPr/>
          </p:nvGrpSpPr>
          <p:grpSpPr>
            <a:xfrm rot="746023">
              <a:off x="-1036647" y="2808935"/>
              <a:ext cx="2365525" cy="2955151"/>
              <a:chOff x="-38220" y="2183673"/>
              <a:chExt cx="2365636" cy="2955289"/>
            </a:xfrm>
          </p:grpSpPr>
          <p:sp>
            <p:nvSpPr>
              <p:cNvPr id="264" name="Google Shape;264;p13"/>
              <p:cNvSpPr/>
              <p:nvPr/>
            </p:nvSpPr>
            <p:spPr>
              <a:xfrm>
                <a:off x="-38220" y="2183673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7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3"/>
              <p:cNvSpPr/>
              <p:nvPr/>
            </p:nvSpPr>
            <p:spPr>
              <a:xfrm>
                <a:off x="21967" y="2210116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6" y="2891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3"/>
              <p:cNvSpPr/>
              <p:nvPr/>
            </p:nvSpPr>
            <p:spPr>
              <a:xfrm>
                <a:off x="83828" y="2339463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3"/>
              <p:cNvSpPr/>
              <p:nvPr/>
            </p:nvSpPr>
            <p:spPr>
              <a:xfrm>
                <a:off x="144015" y="2365727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3"/>
              <p:cNvSpPr/>
              <p:nvPr/>
            </p:nvSpPr>
            <p:spPr>
              <a:xfrm>
                <a:off x="205757" y="2495133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0"/>
                    </a:moveTo>
                    <a:lnTo>
                      <a:pt x="1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3"/>
              <p:cNvSpPr/>
              <p:nvPr/>
            </p:nvSpPr>
            <p:spPr>
              <a:xfrm>
                <a:off x="265943" y="252157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0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3"/>
              <p:cNvSpPr/>
              <p:nvPr/>
            </p:nvSpPr>
            <p:spPr>
              <a:xfrm>
                <a:off x="327745" y="2650984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3"/>
              <p:cNvSpPr/>
              <p:nvPr/>
            </p:nvSpPr>
            <p:spPr>
              <a:xfrm>
                <a:off x="387931" y="2677367"/>
                <a:ext cx="20855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3"/>
              <p:cNvSpPr/>
              <p:nvPr/>
            </p:nvSpPr>
            <p:spPr>
              <a:xfrm>
                <a:off x="455476" y="2814073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3"/>
              <p:cNvSpPr/>
              <p:nvPr/>
            </p:nvSpPr>
            <p:spPr>
              <a:xfrm>
                <a:off x="515663" y="2840337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5"/>
                    </a:lnTo>
                    <a:lnTo>
                      <a:pt x="327" y="2892"/>
                    </a:lnTo>
                    <a:lnTo>
                      <a:pt x="3486" y="419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3"/>
              <p:cNvSpPr/>
              <p:nvPr/>
            </p:nvSpPr>
            <p:spPr>
              <a:xfrm>
                <a:off x="577524" y="296968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09" y="418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3"/>
              <p:cNvSpPr/>
              <p:nvPr/>
            </p:nvSpPr>
            <p:spPr>
              <a:xfrm>
                <a:off x="637711" y="2996127"/>
                <a:ext cx="20849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1" extrusionOk="0">
                    <a:moveTo>
                      <a:pt x="3159" y="1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699512" y="3125354"/>
                <a:ext cx="14424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8" y="2047"/>
                    </a:lnTo>
                    <a:lnTo>
                      <a:pt x="2410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59639" y="3151798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8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>
                <a:off x="821500" y="3281204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0" y="1631"/>
                    </a:lnTo>
                    <a:lnTo>
                      <a:pt x="326" y="2047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3"/>
              <p:cNvSpPr/>
              <p:nvPr/>
            </p:nvSpPr>
            <p:spPr>
              <a:xfrm>
                <a:off x="881687" y="3307468"/>
                <a:ext cx="208618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3"/>
              <p:cNvSpPr/>
              <p:nvPr/>
            </p:nvSpPr>
            <p:spPr>
              <a:xfrm>
                <a:off x="949890" y="3445191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5" y="0"/>
                    </a:moveTo>
                    <a:lnTo>
                      <a:pt x="1" y="1631"/>
                    </a:lnTo>
                    <a:lnTo>
                      <a:pt x="328" y="2049"/>
                    </a:lnTo>
                    <a:lnTo>
                      <a:pt x="2410" y="416"/>
                    </a:lnTo>
                    <a:lnTo>
                      <a:pt x="208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3"/>
              <p:cNvSpPr/>
              <p:nvPr/>
            </p:nvSpPr>
            <p:spPr>
              <a:xfrm>
                <a:off x="1010136" y="347157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0"/>
                    </a:moveTo>
                    <a:lnTo>
                      <a:pt x="0" y="2475"/>
                    </a:lnTo>
                    <a:lnTo>
                      <a:pt x="327" y="2891"/>
                    </a:lnTo>
                    <a:lnTo>
                      <a:pt x="3486" y="418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3"/>
              <p:cNvSpPr/>
              <p:nvPr/>
            </p:nvSpPr>
            <p:spPr>
              <a:xfrm>
                <a:off x="1071938" y="3600921"/>
                <a:ext cx="14424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50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3"/>
              <p:cNvSpPr/>
              <p:nvPr/>
            </p:nvSpPr>
            <p:spPr>
              <a:xfrm>
                <a:off x="1132124" y="3627305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1" y="2476"/>
                    </a:lnTo>
                    <a:lnTo>
                      <a:pt x="327" y="2892"/>
                    </a:lnTo>
                    <a:lnTo>
                      <a:pt x="3485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13"/>
              <p:cNvSpPr/>
              <p:nvPr/>
            </p:nvSpPr>
            <p:spPr>
              <a:xfrm>
                <a:off x="1193926" y="3756711"/>
                <a:ext cx="14418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8" extrusionOk="0">
                    <a:moveTo>
                      <a:pt x="2084" y="0"/>
                    </a:moveTo>
                    <a:lnTo>
                      <a:pt x="0" y="1631"/>
                    </a:lnTo>
                    <a:lnTo>
                      <a:pt x="327" y="2047"/>
                    </a:lnTo>
                    <a:lnTo>
                      <a:pt x="2410" y="416"/>
                    </a:lnTo>
                    <a:lnTo>
                      <a:pt x="2084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13"/>
              <p:cNvSpPr/>
              <p:nvPr/>
            </p:nvSpPr>
            <p:spPr>
              <a:xfrm>
                <a:off x="1254112" y="3783095"/>
                <a:ext cx="208618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2892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8" y="2891"/>
                    </a:lnTo>
                    <a:lnTo>
                      <a:pt x="3486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13"/>
              <p:cNvSpPr/>
              <p:nvPr/>
            </p:nvSpPr>
            <p:spPr>
              <a:xfrm>
                <a:off x="1315974" y="391238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0"/>
                    </a:moveTo>
                    <a:lnTo>
                      <a:pt x="0" y="1633"/>
                    </a:lnTo>
                    <a:lnTo>
                      <a:pt x="326" y="2049"/>
                    </a:lnTo>
                    <a:lnTo>
                      <a:pt x="2410" y="418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13"/>
              <p:cNvSpPr/>
              <p:nvPr/>
            </p:nvSpPr>
            <p:spPr>
              <a:xfrm>
                <a:off x="1376160" y="3938646"/>
                <a:ext cx="20855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13"/>
              <p:cNvSpPr/>
              <p:nvPr/>
            </p:nvSpPr>
            <p:spPr>
              <a:xfrm>
                <a:off x="1443705" y="4075471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6" y="2048"/>
                    </a:lnTo>
                    <a:lnTo>
                      <a:pt x="2408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13"/>
              <p:cNvSpPr/>
              <p:nvPr/>
            </p:nvSpPr>
            <p:spPr>
              <a:xfrm>
                <a:off x="1503892" y="4101676"/>
                <a:ext cx="208559" cy="17302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2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7" y="2892"/>
                    </a:lnTo>
                    <a:lnTo>
                      <a:pt x="3486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13"/>
              <p:cNvSpPr/>
              <p:nvPr/>
            </p:nvSpPr>
            <p:spPr>
              <a:xfrm>
                <a:off x="1565634" y="4231142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3" y="1"/>
                    </a:moveTo>
                    <a:lnTo>
                      <a:pt x="1" y="1633"/>
                    </a:lnTo>
                    <a:lnTo>
                      <a:pt x="328" y="2049"/>
                    </a:lnTo>
                    <a:lnTo>
                      <a:pt x="2410" y="418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3"/>
              <p:cNvSpPr/>
              <p:nvPr/>
            </p:nvSpPr>
            <p:spPr>
              <a:xfrm>
                <a:off x="1625820" y="4257645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1" y="2474"/>
                    </a:lnTo>
                    <a:lnTo>
                      <a:pt x="326" y="2890"/>
                    </a:lnTo>
                    <a:lnTo>
                      <a:pt x="3485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3"/>
              <p:cNvSpPr/>
              <p:nvPr/>
            </p:nvSpPr>
            <p:spPr>
              <a:xfrm>
                <a:off x="1687682" y="4386932"/>
                <a:ext cx="144124" cy="122527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2048" extrusionOk="0">
                    <a:moveTo>
                      <a:pt x="2083" y="0"/>
                    </a:moveTo>
                    <a:lnTo>
                      <a:pt x="1" y="1631"/>
                    </a:lnTo>
                    <a:lnTo>
                      <a:pt x="326" y="2048"/>
                    </a:lnTo>
                    <a:lnTo>
                      <a:pt x="2408" y="416"/>
                    </a:lnTo>
                    <a:lnTo>
                      <a:pt x="208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3"/>
              <p:cNvSpPr/>
              <p:nvPr/>
            </p:nvSpPr>
            <p:spPr>
              <a:xfrm>
                <a:off x="1747868" y="441319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1" y="2474"/>
                    </a:lnTo>
                    <a:lnTo>
                      <a:pt x="328" y="2892"/>
                    </a:lnTo>
                    <a:lnTo>
                      <a:pt x="3485" y="417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13"/>
              <p:cNvSpPr/>
              <p:nvPr/>
            </p:nvSpPr>
            <p:spPr>
              <a:xfrm>
                <a:off x="1809670" y="4542663"/>
                <a:ext cx="14418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49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8"/>
                    </a:lnTo>
                    <a:lnTo>
                      <a:pt x="2409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13"/>
              <p:cNvSpPr/>
              <p:nvPr/>
            </p:nvSpPr>
            <p:spPr>
              <a:xfrm>
                <a:off x="1869856" y="4569046"/>
                <a:ext cx="208499" cy="17308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3" extrusionOk="0">
                    <a:moveTo>
                      <a:pt x="3159" y="1"/>
                    </a:moveTo>
                    <a:lnTo>
                      <a:pt x="0" y="2476"/>
                    </a:lnTo>
                    <a:lnTo>
                      <a:pt x="326" y="2892"/>
                    </a:lnTo>
                    <a:lnTo>
                      <a:pt x="3484" y="418"/>
                    </a:lnTo>
                    <a:lnTo>
                      <a:pt x="315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3"/>
              <p:cNvSpPr/>
              <p:nvPr/>
            </p:nvSpPr>
            <p:spPr>
              <a:xfrm>
                <a:off x="1936743" y="4704974"/>
                <a:ext cx="144244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11" h="2049" extrusionOk="0">
                    <a:moveTo>
                      <a:pt x="2083" y="1"/>
                    </a:moveTo>
                    <a:lnTo>
                      <a:pt x="1" y="1632"/>
                    </a:lnTo>
                    <a:lnTo>
                      <a:pt x="328" y="2048"/>
                    </a:lnTo>
                    <a:lnTo>
                      <a:pt x="2410" y="417"/>
                    </a:lnTo>
                    <a:lnTo>
                      <a:pt x="208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3"/>
              <p:cNvSpPr/>
              <p:nvPr/>
            </p:nvSpPr>
            <p:spPr>
              <a:xfrm>
                <a:off x="1996870" y="4731298"/>
                <a:ext cx="208559" cy="172961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2891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7" y="2890"/>
                    </a:lnTo>
                    <a:lnTo>
                      <a:pt x="3486" y="417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3"/>
              <p:cNvSpPr/>
              <p:nvPr/>
            </p:nvSpPr>
            <p:spPr>
              <a:xfrm>
                <a:off x="2058731" y="4860585"/>
                <a:ext cx="144184" cy="122646"/>
              </a:xfrm>
              <a:custGeom>
                <a:avLst/>
                <a:gdLst/>
                <a:ahLst/>
                <a:cxnLst/>
                <a:rect l="l" t="t" r="r" b="b"/>
                <a:pathLst>
                  <a:path w="2410" h="2050" extrusionOk="0">
                    <a:moveTo>
                      <a:pt x="2082" y="1"/>
                    </a:moveTo>
                    <a:lnTo>
                      <a:pt x="0" y="1632"/>
                    </a:lnTo>
                    <a:lnTo>
                      <a:pt x="327" y="2049"/>
                    </a:lnTo>
                    <a:lnTo>
                      <a:pt x="2410" y="417"/>
                    </a:lnTo>
                    <a:lnTo>
                      <a:pt x="208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13"/>
              <p:cNvSpPr/>
              <p:nvPr/>
            </p:nvSpPr>
            <p:spPr>
              <a:xfrm>
                <a:off x="2118918" y="4887088"/>
                <a:ext cx="208499" cy="172901"/>
              </a:xfrm>
              <a:custGeom>
                <a:avLst/>
                <a:gdLst/>
                <a:ahLst/>
                <a:cxnLst/>
                <a:rect l="l" t="t" r="r" b="b"/>
                <a:pathLst>
                  <a:path w="3485" h="2890" extrusionOk="0">
                    <a:moveTo>
                      <a:pt x="3159" y="0"/>
                    </a:moveTo>
                    <a:lnTo>
                      <a:pt x="0" y="2474"/>
                    </a:lnTo>
                    <a:lnTo>
                      <a:pt x="326" y="2890"/>
                    </a:lnTo>
                    <a:lnTo>
                      <a:pt x="3484" y="416"/>
                    </a:lnTo>
                    <a:lnTo>
                      <a:pt x="315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2180779" y="5016375"/>
                <a:ext cx="144065" cy="122587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049" extrusionOk="0">
                    <a:moveTo>
                      <a:pt x="2082" y="0"/>
                    </a:moveTo>
                    <a:lnTo>
                      <a:pt x="0" y="1631"/>
                    </a:lnTo>
                    <a:lnTo>
                      <a:pt x="326" y="2049"/>
                    </a:lnTo>
                    <a:lnTo>
                      <a:pt x="2408" y="416"/>
                    </a:lnTo>
                    <a:lnTo>
                      <a:pt x="20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01" name="Google Shape;301;p13"/>
            <p:cNvSpPr/>
            <p:nvPr/>
          </p:nvSpPr>
          <p:spPr>
            <a:xfrm rot="745963">
              <a:off x="-551427" y="2603875"/>
              <a:ext cx="2308604" cy="2940600"/>
            </a:xfrm>
            <a:custGeom>
              <a:avLst/>
              <a:gdLst/>
              <a:ahLst/>
              <a:cxnLst/>
              <a:rect l="l" t="t" r="r" b="b"/>
              <a:pathLst>
                <a:path w="38589" h="49153" extrusionOk="0">
                  <a:moveTo>
                    <a:pt x="209" y="0"/>
                  </a:moveTo>
                  <a:lnTo>
                    <a:pt x="0" y="164"/>
                  </a:lnTo>
                  <a:lnTo>
                    <a:pt x="38379" y="49153"/>
                  </a:lnTo>
                  <a:lnTo>
                    <a:pt x="38588" y="48991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2" name="Google Shape;302;p13"/>
          <p:cNvSpPr/>
          <p:nvPr/>
        </p:nvSpPr>
        <p:spPr>
          <a:xfrm rot="5284583">
            <a:off x="4157093" y="663080"/>
            <a:ext cx="844505" cy="628625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3"/>
          <p:cNvSpPr/>
          <p:nvPr/>
        </p:nvSpPr>
        <p:spPr>
          <a:xfrm>
            <a:off x="1664998" y="1000921"/>
            <a:ext cx="5653815" cy="3240583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4" name="Google Shape;304;p13"/>
          <p:cNvSpPr/>
          <p:nvPr/>
        </p:nvSpPr>
        <p:spPr>
          <a:xfrm>
            <a:off x="1745098" y="951446"/>
            <a:ext cx="5653815" cy="3240583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3"/>
          <p:cNvSpPr/>
          <p:nvPr/>
        </p:nvSpPr>
        <p:spPr>
          <a:xfrm>
            <a:off x="2176375" y="1782867"/>
            <a:ext cx="4805924" cy="2098796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1"/>
          </p:nvPr>
        </p:nvSpPr>
        <p:spPr>
          <a:xfrm>
            <a:off x="2408700" y="2039013"/>
            <a:ext cx="4326600" cy="9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7" name="Google Shape;307;p13"/>
          <p:cNvSpPr/>
          <p:nvPr/>
        </p:nvSpPr>
        <p:spPr>
          <a:xfrm rot="5284583">
            <a:off x="4354910" y="624805"/>
            <a:ext cx="580125" cy="428316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3"/>
          <p:cNvSpPr/>
          <p:nvPr/>
        </p:nvSpPr>
        <p:spPr>
          <a:xfrm>
            <a:off x="6938491" y="1189701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9" name="Google Shape;309;p13"/>
          <p:cNvGrpSpPr/>
          <p:nvPr/>
        </p:nvGrpSpPr>
        <p:grpSpPr>
          <a:xfrm rot="-5863194">
            <a:off x="1913300" y="1169764"/>
            <a:ext cx="263681" cy="263584"/>
            <a:chOff x="4028549" y="3239505"/>
            <a:chExt cx="131381" cy="131321"/>
          </a:xfrm>
        </p:grpSpPr>
        <p:sp>
          <p:nvSpPr>
            <p:cNvPr id="310" name="Google Shape;310;p1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2" name="Google Shape;312;p13"/>
          <p:cNvSpPr txBox="1">
            <a:spLocks noGrp="1"/>
          </p:cNvSpPr>
          <p:nvPr>
            <p:ph type="title"/>
          </p:nvPr>
        </p:nvSpPr>
        <p:spPr>
          <a:xfrm>
            <a:off x="2408550" y="3166850"/>
            <a:ext cx="4326600" cy="45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3"/>
          <p:cNvSpPr/>
          <p:nvPr/>
        </p:nvSpPr>
        <p:spPr>
          <a:xfrm>
            <a:off x="8097162" y="729918"/>
            <a:ext cx="667256" cy="95604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8321749" y="4485187"/>
            <a:ext cx="218071" cy="228481"/>
            <a:chOff x="4930687" y="3942774"/>
            <a:chExt cx="218071" cy="228481"/>
          </a:xfrm>
        </p:grpSpPr>
        <p:sp>
          <p:nvSpPr>
            <p:cNvPr id="315" name="Google Shape;315;p13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3" name="Google Shape;323;p13"/>
          <p:cNvSpPr/>
          <p:nvPr/>
        </p:nvSpPr>
        <p:spPr>
          <a:xfrm>
            <a:off x="6045280" y="4485168"/>
            <a:ext cx="1898626" cy="65917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BODY_2_2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6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16"/>
          <p:cNvSpPr txBox="1">
            <a:spLocks noGrp="1"/>
          </p:cNvSpPr>
          <p:nvPr>
            <p:ph type="subTitle" idx="1"/>
          </p:nvPr>
        </p:nvSpPr>
        <p:spPr>
          <a:xfrm>
            <a:off x="713213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16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 txBox="1">
            <a:spLocks noGrp="1"/>
          </p:cNvSpPr>
          <p:nvPr>
            <p:ph type="subTitle" idx="2"/>
          </p:nvPr>
        </p:nvSpPr>
        <p:spPr>
          <a:xfrm>
            <a:off x="713296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58" name="Google Shape;358;p16"/>
          <p:cNvSpPr txBox="1">
            <a:spLocks noGrp="1"/>
          </p:cNvSpPr>
          <p:nvPr>
            <p:ph type="subTitle" idx="3"/>
          </p:nvPr>
        </p:nvSpPr>
        <p:spPr>
          <a:xfrm>
            <a:off x="3454125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16"/>
          <p:cNvSpPr txBox="1">
            <a:spLocks noGrp="1"/>
          </p:cNvSpPr>
          <p:nvPr>
            <p:ph type="subTitle" idx="4"/>
          </p:nvPr>
        </p:nvSpPr>
        <p:spPr>
          <a:xfrm>
            <a:off x="3454208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60" name="Google Shape;360;p16"/>
          <p:cNvSpPr txBox="1">
            <a:spLocks noGrp="1"/>
          </p:cNvSpPr>
          <p:nvPr>
            <p:ph type="subTitle" idx="5"/>
          </p:nvPr>
        </p:nvSpPr>
        <p:spPr>
          <a:xfrm>
            <a:off x="6195050" y="3125800"/>
            <a:ext cx="2235600" cy="10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16"/>
          <p:cNvSpPr txBox="1">
            <a:spLocks noGrp="1"/>
          </p:cNvSpPr>
          <p:nvPr>
            <p:ph type="subTitle" idx="6"/>
          </p:nvPr>
        </p:nvSpPr>
        <p:spPr>
          <a:xfrm>
            <a:off x="6195133" y="2867600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62" name="Google Shape;362;p16"/>
          <p:cNvSpPr/>
          <p:nvPr/>
        </p:nvSpPr>
        <p:spPr>
          <a:xfrm>
            <a:off x="4105950" y="4840073"/>
            <a:ext cx="689164" cy="109130"/>
          </a:xfrm>
          <a:custGeom>
            <a:avLst/>
            <a:gdLst/>
            <a:ahLst/>
            <a:cxnLst/>
            <a:rect l="l" t="t" r="r" b="b"/>
            <a:pathLst>
              <a:path w="9814" h="1554" extrusionOk="0">
                <a:moveTo>
                  <a:pt x="7641" y="1"/>
                </a:moveTo>
                <a:cubicBezTo>
                  <a:pt x="7605" y="1"/>
                  <a:pt x="7569" y="4"/>
                  <a:pt x="7531" y="12"/>
                </a:cubicBezTo>
                <a:cubicBezTo>
                  <a:pt x="7199" y="76"/>
                  <a:pt x="6934" y="241"/>
                  <a:pt x="6658" y="431"/>
                </a:cubicBezTo>
                <a:cubicBezTo>
                  <a:pt x="6529" y="520"/>
                  <a:pt x="6401" y="609"/>
                  <a:pt x="6268" y="693"/>
                </a:cubicBezTo>
                <a:cubicBezTo>
                  <a:pt x="6145" y="771"/>
                  <a:pt x="6038" y="804"/>
                  <a:pt x="5945" y="804"/>
                </a:cubicBezTo>
                <a:cubicBezTo>
                  <a:pt x="5648" y="804"/>
                  <a:pt x="5480" y="475"/>
                  <a:pt x="5357" y="184"/>
                </a:cubicBezTo>
                <a:cubicBezTo>
                  <a:pt x="5335" y="135"/>
                  <a:pt x="5276" y="108"/>
                  <a:pt x="5221" y="108"/>
                </a:cubicBezTo>
                <a:cubicBezTo>
                  <a:pt x="5194" y="108"/>
                  <a:pt x="5167" y="114"/>
                  <a:pt x="5146" y="128"/>
                </a:cubicBezTo>
                <a:cubicBezTo>
                  <a:pt x="4637" y="475"/>
                  <a:pt x="3996" y="1024"/>
                  <a:pt x="3417" y="1024"/>
                </a:cubicBezTo>
                <a:cubicBezTo>
                  <a:pt x="3120" y="1024"/>
                  <a:pt x="2839" y="880"/>
                  <a:pt x="2600" y="491"/>
                </a:cubicBezTo>
                <a:cubicBezTo>
                  <a:pt x="2571" y="443"/>
                  <a:pt x="2518" y="414"/>
                  <a:pt x="2464" y="414"/>
                </a:cubicBezTo>
                <a:cubicBezTo>
                  <a:pt x="2438" y="414"/>
                  <a:pt x="2413" y="420"/>
                  <a:pt x="2389" y="435"/>
                </a:cubicBezTo>
                <a:cubicBezTo>
                  <a:pt x="2019" y="671"/>
                  <a:pt x="1337" y="1244"/>
                  <a:pt x="779" y="1244"/>
                </a:cubicBezTo>
                <a:cubicBezTo>
                  <a:pt x="615" y="1244"/>
                  <a:pt x="461" y="1194"/>
                  <a:pt x="329" y="1072"/>
                </a:cubicBezTo>
                <a:cubicBezTo>
                  <a:pt x="297" y="1042"/>
                  <a:pt x="261" y="1029"/>
                  <a:pt x="227" y="1029"/>
                </a:cubicBezTo>
                <a:cubicBezTo>
                  <a:pt x="106" y="1029"/>
                  <a:pt x="0" y="1183"/>
                  <a:pt x="113" y="1288"/>
                </a:cubicBezTo>
                <a:cubicBezTo>
                  <a:pt x="317" y="1478"/>
                  <a:pt x="540" y="1553"/>
                  <a:pt x="770" y="1553"/>
                </a:cubicBezTo>
                <a:cubicBezTo>
                  <a:pt x="1339" y="1553"/>
                  <a:pt x="1949" y="1093"/>
                  <a:pt x="2424" y="778"/>
                </a:cubicBezTo>
                <a:cubicBezTo>
                  <a:pt x="2710" y="1176"/>
                  <a:pt x="3033" y="1326"/>
                  <a:pt x="3373" y="1326"/>
                </a:cubicBezTo>
                <a:cubicBezTo>
                  <a:pt x="3957" y="1326"/>
                  <a:pt x="4589" y="882"/>
                  <a:pt x="5161" y="489"/>
                </a:cubicBezTo>
                <a:cubicBezTo>
                  <a:pt x="5375" y="920"/>
                  <a:pt x="5612" y="1075"/>
                  <a:pt x="5873" y="1075"/>
                </a:cubicBezTo>
                <a:cubicBezTo>
                  <a:pt x="6264" y="1075"/>
                  <a:pt x="6710" y="728"/>
                  <a:pt x="7221" y="435"/>
                </a:cubicBezTo>
                <a:cubicBezTo>
                  <a:pt x="7331" y="372"/>
                  <a:pt x="7436" y="346"/>
                  <a:pt x="7537" y="346"/>
                </a:cubicBezTo>
                <a:cubicBezTo>
                  <a:pt x="7969" y="346"/>
                  <a:pt x="8339" y="820"/>
                  <a:pt x="8775" y="934"/>
                </a:cubicBezTo>
                <a:cubicBezTo>
                  <a:pt x="8826" y="948"/>
                  <a:pt x="8875" y="954"/>
                  <a:pt x="8922" y="954"/>
                </a:cubicBezTo>
                <a:cubicBezTo>
                  <a:pt x="9309" y="954"/>
                  <a:pt x="9577" y="533"/>
                  <a:pt x="9746" y="236"/>
                </a:cubicBezTo>
                <a:cubicBezTo>
                  <a:pt x="9814" y="117"/>
                  <a:pt x="9708" y="7"/>
                  <a:pt x="9604" y="7"/>
                </a:cubicBezTo>
                <a:cubicBezTo>
                  <a:pt x="9558" y="7"/>
                  <a:pt x="9512" y="29"/>
                  <a:pt x="9482" y="82"/>
                </a:cubicBezTo>
                <a:cubicBezTo>
                  <a:pt x="9256" y="478"/>
                  <a:pt x="9059" y="613"/>
                  <a:pt x="8873" y="613"/>
                </a:cubicBezTo>
                <a:cubicBezTo>
                  <a:pt x="8476" y="613"/>
                  <a:pt x="8125" y="1"/>
                  <a:pt x="764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546069">
            <a:off x="4250986" y="4727851"/>
            <a:ext cx="783181" cy="112218"/>
          </a:xfrm>
          <a:custGeom>
            <a:avLst/>
            <a:gdLst/>
            <a:ahLst/>
            <a:cxnLst/>
            <a:rect l="l" t="t" r="r" b="b"/>
            <a:pathLst>
              <a:path w="11153" h="1598" extrusionOk="0">
                <a:moveTo>
                  <a:pt x="8306" y="0"/>
                </a:moveTo>
                <a:cubicBezTo>
                  <a:pt x="8229" y="0"/>
                  <a:pt x="8158" y="12"/>
                  <a:pt x="8099" y="41"/>
                </a:cubicBezTo>
                <a:cubicBezTo>
                  <a:pt x="7710" y="228"/>
                  <a:pt x="7392" y="613"/>
                  <a:pt x="6985" y="613"/>
                </a:cubicBezTo>
                <a:cubicBezTo>
                  <a:pt x="6843" y="613"/>
                  <a:pt x="6690" y="566"/>
                  <a:pt x="6519" y="448"/>
                </a:cubicBezTo>
                <a:cubicBezTo>
                  <a:pt x="6479" y="420"/>
                  <a:pt x="6422" y="409"/>
                  <a:pt x="6357" y="409"/>
                </a:cubicBezTo>
                <a:cubicBezTo>
                  <a:pt x="6120" y="409"/>
                  <a:pt x="5763" y="552"/>
                  <a:pt x="5623" y="587"/>
                </a:cubicBezTo>
                <a:cubicBezTo>
                  <a:pt x="5218" y="683"/>
                  <a:pt x="4812" y="712"/>
                  <a:pt x="4408" y="793"/>
                </a:cubicBezTo>
                <a:cubicBezTo>
                  <a:pt x="4259" y="822"/>
                  <a:pt x="4065" y="905"/>
                  <a:pt x="3901" y="905"/>
                </a:cubicBezTo>
                <a:cubicBezTo>
                  <a:pt x="3790" y="905"/>
                  <a:pt x="3693" y="867"/>
                  <a:pt x="3634" y="749"/>
                </a:cubicBezTo>
                <a:cubicBezTo>
                  <a:pt x="3583" y="648"/>
                  <a:pt x="3543" y="612"/>
                  <a:pt x="3456" y="550"/>
                </a:cubicBezTo>
                <a:cubicBezTo>
                  <a:pt x="3425" y="529"/>
                  <a:pt x="3384" y="520"/>
                  <a:pt x="3336" y="520"/>
                </a:cubicBezTo>
                <a:cubicBezTo>
                  <a:pt x="3063" y="520"/>
                  <a:pt x="2554" y="808"/>
                  <a:pt x="2388" y="873"/>
                </a:cubicBezTo>
                <a:cubicBezTo>
                  <a:pt x="2045" y="1006"/>
                  <a:pt x="1439" y="1275"/>
                  <a:pt x="950" y="1275"/>
                </a:cubicBezTo>
                <a:cubicBezTo>
                  <a:pt x="702" y="1275"/>
                  <a:pt x="483" y="1205"/>
                  <a:pt x="345" y="1013"/>
                </a:cubicBezTo>
                <a:cubicBezTo>
                  <a:pt x="311" y="966"/>
                  <a:pt x="264" y="947"/>
                  <a:pt x="217" y="947"/>
                </a:cubicBezTo>
                <a:cubicBezTo>
                  <a:pt x="107" y="947"/>
                  <a:pt x="0" y="1055"/>
                  <a:pt x="81" y="1168"/>
                </a:cubicBezTo>
                <a:cubicBezTo>
                  <a:pt x="308" y="1485"/>
                  <a:pt x="621" y="1598"/>
                  <a:pt x="967" y="1598"/>
                </a:cubicBezTo>
                <a:cubicBezTo>
                  <a:pt x="1603" y="1598"/>
                  <a:pt x="2350" y="1215"/>
                  <a:pt x="2877" y="1010"/>
                </a:cubicBezTo>
                <a:cubicBezTo>
                  <a:pt x="3004" y="961"/>
                  <a:pt x="3130" y="888"/>
                  <a:pt x="3238" y="888"/>
                </a:cubicBezTo>
                <a:cubicBezTo>
                  <a:pt x="3312" y="888"/>
                  <a:pt x="3378" y="923"/>
                  <a:pt x="3429" y="1025"/>
                </a:cubicBezTo>
                <a:cubicBezTo>
                  <a:pt x="3475" y="1112"/>
                  <a:pt x="3542" y="1210"/>
                  <a:pt x="3644" y="1238"/>
                </a:cubicBezTo>
                <a:cubicBezTo>
                  <a:pt x="3709" y="1256"/>
                  <a:pt x="3781" y="1264"/>
                  <a:pt x="3858" y="1264"/>
                </a:cubicBezTo>
                <a:cubicBezTo>
                  <a:pt x="4260" y="1264"/>
                  <a:pt x="4796" y="1053"/>
                  <a:pt x="5145" y="1003"/>
                </a:cubicBezTo>
                <a:cubicBezTo>
                  <a:pt x="5543" y="945"/>
                  <a:pt x="5887" y="793"/>
                  <a:pt x="6242" y="793"/>
                </a:cubicBezTo>
                <a:cubicBezTo>
                  <a:pt x="6389" y="793"/>
                  <a:pt x="6539" y="819"/>
                  <a:pt x="6694" y="889"/>
                </a:cubicBezTo>
                <a:cubicBezTo>
                  <a:pt x="6798" y="936"/>
                  <a:pt x="6904" y="956"/>
                  <a:pt x="7008" y="956"/>
                </a:cubicBezTo>
                <a:cubicBezTo>
                  <a:pt x="7257" y="956"/>
                  <a:pt x="7499" y="840"/>
                  <a:pt x="7698" y="685"/>
                </a:cubicBezTo>
                <a:cubicBezTo>
                  <a:pt x="7959" y="479"/>
                  <a:pt x="8135" y="360"/>
                  <a:pt x="8403" y="360"/>
                </a:cubicBezTo>
                <a:cubicBezTo>
                  <a:pt x="8489" y="360"/>
                  <a:pt x="8585" y="373"/>
                  <a:pt x="8696" y="398"/>
                </a:cubicBezTo>
                <a:cubicBezTo>
                  <a:pt x="8975" y="463"/>
                  <a:pt x="9241" y="576"/>
                  <a:pt x="9520" y="645"/>
                </a:cubicBezTo>
                <a:cubicBezTo>
                  <a:pt x="9639" y="675"/>
                  <a:pt x="9756" y="688"/>
                  <a:pt x="9870" y="688"/>
                </a:cubicBezTo>
                <a:cubicBezTo>
                  <a:pt x="10276" y="688"/>
                  <a:pt x="10655" y="520"/>
                  <a:pt x="11011" y="305"/>
                </a:cubicBezTo>
                <a:cubicBezTo>
                  <a:pt x="11152" y="219"/>
                  <a:pt x="11066" y="18"/>
                  <a:pt x="10934" y="18"/>
                </a:cubicBezTo>
                <a:cubicBezTo>
                  <a:pt x="10909" y="18"/>
                  <a:pt x="10883" y="25"/>
                  <a:pt x="10856" y="41"/>
                </a:cubicBezTo>
                <a:cubicBezTo>
                  <a:pt x="10504" y="253"/>
                  <a:pt x="10194" y="347"/>
                  <a:pt x="9869" y="347"/>
                </a:cubicBezTo>
                <a:cubicBezTo>
                  <a:pt x="9632" y="347"/>
                  <a:pt x="9388" y="297"/>
                  <a:pt x="9114" y="206"/>
                </a:cubicBezTo>
                <a:cubicBezTo>
                  <a:pt x="8921" y="142"/>
                  <a:pt x="8575" y="0"/>
                  <a:pt x="830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AND_BODY_2_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7"/>
          <p:cNvSpPr/>
          <p:nvPr/>
        </p:nvSpPr>
        <p:spPr>
          <a:xfrm rot="-570506">
            <a:off x="4720413" y="1625632"/>
            <a:ext cx="1046685" cy="117244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7"/>
          <p:cNvSpPr/>
          <p:nvPr/>
        </p:nvSpPr>
        <p:spPr>
          <a:xfrm>
            <a:off x="4720425" y="3186300"/>
            <a:ext cx="1046653" cy="117241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7"/>
          <p:cNvSpPr/>
          <p:nvPr/>
        </p:nvSpPr>
        <p:spPr>
          <a:xfrm rot="-570506">
            <a:off x="713225" y="3217232"/>
            <a:ext cx="1046685" cy="1172449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7"/>
          <p:cNvSpPr/>
          <p:nvPr/>
        </p:nvSpPr>
        <p:spPr>
          <a:xfrm>
            <a:off x="713225" y="1628625"/>
            <a:ext cx="1046653" cy="1172414"/>
          </a:xfrm>
          <a:custGeom>
            <a:avLst/>
            <a:gdLst/>
            <a:ahLst/>
            <a:cxnLst/>
            <a:rect l="l" t="t" r="r" b="b"/>
            <a:pathLst>
              <a:path w="40997" h="45923" extrusionOk="0">
                <a:moveTo>
                  <a:pt x="7135" y="1509"/>
                </a:moveTo>
                <a:cubicBezTo>
                  <a:pt x="7176" y="1509"/>
                  <a:pt x="7217" y="1511"/>
                  <a:pt x="7258" y="1516"/>
                </a:cubicBezTo>
                <a:cubicBezTo>
                  <a:pt x="7804" y="1585"/>
                  <a:pt x="8191" y="2081"/>
                  <a:pt x="8124" y="2627"/>
                </a:cubicBezTo>
                <a:cubicBezTo>
                  <a:pt x="8062" y="3130"/>
                  <a:pt x="7633" y="3500"/>
                  <a:pt x="7139" y="3500"/>
                </a:cubicBezTo>
                <a:cubicBezTo>
                  <a:pt x="7098" y="3500"/>
                  <a:pt x="7056" y="3497"/>
                  <a:pt x="7014" y="3492"/>
                </a:cubicBezTo>
                <a:cubicBezTo>
                  <a:pt x="6468" y="3425"/>
                  <a:pt x="6081" y="2928"/>
                  <a:pt x="6148" y="2382"/>
                </a:cubicBezTo>
                <a:cubicBezTo>
                  <a:pt x="6210" y="1878"/>
                  <a:pt x="6641" y="1509"/>
                  <a:pt x="7135" y="1509"/>
                </a:cubicBezTo>
                <a:close/>
                <a:moveTo>
                  <a:pt x="14998" y="2481"/>
                </a:moveTo>
                <a:cubicBezTo>
                  <a:pt x="15039" y="2481"/>
                  <a:pt x="15080" y="2483"/>
                  <a:pt x="15121" y="2489"/>
                </a:cubicBezTo>
                <a:cubicBezTo>
                  <a:pt x="15666" y="2556"/>
                  <a:pt x="16054" y="3054"/>
                  <a:pt x="15987" y="3598"/>
                </a:cubicBezTo>
                <a:cubicBezTo>
                  <a:pt x="15924" y="4103"/>
                  <a:pt x="15495" y="4472"/>
                  <a:pt x="14999" y="4472"/>
                </a:cubicBezTo>
                <a:cubicBezTo>
                  <a:pt x="14959" y="4472"/>
                  <a:pt x="14917" y="4469"/>
                  <a:pt x="14876" y="4464"/>
                </a:cubicBezTo>
                <a:cubicBezTo>
                  <a:pt x="14331" y="4397"/>
                  <a:pt x="13943" y="3901"/>
                  <a:pt x="14012" y="3354"/>
                </a:cubicBezTo>
                <a:cubicBezTo>
                  <a:pt x="14074" y="2850"/>
                  <a:pt x="14502" y="2481"/>
                  <a:pt x="14998" y="2481"/>
                </a:cubicBezTo>
                <a:close/>
                <a:moveTo>
                  <a:pt x="22521" y="3411"/>
                </a:moveTo>
                <a:cubicBezTo>
                  <a:pt x="22562" y="3411"/>
                  <a:pt x="22603" y="3414"/>
                  <a:pt x="22644" y="3419"/>
                </a:cubicBezTo>
                <a:cubicBezTo>
                  <a:pt x="23189" y="3486"/>
                  <a:pt x="23577" y="3982"/>
                  <a:pt x="23509" y="4529"/>
                </a:cubicBezTo>
                <a:cubicBezTo>
                  <a:pt x="23447" y="5033"/>
                  <a:pt x="23018" y="5402"/>
                  <a:pt x="22522" y="5402"/>
                </a:cubicBezTo>
                <a:cubicBezTo>
                  <a:pt x="22482" y="5402"/>
                  <a:pt x="22441" y="5400"/>
                  <a:pt x="22399" y="5394"/>
                </a:cubicBezTo>
                <a:cubicBezTo>
                  <a:pt x="21854" y="5327"/>
                  <a:pt x="21466" y="4829"/>
                  <a:pt x="21533" y="4285"/>
                </a:cubicBezTo>
                <a:cubicBezTo>
                  <a:pt x="21597" y="3780"/>
                  <a:pt x="22025" y="3411"/>
                  <a:pt x="22521" y="3411"/>
                </a:cubicBezTo>
                <a:close/>
                <a:moveTo>
                  <a:pt x="30391" y="4384"/>
                </a:moveTo>
                <a:cubicBezTo>
                  <a:pt x="30431" y="4384"/>
                  <a:pt x="30472" y="4386"/>
                  <a:pt x="30514" y="4391"/>
                </a:cubicBezTo>
                <a:cubicBezTo>
                  <a:pt x="31060" y="4458"/>
                  <a:pt x="31447" y="4956"/>
                  <a:pt x="31379" y="5501"/>
                </a:cubicBezTo>
                <a:cubicBezTo>
                  <a:pt x="31317" y="6006"/>
                  <a:pt x="30889" y="6375"/>
                  <a:pt x="30393" y="6375"/>
                </a:cubicBezTo>
                <a:cubicBezTo>
                  <a:pt x="30352" y="6375"/>
                  <a:pt x="30311" y="6372"/>
                  <a:pt x="30270" y="6367"/>
                </a:cubicBezTo>
                <a:cubicBezTo>
                  <a:pt x="29724" y="6300"/>
                  <a:pt x="29337" y="5803"/>
                  <a:pt x="29404" y="5257"/>
                </a:cubicBezTo>
                <a:cubicBezTo>
                  <a:pt x="29466" y="4754"/>
                  <a:pt x="29896" y="4384"/>
                  <a:pt x="30391" y="4384"/>
                </a:cubicBezTo>
                <a:close/>
                <a:moveTo>
                  <a:pt x="38199" y="5350"/>
                </a:moveTo>
                <a:cubicBezTo>
                  <a:pt x="38241" y="5350"/>
                  <a:pt x="38282" y="5353"/>
                  <a:pt x="38324" y="5358"/>
                </a:cubicBezTo>
                <a:cubicBezTo>
                  <a:pt x="38870" y="5425"/>
                  <a:pt x="39259" y="5922"/>
                  <a:pt x="39190" y="6468"/>
                </a:cubicBezTo>
                <a:cubicBezTo>
                  <a:pt x="39128" y="6971"/>
                  <a:pt x="38699" y="7341"/>
                  <a:pt x="38203" y="7341"/>
                </a:cubicBezTo>
                <a:cubicBezTo>
                  <a:pt x="38163" y="7341"/>
                  <a:pt x="38122" y="7339"/>
                  <a:pt x="38080" y="7334"/>
                </a:cubicBezTo>
                <a:cubicBezTo>
                  <a:pt x="37534" y="7265"/>
                  <a:pt x="37147" y="6768"/>
                  <a:pt x="37215" y="6222"/>
                </a:cubicBezTo>
                <a:cubicBezTo>
                  <a:pt x="37277" y="5720"/>
                  <a:pt x="37705" y="5350"/>
                  <a:pt x="38199" y="5350"/>
                </a:cubicBezTo>
                <a:close/>
                <a:moveTo>
                  <a:pt x="5129" y="0"/>
                </a:moveTo>
                <a:lnTo>
                  <a:pt x="1" y="41490"/>
                </a:lnTo>
                <a:lnTo>
                  <a:pt x="35867" y="45923"/>
                </a:lnTo>
                <a:lnTo>
                  <a:pt x="40997" y="4434"/>
                </a:lnTo>
                <a:lnTo>
                  <a:pt x="512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7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7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7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7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7"/>
          <p:cNvSpPr txBox="1">
            <a:spLocks noGrp="1"/>
          </p:cNvSpPr>
          <p:nvPr>
            <p:ph type="subTitle" idx="1"/>
          </p:nvPr>
        </p:nvSpPr>
        <p:spPr>
          <a:xfrm>
            <a:off x="1949500" y="2049225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7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7"/>
          <p:cNvSpPr txBox="1">
            <a:spLocks noGrp="1"/>
          </p:cNvSpPr>
          <p:nvPr>
            <p:ph type="subTitle" idx="2"/>
          </p:nvPr>
        </p:nvSpPr>
        <p:spPr>
          <a:xfrm>
            <a:off x="1949592" y="1791025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grpSp>
        <p:nvGrpSpPr>
          <p:cNvPr id="376" name="Google Shape;376;p17"/>
          <p:cNvGrpSpPr/>
          <p:nvPr/>
        </p:nvGrpSpPr>
        <p:grpSpPr>
          <a:xfrm>
            <a:off x="4280963" y="4723225"/>
            <a:ext cx="218131" cy="228540"/>
            <a:chOff x="1567788" y="4831150"/>
            <a:chExt cx="218131" cy="228540"/>
          </a:xfrm>
        </p:grpSpPr>
        <p:sp>
          <p:nvSpPr>
            <p:cNvPr id="377" name="Google Shape;377;p17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7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7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7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7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7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7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7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" name="Google Shape;385;p17"/>
          <p:cNvGrpSpPr/>
          <p:nvPr/>
        </p:nvGrpSpPr>
        <p:grpSpPr>
          <a:xfrm>
            <a:off x="4572000" y="4705711"/>
            <a:ext cx="263669" cy="263588"/>
            <a:chOff x="4028549" y="3239505"/>
            <a:chExt cx="131381" cy="131321"/>
          </a:xfrm>
        </p:grpSpPr>
        <p:sp>
          <p:nvSpPr>
            <p:cNvPr id="386" name="Google Shape;386;p17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7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7"/>
          <p:cNvSpPr txBox="1">
            <a:spLocks noGrp="1"/>
          </p:cNvSpPr>
          <p:nvPr>
            <p:ph type="title" idx="3" hasCustomPrompt="1"/>
          </p:nvPr>
        </p:nvSpPr>
        <p:spPr>
          <a:xfrm>
            <a:off x="713225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9" name="Google Shape;389;p17"/>
          <p:cNvSpPr txBox="1">
            <a:spLocks noGrp="1"/>
          </p:cNvSpPr>
          <p:nvPr>
            <p:ph type="subTitle" idx="4"/>
          </p:nvPr>
        </p:nvSpPr>
        <p:spPr>
          <a:xfrm>
            <a:off x="1949500" y="3606900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17"/>
          <p:cNvSpPr txBox="1">
            <a:spLocks noGrp="1"/>
          </p:cNvSpPr>
          <p:nvPr>
            <p:ph type="subTitle" idx="5"/>
          </p:nvPr>
        </p:nvSpPr>
        <p:spPr>
          <a:xfrm>
            <a:off x="1949592" y="3348700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1" name="Google Shape;391;p17"/>
          <p:cNvSpPr txBox="1">
            <a:spLocks noGrp="1"/>
          </p:cNvSpPr>
          <p:nvPr>
            <p:ph type="title" idx="6" hasCustomPrompt="1"/>
          </p:nvPr>
        </p:nvSpPr>
        <p:spPr>
          <a:xfrm>
            <a:off x="713225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2" name="Google Shape;392;p17"/>
          <p:cNvSpPr txBox="1">
            <a:spLocks noGrp="1"/>
          </p:cNvSpPr>
          <p:nvPr>
            <p:ph type="subTitle" idx="7"/>
          </p:nvPr>
        </p:nvSpPr>
        <p:spPr>
          <a:xfrm>
            <a:off x="5956675" y="2049225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17"/>
          <p:cNvSpPr txBox="1">
            <a:spLocks noGrp="1"/>
          </p:cNvSpPr>
          <p:nvPr>
            <p:ph type="subTitle" idx="8"/>
          </p:nvPr>
        </p:nvSpPr>
        <p:spPr>
          <a:xfrm>
            <a:off x="5956767" y="1791025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4" name="Google Shape;394;p17"/>
          <p:cNvSpPr txBox="1">
            <a:spLocks noGrp="1"/>
          </p:cNvSpPr>
          <p:nvPr>
            <p:ph type="title" idx="9" hasCustomPrompt="1"/>
          </p:nvPr>
        </p:nvSpPr>
        <p:spPr>
          <a:xfrm>
            <a:off x="4720400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5" name="Google Shape;395;p17"/>
          <p:cNvSpPr txBox="1">
            <a:spLocks noGrp="1"/>
          </p:cNvSpPr>
          <p:nvPr>
            <p:ph type="subTitle" idx="13"/>
          </p:nvPr>
        </p:nvSpPr>
        <p:spPr>
          <a:xfrm>
            <a:off x="5956675" y="3606900"/>
            <a:ext cx="2473800" cy="65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7"/>
          <p:cNvSpPr txBox="1">
            <a:spLocks noGrp="1"/>
          </p:cNvSpPr>
          <p:nvPr>
            <p:ph type="subTitle" idx="14"/>
          </p:nvPr>
        </p:nvSpPr>
        <p:spPr>
          <a:xfrm>
            <a:off x="5956767" y="3348700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97" name="Google Shape;397;p17"/>
          <p:cNvSpPr txBox="1">
            <a:spLocks noGrp="1"/>
          </p:cNvSpPr>
          <p:nvPr>
            <p:ph type="title" idx="15" hasCustomPrompt="1"/>
          </p:nvPr>
        </p:nvSpPr>
        <p:spPr>
          <a:xfrm>
            <a:off x="4720400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398" name="Google Shape;398;p17"/>
          <p:cNvGrpSpPr/>
          <p:nvPr/>
        </p:nvGrpSpPr>
        <p:grpSpPr>
          <a:xfrm>
            <a:off x="863166" y="4278030"/>
            <a:ext cx="746803" cy="173460"/>
            <a:chOff x="810479" y="2689455"/>
            <a:chExt cx="746803" cy="173460"/>
          </a:xfrm>
        </p:grpSpPr>
        <p:sp>
          <p:nvSpPr>
            <p:cNvPr id="399" name="Google Shape;399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17"/>
          <p:cNvGrpSpPr/>
          <p:nvPr/>
        </p:nvGrpSpPr>
        <p:grpSpPr>
          <a:xfrm>
            <a:off x="4870354" y="2686430"/>
            <a:ext cx="746803" cy="173460"/>
            <a:chOff x="810479" y="2689455"/>
            <a:chExt cx="746803" cy="173460"/>
          </a:xfrm>
        </p:grpSpPr>
        <p:sp>
          <p:nvSpPr>
            <p:cNvPr id="402" name="Google Shape;402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7"/>
          <p:cNvGrpSpPr/>
          <p:nvPr/>
        </p:nvGrpSpPr>
        <p:grpSpPr>
          <a:xfrm>
            <a:off x="4817679" y="4247130"/>
            <a:ext cx="746803" cy="173460"/>
            <a:chOff x="810479" y="2689455"/>
            <a:chExt cx="746803" cy="173460"/>
          </a:xfrm>
        </p:grpSpPr>
        <p:sp>
          <p:nvSpPr>
            <p:cNvPr id="405" name="Google Shape;405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17"/>
          <p:cNvGrpSpPr/>
          <p:nvPr/>
        </p:nvGrpSpPr>
        <p:grpSpPr>
          <a:xfrm>
            <a:off x="810479" y="2689455"/>
            <a:ext cx="746803" cy="173460"/>
            <a:chOff x="810479" y="2689455"/>
            <a:chExt cx="746803" cy="173460"/>
          </a:xfrm>
        </p:grpSpPr>
        <p:sp>
          <p:nvSpPr>
            <p:cNvPr id="408" name="Google Shape;408;p17"/>
            <p:cNvSpPr/>
            <p:nvPr/>
          </p:nvSpPr>
          <p:spPr>
            <a:xfrm>
              <a:off x="810479" y="2689455"/>
              <a:ext cx="746803" cy="173460"/>
            </a:xfrm>
            <a:custGeom>
              <a:avLst/>
              <a:gdLst/>
              <a:ahLst/>
              <a:cxnLst/>
              <a:rect l="l" t="t" r="r" b="b"/>
              <a:pathLst>
                <a:path w="27537" h="6396" extrusionOk="0">
                  <a:moveTo>
                    <a:pt x="1" y="1"/>
                  </a:moveTo>
                  <a:lnTo>
                    <a:pt x="1" y="6395"/>
                  </a:lnTo>
                  <a:lnTo>
                    <a:pt x="27536" y="6395"/>
                  </a:lnTo>
                  <a:lnTo>
                    <a:pt x="25760" y="3199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839226" y="2709659"/>
              <a:ext cx="24191" cy="133051"/>
            </a:xfrm>
            <a:custGeom>
              <a:avLst/>
              <a:gdLst/>
              <a:ahLst/>
              <a:cxnLst/>
              <a:rect l="l" t="t" r="r" b="b"/>
              <a:pathLst>
                <a:path w="892" h="4906" extrusionOk="0">
                  <a:moveTo>
                    <a:pt x="1" y="0"/>
                  </a:moveTo>
                  <a:lnTo>
                    <a:pt x="1" y="4905"/>
                  </a:lnTo>
                  <a:lnTo>
                    <a:pt x="892" y="4905"/>
                  </a:lnTo>
                  <a:lnTo>
                    <a:pt x="8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SECTION_TITLE_AND_DESCRIPTION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8"/>
          <p:cNvSpPr txBox="1">
            <a:spLocks noGrp="1"/>
          </p:cNvSpPr>
          <p:nvPr>
            <p:ph type="subTitle" idx="1"/>
          </p:nvPr>
        </p:nvSpPr>
        <p:spPr>
          <a:xfrm>
            <a:off x="1297774" y="2771115"/>
            <a:ext cx="3400800" cy="7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2" name="Google Shape;412;p18"/>
          <p:cNvSpPr/>
          <p:nvPr/>
        </p:nvSpPr>
        <p:spPr>
          <a:xfrm>
            <a:off x="4858185" y="1627932"/>
            <a:ext cx="170654" cy="175873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8"/>
          <p:cNvSpPr txBox="1">
            <a:spLocks noGrp="1"/>
          </p:cNvSpPr>
          <p:nvPr>
            <p:ph type="title"/>
          </p:nvPr>
        </p:nvSpPr>
        <p:spPr>
          <a:xfrm>
            <a:off x="1297650" y="2291703"/>
            <a:ext cx="3400800" cy="56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4" name="Google Shape;414;p18"/>
          <p:cNvGrpSpPr/>
          <p:nvPr/>
        </p:nvGrpSpPr>
        <p:grpSpPr>
          <a:xfrm rot="459609">
            <a:off x="1967647" y="-396997"/>
            <a:ext cx="1340612" cy="1517115"/>
            <a:chOff x="5610224" y="3202528"/>
            <a:chExt cx="1340580" cy="1517079"/>
          </a:xfrm>
        </p:grpSpPr>
        <p:sp>
          <p:nvSpPr>
            <p:cNvPr id="415" name="Google Shape;415;p18"/>
            <p:cNvSpPr/>
            <p:nvPr/>
          </p:nvSpPr>
          <p:spPr>
            <a:xfrm>
              <a:off x="5827002" y="3225738"/>
              <a:ext cx="1119465" cy="1243111"/>
            </a:xfrm>
            <a:custGeom>
              <a:avLst/>
              <a:gdLst/>
              <a:ahLst/>
              <a:cxnLst/>
              <a:rect l="l" t="t" r="r" b="b"/>
              <a:pathLst>
                <a:path w="15482" h="17192" extrusionOk="0">
                  <a:moveTo>
                    <a:pt x="12532" y="1"/>
                  </a:moveTo>
                  <a:cubicBezTo>
                    <a:pt x="12532" y="1"/>
                    <a:pt x="7602" y="5300"/>
                    <a:pt x="6033" y="7137"/>
                  </a:cubicBezTo>
                  <a:cubicBezTo>
                    <a:pt x="4463" y="8975"/>
                    <a:pt x="1" y="14672"/>
                    <a:pt x="1" y="14672"/>
                  </a:cubicBezTo>
                  <a:lnTo>
                    <a:pt x="2950" y="17192"/>
                  </a:lnTo>
                  <a:cubicBezTo>
                    <a:pt x="2950" y="17192"/>
                    <a:pt x="7918" y="11926"/>
                    <a:pt x="9488" y="10088"/>
                  </a:cubicBezTo>
                  <a:cubicBezTo>
                    <a:pt x="11057" y="8251"/>
                    <a:pt x="15482" y="2521"/>
                    <a:pt x="15482" y="2521"/>
                  </a:cubicBezTo>
                  <a:lnTo>
                    <a:pt x="1253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8"/>
            <p:cNvSpPr/>
            <p:nvPr/>
          </p:nvSpPr>
          <p:spPr>
            <a:xfrm>
              <a:off x="5934595" y="3254083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8" y="0"/>
                  </a:moveTo>
                  <a:cubicBezTo>
                    <a:pt x="903" y="9281"/>
                    <a:pt x="926" y="9239"/>
                    <a:pt x="123" y="10823"/>
                  </a:cubicBezTo>
                  <a:cubicBezTo>
                    <a:pt x="0" y="11037"/>
                    <a:pt x="74" y="11165"/>
                    <a:pt x="263" y="11165"/>
                  </a:cubicBezTo>
                  <a:cubicBezTo>
                    <a:pt x="710" y="11165"/>
                    <a:pt x="1801" y="10444"/>
                    <a:pt x="2433" y="8433"/>
                  </a:cubicBezTo>
                  <a:cubicBezTo>
                    <a:pt x="4112" y="6308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5"/>
                  </a:lnTo>
                  <a:lnTo>
                    <a:pt x="9368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8"/>
            <p:cNvSpPr/>
            <p:nvPr/>
          </p:nvSpPr>
          <p:spPr>
            <a:xfrm>
              <a:off x="6641834" y="3290453"/>
              <a:ext cx="250618" cy="223864"/>
            </a:xfrm>
            <a:custGeom>
              <a:avLst/>
              <a:gdLst/>
              <a:ahLst/>
              <a:cxnLst/>
              <a:rect l="l" t="t" r="r" b="b"/>
              <a:pathLst>
                <a:path w="3466" h="3096" extrusionOk="0">
                  <a:moveTo>
                    <a:pt x="434" y="1"/>
                  </a:moveTo>
                  <a:lnTo>
                    <a:pt x="0" y="470"/>
                  </a:lnTo>
                  <a:lnTo>
                    <a:pt x="3074" y="3095"/>
                  </a:lnTo>
                  <a:lnTo>
                    <a:pt x="3465" y="2591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8"/>
            <p:cNvSpPr/>
            <p:nvPr/>
          </p:nvSpPr>
          <p:spPr>
            <a:xfrm>
              <a:off x="5703284" y="4353948"/>
              <a:ext cx="276359" cy="279830"/>
            </a:xfrm>
            <a:custGeom>
              <a:avLst/>
              <a:gdLst/>
              <a:ahLst/>
              <a:cxnLst/>
              <a:rect l="l" t="t" r="r" b="b"/>
              <a:pathLst>
                <a:path w="3822" h="3870" extrusionOk="0">
                  <a:moveTo>
                    <a:pt x="1386" y="0"/>
                  </a:moveTo>
                  <a:lnTo>
                    <a:pt x="0" y="2643"/>
                  </a:lnTo>
                  <a:lnTo>
                    <a:pt x="1437" y="3870"/>
                  </a:lnTo>
                  <a:lnTo>
                    <a:pt x="3822" y="2080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8"/>
            <p:cNvSpPr/>
            <p:nvPr/>
          </p:nvSpPr>
          <p:spPr>
            <a:xfrm>
              <a:off x="5657658" y="4556409"/>
              <a:ext cx="135866" cy="139337"/>
            </a:xfrm>
            <a:custGeom>
              <a:avLst/>
              <a:gdLst/>
              <a:ahLst/>
              <a:cxnLst/>
              <a:rect l="l" t="t" r="r" b="b"/>
              <a:pathLst>
                <a:path w="1879" h="1927" extrusionOk="0">
                  <a:moveTo>
                    <a:pt x="817" y="1"/>
                  </a:moveTo>
                  <a:lnTo>
                    <a:pt x="0" y="1368"/>
                  </a:lnTo>
                  <a:lnTo>
                    <a:pt x="656" y="1927"/>
                  </a:lnTo>
                  <a:lnTo>
                    <a:pt x="1878" y="908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5643413" y="4660893"/>
              <a:ext cx="55460" cy="58714"/>
            </a:xfrm>
            <a:custGeom>
              <a:avLst/>
              <a:gdLst/>
              <a:ahLst/>
              <a:cxnLst/>
              <a:rect l="l" t="t" r="r" b="b"/>
              <a:pathLst>
                <a:path w="767" h="812" extrusionOk="0">
                  <a:moveTo>
                    <a:pt x="288" y="0"/>
                  </a:moveTo>
                  <a:lnTo>
                    <a:pt x="13" y="698"/>
                  </a:lnTo>
                  <a:cubicBezTo>
                    <a:pt x="13" y="698"/>
                    <a:pt x="0" y="761"/>
                    <a:pt x="29" y="787"/>
                  </a:cubicBezTo>
                  <a:cubicBezTo>
                    <a:pt x="53" y="806"/>
                    <a:pt x="74" y="811"/>
                    <a:pt x="89" y="811"/>
                  </a:cubicBezTo>
                  <a:cubicBezTo>
                    <a:pt x="107" y="811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5794391" y="4292921"/>
              <a:ext cx="239410" cy="218079"/>
            </a:xfrm>
            <a:custGeom>
              <a:avLst/>
              <a:gdLst/>
              <a:ahLst/>
              <a:cxnLst/>
              <a:rect l="l" t="t" r="r" b="b"/>
              <a:pathLst>
                <a:path w="3311" h="3016" extrusionOk="0">
                  <a:moveTo>
                    <a:pt x="554" y="0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1" y="2356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1817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8"/>
            <p:cNvSpPr/>
            <p:nvPr/>
          </p:nvSpPr>
          <p:spPr>
            <a:xfrm>
              <a:off x="6752754" y="3224726"/>
              <a:ext cx="198050" cy="167103"/>
            </a:xfrm>
            <a:custGeom>
              <a:avLst/>
              <a:gdLst/>
              <a:ahLst/>
              <a:cxnLst/>
              <a:rect l="l" t="t" r="r" b="b"/>
              <a:pathLst>
                <a:path w="2739" h="2311" extrusionOk="0">
                  <a:moveTo>
                    <a:pt x="475" y="1"/>
                  </a:moveTo>
                  <a:cubicBezTo>
                    <a:pt x="255" y="1"/>
                    <a:pt x="1" y="247"/>
                    <a:pt x="1" y="247"/>
                  </a:cubicBezTo>
                  <a:lnTo>
                    <a:pt x="2416" y="2310"/>
                  </a:lnTo>
                  <a:cubicBezTo>
                    <a:pt x="2417" y="2310"/>
                    <a:pt x="2739" y="1855"/>
                    <a:pt x="2505" y="1656"/>
                  </a:cubicBezTo>
                  <a:cubicBezTo>
                    <a:pt x="2273" y="1457"/>
                    <a:pt x="867" y="256"/>
                    <a:pt x="633" y="57"/>
                  </a:cubicBezTo>
                  <a:cubicBezTo>
                    <a:pt x="586" y="17"/>
                    <a:pt x="532" y="1"/>
                    <a:pt x="4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8"/>
            <p:cNvSpPr/>
            <p:nvPr/>
          </p:nvSpPr>
          <p:spPr>
            <a:xfrm>
              <a:off x="5793741" y="3203612"/>
              <a:ext cx="1119609" cy="1243111"/>
            </a:xfrm>
            <a:custGeom>
              <a:avLst/>
              <a:gdLst/>
              <a:ahLst/>
              <a:cxnLst/>
              <a:rect l="l" t="t" r="r" b="b"/>
              <a:pathLst>
                <a:path w="15484" h="17192" extrusionOk="0">
                  <a:moveTo>
                    <a:pt x="12532" y="0"/>
                  </a:moveTo>
                  <a:cubicBezTo>
                    <a:pt x="12532" y="0"/>
                    <a:pt x="7604" y="5299"/>
                    <a:pt x="6034" y="7138"/>
                  </a:cubicBezTo>
                  <a:cubicBezTo>
                    <a:pt x="4464" y="8975"/>
                    <a:pt x="1" y="14672"/>
                    <a:pt x="1" y="14672"/>
                  </a:cubicBezTo>
                  <a:lnTo>
                    <a:pt x="2950" y="17191"/>
                  </a:lnTo>
                  <a:cubicBezTo>
                    <a:pt x="2950" y="17191"/>
                    <a:pt x="7918" y="11926"/>
                    <a:pt x="9488" y="10087"/>
                  </a:cubicBezTo>
                  <a:cubicBezTo>
                    <a:pt x="11057" y="8250"/>
                    <a:pt x="15483" y="2520"/>
                    <a:pt x="15483" y="2520"/>
                  </a:cubicBezTo>
                  <a:lnTo>
                    <a:pt x="125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18"/>
            <p:cNvSpPr/>
            <p:nvPr/>
          </p:nvSpPr>
          <p:spPr>
            <a:xfrm>
              <a:off x="5901334" y="3231884"/>
              <a:ext cx="753227" cy="807313"/>
            </a:xfrm>
            <a:custGeom>
              <a:avLst/>
              <a:gdLst/>
              <a:ahLst/>
              <a:cxnLst/>
              <a:rect l="l" t="t" r="r" b="b"/>
              <a:pathLst>
                <a:path w="10417" h="11165" extrusionOk="0">
                  <a:moveTo>
                    <a:pt x="9369" y="0"/>
                  </a:moveTo>
                  <a:cubicBezTo>
                    <a:pt x="903" y="9282"/>
                    <a:pt x="926" y="9239"/>
                    <a:pt x="123" y="10824"/>
                  </a:cubicBezTo>
                  <a:cubicBezTo>
                    <a:pt x="1" y="11037"/>
                    <a:pt x="75" y="11165"/>
                    <a:pt x="264" y="11165"/>
                  </a:cubicBezTo>
                  <a:cubicBezTo>
                    <a:pt x="711" y="11165"/>
                    <a:pt x="1803" y="10444"/>
                    <a:pt x="2435" y="8433"/>
                  </a:cubicBezTo>
                  <a:cubicBezTo>
                    <a:pt x="4114" y="6310"/>
                    <a:pt x="9616" y="631"/>
                    <a:pt x="9616" y="631"/>
                  </a:cubicBezTo>
                  <a:lnTo>
                    <a:pt x="10209" y="1138"/>
                  </a:lnTo>
                  <a:lnTo>
                    <a:pt x="10416" y="896"/>
                  </a:lnTo>
                  <a:lnTo>
                    <a:pt x="93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8"/>
            <p:cNvSpPr/>
            <p:nvPr/>
          </p:nvSpPr>
          <p:spPr>
            <a:xfrm>
              <a:off x="6608573" y="3268327"/>
              <a:ext cx="250618" cy="223792"/>
            </a:xfrm>
            <a:custGeom>
              <a:avLst/>
              <a:gdLst/>
              <a:ahLst/>
              <a:cxnLst/>
              <a:rect l="l" t="t" r="r" b="b"/>
              <a:pathLst>
                <a:path w="3466" h="3095" extrusionOk="0">
                  <a:moveTo>
                    <a:pt x="434" y="0"/>
                  </a:moveTo>
                  <a:lnTo>
                    <a:pt x="0" y="469"/>
                  </a:lnTo>
                  <a:lnTo>
                    <a:pt x="3074" y="3094"/>
                  </a:lnTo>
                  <a:lnTo>
                    <a:pt x="3465" y="2591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8"/>
            <p:cNvSpPr/>
            <p:nvPr/>
          </p:nvSpPr>
          <p:spPr>
            <a:xfrm>
              <a:off x="5670095" y="4331750"/>
              <a:ext cx="276287" cy="279902"/>
            </a:xfrm>
            <a:custGeom>
              <a:avLst/>
              <a:gdLst/>
              <a:ahLst/>
              <a:cxnLst/>
              <a:rect l="l" t="t" r="r" b="b"/>
              <a:pathLst>
                <a:path w="3821" h="3871" extrusionOk="0">
                  <a:moveTo>
                    <a:pt x="1386" y="1"/>
                  </a:moveTo>
                  <a:lnTo>
                    <a:pt x="1" y="2644"/>
                  </a:lnTo>
                  <a:lnTo>
                    <a:pt x="1436" y="3870"/>
                  </a:lnTo>
                  <a:lnTo>
                    <a:pt x="3821" y="2081"/>
                  </a:lnTo>
                  <a:lnTo>
                    <a:pt x="138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8"/>
            <p:cNvSpPr/>
            <p:nvPr/>
          </p:nvSpPr>
          <p:spPr>
            <a:xfrm>
              <a:off x="5624469" y="4534283"/>
              <a:ext cx="135866" cy="139409"/>
            </a:xfrm>
            <a:custGeom>
              <a:avLst/>
              <a:gdLst/>
              <a:ahLst/>
              <a:cxnLst/>
              <a:rect l="l" t="t" r="r" b="b"/>
              <a:pathLst>
                <a:path w="1879" h="1928" extrusionOk="0">
                  <a:moveTo>
                    <a:pt x="816" y="0"/>
                  </a:moveTo>
                  <a:lnTo>
                    <a:pt x="1" y="1367"/>
                  </a:lnTo>
                  <a:lnTo>
                    <a:pt x="655" y="1928"/>
                  </a:lnTo>
                  <a:lnTo>
                    <a:pt x="1879" y="908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8"/>
            <p:cNvSpPr/>
            <p:nvPr/>
          </p:nvSpPr>
          <p:spPr>
            <a:xfrm>
              <a:off x="5610224" y="4638694"/>
              <a:ext cx="55532" cy="58714"/>
            </a:xfrm>
            <a:custGeom>
              <a:avLst/>
              <a:gdLst/>
              <a:ahLst/>
              <a:cxnLst/>
              <a:rect l="l" t="t" r="r" b="b"/>
              <a:pathLst>
                <a:path w="768" h="812" extrusionOk="0">
                  <a:moveTo>
                    <a:pt x="287" y="0"/>
                  </a:moveTo>
                  <a:lnTo>
                    <a:pt x="14" y="698"/>
                  </a:lnTo>
                  <a:cubicBezTo>
                    <a:pt x="14" y="698"/>
                    <a:pt x="1" y="763"/>
                    <a:pt x="30" y="787"/>
                  </a:cubicBezTo>
                  <a:cubicBezTo>
                    <a:pt x="52" y="807"/>
                    <a:pt x="73" y="812"/>
                    <a:pt x="89" y="812"/>
                  </a:cubicBezTo>
                  <a:cubicBezTo>
                    <a:pt x="106" y="812"/>
                    <a:pt x="118" y="805"/>
                    <a:pt x="118" y="805"/>
                  </a:cubicBezTo>
                  <a:lnTo>
                    <a:pt x="767" y="409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8"/>
            <p:cNvSpPr/>
            <p:nvPr/>
          </p:nvSpPr>
          <p:spPr>
            <a:xfrm>
              <a:off x="5761130" y="4270723"/>
              <a:ext cx="239555" cy="218079"/>
            </a:xfrm>
            <a:custGeom>
              <a:avLst/>
              <a:gdLst/>
              <a:ahLst/>
              <a:cxnLst/>
              <a:rect l="l" t="t" r="r" b="b"/>
              <a:pathLst>
                <a:path w="3313" h="3016" extrusionOk="0">
                  <a:moveTo>
                    <a:pt x="554" y="1"/>
                  </a:moveTo>
                  <a:lnTo>
                    <a:pt x="0" y="736"/>
                  </a:lnTo>
                  <a:lnTo>
                    <a:pt x="2668" y="3016"/>
                  </a:lnTo>
                  <a:lnTo>
                    <a:pt x="3312" y="23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8"/>
            <p:cNvSpPr/>
            <p:nvPr/>
          </p:nvSpPr>
          <p:spPr>
            <a:xfrm>
              <a:off x="6719637" y="3202528"/>
              <a:ext cx="197906" cy="167103"/>
            </a:xfrm>
            <a:custGeom>
              <a:avLst/>
              <a:gdLst/>
              <a:ahLst/>
              <a:cxnLst/>
              <a:rect l="l" t="t" r="r" b="b"/>
              <a:pathLst>
                <a:path w="2737" h="2311" extrusionOk="0">
                  <a:moveTo>
                    <a:pt x="474" y="1"/>
                  </a:moveTo>
                  <a:cubicBezTo>
                    <a:pt x="253" y="1"/>
                    <a:pt x="0" y="247"/>
                    <a:pt x="0" y="247"/>
                  </a:cubicBezTo>
                  <a:lnTo>
                    <a:pt x="2415" y="2311"/>
                  </a:lnTo>
                  <a:cubicBezTo>
                    <a:pt x="2415" y="2311"/>
                    <a:pt x="2737" y="1856"/>
                    <a:pt x="2505" y="1656"/>
                  </a:cubicBezTo>
                  <a:cubicBezTo>
                    <a:pt x="2271" y="1458"/>
                    <a:pt x="865" y="256"/>
                    <a:pt x="633" y="57"/>
                  </a:cubicBezTo>
                  <a:cubicBezTo>
                    <a:pt x="585" y="17"/>
                    <a:pt x="531" y="1"/>
                    <a:pt x="4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18"/>
          <p:cNvSpPr/>
          <p:nvPr/>
        </p:nvSpPr>
        <p:spPr>
          <a:xfrm>
            <a:off x="8638541" y="4686151"/>
            <a:ext cx="217114" cy="223755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8"/>
          <p:cNvSpPr/>
          <p:nvPr/>
        </p:nvSpPr>
        <p:spPr>
          <a:xfrm>
            <a:off x="2625513" y="4567873"/>
            <a:ext cx="234823" cy="237276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18"/>
          <p:cNvGrpSpPr/>
          <p:nvPr/>
        </p:nvGrpSpPr>
        <p:grpSpPr>
          <a:xfrm>
            <a:off x="2860314" y="4393709"/>
            <a:ext cx="189773" cy="174158"/>
            <a:chOff x="6476077" y="96834"/>
            <a:chExt cx="189773" cy="174158"/>
          </a:xfrm>
        </p:grpSpPr>
        <p:sp>
          <p:nvSpPr>
            <p:cNvPr id="434" name="Google Shape;434;p18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8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6" name="Google Shape;436;p18"/>
          <p:cNvGrpSpPr/>
          <p:nvPr/>
        </p:nvGrpSpPr>
        <p:grpSpPr>
          <a:xfrm>
            <a:off x="713237" y="725124"/>
            <a:ext cx="218071" cy="228481"/>
            <a:chOff x="4930687" y="3942774"/>
            <a:chExt cx="218071" cy="228481"/>
          </a:xfrm>
        </p:grpSpPr>
        <p:sp>
          <p:nvSpPr>
            <p:cNvPr id="437" name="Google Shape;437;p18"/>
            <p:cNvSpPr/>
            <p:nvPr/>
          </p:nvSpPr>
          <p:spPr>
            <a:xfrm>
              <a:off x="5054410" y="3942774"/>
              <a:ext cx="18307" cy="63597"/>
            </a:xfrm>
            <a:custGeom>
              <a:avLst/>
              <a:gdLst/>
              <a:ahLst/>
              <a:cxnLst/>
              <a:rect l="l" t="t" r="r" b="b"/>
              <a:pathLst>
                <a:path w="306" h="1063" extrusionOk="0">
                  <a:moveTo>
                    <a:pt x="153" y="0"/>
                  </a:moveTo>
                  <a:cubicBezTo>
                    <a:pt x="77" y="0"/>
                    <a:pt x="1" y="49"/>
                    <a:pt x="1" y="148"/>
                  </a:cubicBezTo>
                  <a:lnTo>
                    <a:pt x="1" y="915"/>
                  </a:lnTo>
                  <a:cubicBezTo>
                    <a:pt x="1" y="1013"/>
                    <a:pt x="77" y="1062"/>
                    <a:pt x="153" y="1062"/>
                  </a:cubicBezTo>
                  <a:cubicBezTo>
                    <a:pt x="230" y="1062"/>
                    <a:pt x="306" y="1013"/>
                    <a:pt x="306" y="915"/>
                  </a:cubicBezTo>
                  <a:lnTo>
                    <a:pt x="306" y="148"/>
                  </a:lnTo>
                  <a:cubicBezTo>
                    <a:pt x="306" y="49"/>
                    <a:pt x="230" y="0"/>
                    <a:pt x="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8"/>
            <p:cNvSpPr/>
            <p:nvPr/>
          </p:nvSpPr>
          <p:spPr>
            <a:xfrm>
              <a:off x="4990095" y="3970295"/>
              <a:ext cx="40503" cy="54742"/>
            </a:xfrm>
            <a:custGeom>
              <a:avLst/>
              <a:gdLst/>
              <a:ahLst/>
              <a:cxnLst/>
              <a:rect l="l" t="t" r="r" b="b"/>
              <a:pathLst>
                <a:path w="677" h="915" extrusionOk="0">
                  <a:moveTo>
                    <a:pt x="152" y="0"/>
                  </a:moveTo>
                  <a:cubicBezTo>
                    <a:pt x="75" y="0"/>
                    <a:pt x="0" y="49"/>
                    <a:pt x="4" y="148"/>
                  </a:cubicBezTo>
                  <a:cubicBezTo>
                    <a:pt x="11" y="408"/>
                    <a:pt x="178" y="685"/>
                    <a:pt x="354" y="868"/>
                  </a:cubicBezTo>
                  <a:cubicBezTo>
                    <a:pt x="386" y="901"/>
                    <a:pt x="422" y="915"/>
                    <a:pt x="457" y="915"/>
                  </a:cubicBezTo>
                  <a:cubicBezTo>
                    <a:pt x="572" y="915"/>
                    <a:pt x="676" y="761"/>
                    <a:pt x="570" y="652"/>
                  </a:cubicBezTo>
                  <a:cubicBezTo>
                    <a:pt x="451" y="528"/>
                    <a:pt x="315" y="309"/>
                    <a:pt x="309" y="148"/>
                  </a:cubicBezTo>
                  <a:cubicBezTo>
                    <a:pt x="306" y="49"/>
                    <a:pt x="228" y="0"/>
                    <a:pt x="15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8"/>
            <p:cNvSpPr/>
            <p:nvPr/>
          </p:nvSpPr>
          <p:spPr>
            <a:xfrm>
              <a:off x="4930687" y="4043464"/>
              <a:ext cx="80647" cy="27341"/>
            </a:xfrm>
            <a:custGeom>
              <a:avLst/>
              <a:gdLst/>
              <a:ahLst/>
              <a:cxnLst/>
              <a:rect l="l" t="t" r="r" b="b"/>
              <a:pathLst>
                <a:path w="1348" h="457" extrusionOk="0">
                  <a:moveTo>
                    <a:pt x="238" y="1"/>
                  </a:moveTo>
                  <a:cubicBezTo>
                    <a:pt x="95" y="1"/>
                    <a:pt x="0" y="208"/>
                    <a:pt x="153" y="283"/>
                  </a:cubicBezTo>
                  <a:cubicBezTo>
                    <a:pt x="461" y="430"/>
                    <a:pt x="811" y="457"/>
                    <a:pt x="1149" y="457"/>
                  </a:cubicBezTo>
                  <a:cubicBezTo>
                    <a:pt x="1346" y="457"/>
                    <a:pt x="1347" y="150"/>
                    <a:pt x="1149" y="150"/>
                  </a:cubicBezTo>
                  <a:cubicBezTo>
                    <a:pt x="870" y="150"/>
                    <a:pt x="565" y="141"/>
                    <a:pt x="308" y="17"/>
                  </a:cubicBezTo>
                  <a:cubicBezTo>
                    <a:pt x="284" y="6"/>
                    <a:pt x="260" y="1"/>
                    <a:pt x="2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8"/>
            <p:cNvSpPr/>
            <p:nvPr/>
          </p:nvSpPr>
          <p:spPr>
            <a:xfrm>
              <a:off x="4962575" y="4098206"/>
              <a:ext cx="48759" cy="36435"/>
            </a:xfrm>
            <a:custGeom>
              <a:avLst/>
              <a:gdLst/>
              <a:ahLst/>
              <a:cxnLst/>
              <a:rect l="l" t="t" r="r" b="b"/>
              <a:pathLst>
                <a:path w="815" h="609" extrusionOk="0">
                  <a:moveTo>
                    <a:pt x="619" y="0"/>
                  </a:moveTo>
                  <a:cubicBezTo>
                    <a:pt x="618" y="0"/>
                    <a:pt x="617" y="0"/>
                    <a:pt x="616" y="0"/>
                  </a:cubicBezTo>
                  <a:cubicBezTo>
                    <a:pt x="337" y="6"/>
                    <a:pt x="16" y="139"/>
                    <a:pt x="4" y="460"/>
                  </a:cubicBezTo>
                  <a:cubicBezTo>
                    <a:pt x="0" y="559"/>
                    <a:pt x="75" y="608"/>
                    <a:pt x="152" y="608"/>
                  </a:cubicBezTo>
                  <a:cubicBezTo>
                    <a:pt x="228" y="608"/>
                    <a:pt x="307" y="559"/>
                    <a:pt x="311" y="460"/>
                  </a:cubicBezTo>
                  <a:cubicBezTo>
                    <a:pt x="311" y="434"/>
                    <a:pt x="322" y="402"/>
                    <a:pt x="366" y="370"/>
                  </a:cubicBezTo>
                  <a:cubicBezTo>
                    <a:pt x="436" y="317"/>
                    <a:pt x="531" y="308"/>
                    <a:pt x="616" y="307"/>
                  </a:cubicBezTo>
                  <a:cubicBezTo>
                    <a:pt x="812" y="304"/>
                    <a:pt x="814" y="0"/>
                    <a:pt x="6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8"/>
            <p:cNvSpPr/>
            <p:nvPr/>
          </p:nvSpPr>
          <p:spPr>
            <a:xfrm>
              <a:off x="5023300" y="4116453"/>
              <a:ext cx="31170" cy="54802"/>
            </a:xfrm>
            <a:custGeom>
              <a:avLst/>
              <a:gdLst/>
              <a:ahLst/>
              <a:cxnLst/>
              <a:rect l="l" t="t" r="r" b="b"/>
              <a:pathLst>
                <a:path w="521" h="916" extrusionOk="0">
                  <a:moveTo>
                    <a:pt x="220" y="0"/>
                  </a:moveTo>
                  <a:cubicBezTo>
                    <a:pt x="104" y="0"/>
                    <a:pt x="0" y="154"/>
                    <a:pt x="106" y="263"/>
                  </a:cubicBezTo>
                  <a:cubicBezTo>
                    <a:pt x="235" y="396"/>
                    <a:pt x="214" y="590"/>
                    <a:pt x="214" y="767"/>
                  </a:cubicBezTo>
                  <a:cubicBezTo>
                    <a:pt x="214" y="866"/>
                    <a:pt x="291" y="915"/>
                    <a:pt x="368" y="915"/>
                  </a:cubicBezTo>
                  <a:cubicBezTo>
                    <a:pt x="444" y="915"/>
                    <a:pt x="521" y="866"/>
                    <a:pt x="521" y="767"/>
                  </a:cubicBezTo>
                  <a:cubicBezTo>
                    <a:pt x="521" y="503"/>
                    <a:pt x="516" y="249"/>
                    <a:pt x="322" y="47"/>
                  </a:cubicBezTo>
                  <a:cubicBezTo>
                    <a:pt x="290" y="14"/>
                    <a:pt x="255" y="0"/>
                    <a:pt x="2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8"/>
            <p:cNvSpPr/>
            <p:nvPr/>
          </p:nvSpPr>
          <p:spPr>
            <a:xfrm>
              <a:off x="5072657" y="4098206"/>
              <a:ext cx="36973" cy="36734"/>
            </a:xfrm>
            <a:custGeom>
              <a:avLst/>
              <a:gdLst/>
              <a:ahLst/>
              <a:cxnLst/>
              <a:rect l="l" t="t" r="r" b="b"/>
              <a:pathLst>
                <a:path w="618" h="614" extrusionOk="0">
                  <a:moveTo>
                    <a:pt x="150" y="0"/>
                  </a:moveTo>
                  <a:cubicBezTo>
                    <a:pt x="70" y="0"/>
                    <a:pt x="1" y="75"/>
                    <a:pt x="1" y="154"/>
                  </a:cubicBezTo>
                  <a:cubicBezTo>
                    <a:pt x="1" y="240"/>
                    <a:pt x="71" y="304"/>
                    <a:pt x="154" y="307"/>
                  </a:cubicBezTo>
                  <a:cubicBezTo>
                    <a:pt x="223" y="310"/>
                    <a:pt x="305" y="393"/>
                    <a:pt x="308" y="460"/>
                  </a:cubicBezTo>
                  <a:cubicBezTo>
                    <a:pt x="310" y="543"/>
                    <a:pt x="376" y="614"/>
                    <a:pt x="461" y="614"/>
                  </a:cubicBezTo>
                  <a:cubicBezTo>
                    <a:pt x="541" y="614"/>
                    <a:pt x="617" y="543"/>
                    <a:pt x="614" y="460"/>
                  </a:cubicBezTo>
                  <a:cubicBezTo>
                    <a:pt x="605" y="215"/>
                    <a:pt x="400" y="9"/>
                    <a:pt x="154" y="0"/>
                  </a:cubicBezTo>
                  <a:cubicBezTo>
                    <a:pt x="153" y="0"/>
                    <a:pt x="151" y="0"/>
                    <a:pt x="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8"/>
            <p:cNvSpPr/>
            <p:nvPr/>
          </p:nvSpPr>
          <p:spPr>
            <a:xfrm>
              <a:off x="5088392" y="4043224"/>
              <a:ext cx="60366" cy="18427"/>
            </a:xfrm>
            <a:custGeom>
              <a:avLst/>
              <a:gdLst/>
              <a:ahLst/>
              <a:cxnLst/>
              <a:rect l="l" t="t" r="r" b="b"/>
              <a:pathLst>
                <a:path w="1009" h="308" extrusionOk="0">
                  <a:moveTo>
                    <a:pt x="198" y="1"/>
                  </a:moveTo>
                  <a:cubicBezTo>
                    <a:pt x="1" y="1"/>
                    <a:pt x="1" y="307"/>
                    <a:pt x="198" y="307"/>
                  </a:cubicBezTo>
                  <a:lnTo>
                    <a:pt x="810" y="307"/>
                  </a:lnTo>
                  <a:cubicBezTo>
                    <a:pt x="1007" y="307"/>
                    <a:pt x="1008" y="1"/>
                    <a:pt x="8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8"/>
            <p:cNvSpPr/>
            <p:nvPr/>
          </p:nvSpPr>
          <p:spPr>
            <a:xfrm>
              <a:off x="5090725" y="3970295"/>
              <a:ext cx="28179" cy="45170"/>
            </a:xfrm>
            <a:custGeom>
              <a:avLst/>
              <a:gdLst/>
              <a:ahLst/>
              <a:cxnLst/>
              <a:rect l="l" t="t" r="r" b="b"/>
              <a:pathLst>
                <a:path w="471" h="755" extrusionOk="0">
                  <a:moveTo>
                    <a:pt x="320" y="0"/>
                  </a:moveTo>
                  <a:cubicBezTo>
                    <a:pt x="243" y="0"/>
                    <a:pt x="164" y="49"/>
                    <a:pt x="159" y="148"/>
                  </a:cubicBezTo>
                  <a:cubicBezTo>
                    <a:pt x="154" y="220"/>
                    <a:pt x="108" y="288"/>
                    <a:pt x="79" y="351"/>
                  </a:cubicBezTo>
                  <a:cubicBezTo>
                    <a:pt x="39" y="434"/>
                    <a:pt x="11" y="514"/>
                    <a:pt x="6" y="608"/>
                  </a:cubicBezTo>
                  <a:cubicBezTo>
                    <a:pt x="0" y="706"/>
                    <a:pt x="75" y="755"/>
                    <a:pt x="151" y="755"/>
                  </a:cubicBezTo>
                  <a:cubicBezTo>
                    <a:pt x="228" y="755"/>
                    <a:pt x="307" y="706"/>
                    <a:pt x="312" y="608"/>
                  </a:cubicBezTo>
                  <a:cubicBezTo>
                    <a:pt x="317" y="535"/>
                    <a:pt x="363" y="468"/>
                    <a:pt x="393" y="404"/>
                  </a:cubicBezTo>
                  <a:cubicBezTo>
                    <a:pt x="432" y="320"/>
                    <a:pt x="460" y="240"/>
                    <a:pt x="466" y="148"/>
                  </a:cubicBezTo>
                  <a:cubicBezTo>
                    <a:pt x="471" y="49"/>
                    <a:pt x="397" y="0"/>
                    <a:pt x="3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BODY_2_2_1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23"/>
          <p:cNvSpPr/>
          <p:nvPr/>
        </p:nvSpPr>
        <p:spPr>
          <a:xfrm rot="-10692833">
            <a:off x="7986933" y="484806"/>
            <a:ext cx="520198" cy="387230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3"/>
          <p:cNvSpPr/>
          <p:nvPr/>
        </p:nvSpPr>
        <p:spPr>
          <a:xfrm>
            <a:off x="0" y="539488"/>
            <a:ext cx="8430580" cy="522118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23"/>
          <p:cNvSpPr/>
          <p:nvPr/>
        </p:nvSpPr>
        <p:spPr>
          <a:xfrm>
            <a:off x="96026" y="600159"/>
            <a:ext cx="80564" cy="400775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23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23"/>
          <p:cNvSpPr txBox="1">
            <a:spLocks noGrp="1"/>
          </p:cNvSpPr>
          <p:nvPr>
            <p:ph type="subTitle" idx="1"/>
          </p:nvPr>
        </p:nvSpPr>
        <p:spPr>
          <a:xfrm>
            <a:off x="713225" y="3975725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0" name="Google Shape;550;p23"/>
          <p:cNvSpPr/>
          <p:nvPr/>
        </p:nvSpPr>
        <p:spPr>
          <a:xfrm rot="-10692833">
            <a:off x="8150833" y="592359"/>
            <a:ext cx="357345" cy="263840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23"/>
          <p:cNvSpPr txBox="1">
            <a:spLocks noGrp="1"/>
          </p:cNvSpPr>
          <p:nvPr>
            <p:ph type="subTitle" idx="2"/>
          </p:nvPr>
        </p:nvSpPr>
        <p:spPr>
          <a:xfrm>
            <a:off x="713296" y="3717525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2" name="Google Shape;552;p23"/>
          <p:cNvSpPr txBox="1">
            <a:spLocks noGrp="1"/>
          </p:cNvSpPr>
          <p:nvPr>
            <p:ph type="subTitle" idx="3"/>
          </p:nvPr>
        </p:nvSpPr>
        <p:spPr>
          <a:xfrm>
            <a:off x="3454133" y="3975725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23"/>
          <p:cNvSpPr txBox="1">
            <a:spLocks noGrp="1"/>
          </p:cNvSpPr>
          <p:nvPr>
            <p:ph type="subTitle" idx="4"/>
          </p:nvPr>
        </p:nvSpPr>
        <p:spPr>
          <a:xfrm>
            <a:off x="3454208" y="3717525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4" name="Google Shape;554;p23"/>
          <p:cNvSpPr txBox="1">
            <a:spLocks noGrp="1"/>
          </p:cNvSpPr>
          <p:nvPr>
            <p:ph type="subTitle" idx="5"/>
          </p:nvPr>
        </p:nvSpPr>
        <p:spPr>
          <a:xfrm>
            <a:off x="6195054" y="3975725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6"/>
          </p:nvPr>
        </p:nvSpPr>
        <p:spPr>
          <a:xfrm>
            <a:off x="6195133" y="3717525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subTitle" idx="7"/>
          </p:nvPr>
        </p:nvSpPr>
        <p:spPr>
          <a:xfrm>
            <a:off x="713225" y="2206813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8"/>
          </p:nvPr>
        </p:nvSpPr>
        <p:spPr>
          <a:xfrm>
            <a:off x="713296" y="1948613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subTitle" idx="9"/>
          </p:nvPr>
        </p:nvSpPr>
        <p:spPr>
          <a:xfrm>
            <a:off x="3454133" y="2206813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13"/>
          </p:nvPr>
        </p:nvSpPr>
        <p:spPr>
          <a:xfrm>
            <a:off x="3454208" y="1948613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subTitle" idx="14"/>
          </p:nvPr>
        </p:nvSpPr>
        <p:spPr>
          <a:xfrm>
            <a:off x="6195054" y="2206813"/>
            <a:ext cx="2235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15"/>
          </p:nvPr>
        </p:nvSpPr>
        <p:spPr>
          <a:xfrm>
            <a:off x="6195133" y="1948613"/>
            <a:ext cx="22356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grpSp>
        <p:nvGrpSpPr>
          <p:cNvPr id="562" name="Google Shape;562;p23"/>
          <p:cNvGrpSpPr/>
          <p:nvPr/>
        </p:nvGrpSpPr>
        <p:grpSpPr>
          <a:xfrm>
            <a:off x="8704338" y="4723300"/>
            <a:ext cx="218131" cy="228540"/>
            <a:chOff x="1567788" y="4831150"/>
            <a:chExt cx="218131" cy="228540"/>
          </a:xfrm>
        </p:grpSpPr>
        <p:sp>
          <p:nvSpPr>
            <p:cNvPr id="563" name="Google Shape;563;p23"/>
            <p:cNvSpPr/>
            <p:nvPr/>
          </p:nvSpPr>
          <p:spPr>
            <a:xfrm>
              <a:off x="1691630" y="4831150"/>
              <a:ext cx="18367" cy="63597"/>
            </a:xfrm>
            <a:custGeom>
              <a:avLst/>
              <a:gdLst/>
              <a:ahLst/>
              <a:cxnLst/>
              <a:rect l="l" t="t" r="r" b="b"/>
              <a:pathLst>
                <a:path w="307" h="1063" extrusionOk="0">
                  <a:moveTo>
                    <a:pt x="154" y="1"/>
                  </a:moveTo>
                  <a:cubicBezTo>
                    <a:pt x="77" y="1"/>
                    <a:pt x="0" y="50"/>
                    <a:pt x="0" y="149"/>
                  </a:cubicBezTo>
                  <a:lnTo>
                    <a:pt x="0" y="915"/>
                  </a:lnTo>
                  <a:cubicBezTo>
                    <a:pt x="0" y="1013"/>
                    <a:pt x="77" y="1062"/>
                    <a:pt x="154" y="1062"/>
                  </a:cubicBezTo>
                  <a:cubicBezTo>
                    <a:pt x="230" y="1062"/>
                    <a:pt x="307" y="1013"/>
                    <a:pt x="307" y="915"/>
                  </a:cubicBezTo>
                  <a:lnTo>
                    <a:pt x="307" y="149"/>
                  </a:lnTo>
                  <a:cubicBezTo>
                    <a:pt x="307" y="50"/>
                    <a:pt x="230" y="1"/>
                    <a:pt x="1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1627256" y="4858670"/>
              <a:ext cx="40503" cy="54862"/>
            </a:xfrm>
            <a:custGeom>
              <a:avLst/>
              <a:gdLst/>
              <a:ahLst/>
              <a:cxnLst/>
              <a:rect l="l" t="t" r="r" b="b"/>
              <a:pathLst>
                <a:path w="677" h="917" extrusionOk="0">
                  <a:moveTo>
                    <a:pt x="150" y="1"/>
                  </a:moveTo>
                  <a:cubicBezTo>
                    <a:pt x="74" y="1"/>
                    <a:pt x="0" y="50"/>
                    <a:pt x="4" y="148"/>
                  </a:cubicBezTo>
                  <a:cubicBezTo>
                    <a:pt x="16" y="411"/>
                    <a:pt x="177" y="684"/>
                    <a:pt x="355" y="869"/>
                  </a:cubicBezTo>
                  <a:cubicBezTo>
                    <a:pt x="387" y="902"/>
                    <a:pt x="422" y="916"/>
                    <a:pt x="457" y="916"/>
                  </a:cubicBezTo>
                  <a:cubicBezTo>
                    <a:pt x="573" y="916"/>
                    <a:pt x="677" y="762"/>
                    <a:pt x="571" y="653"/>
                  </a:cubicBezTo>
                  <a:cubicBezTo>
                    <a:pt x="453" y="528"/>
                    <a:pt x="318" y="326"/>
                    <a:pt x="310" y="148"/>
                  </a:cubicBezTo>
                  <a:cubicBezTo>
                    <a:pt x="305" y="50"/>
                    <a:pt x="226" y="1"/>
                    <a:pt x="15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1567788" y="4931959"/>
              <a:ext cx="80707" cy="27222"/>
            </a:xfrm>
            <a:custGeom>
              <a:avLst/>
              <a:gdLst/>
              <a:ahLst/>
              <a:cxnLst/>
              <a:rect l="l" t="t" r="r" b="b"/>
              <a:pathLst>
                <a:path w="1349" h="455" extrusionOk="0">
                  <a:moveTo>
                    <a:pt x="240" y="1"/>
                  </a:moveTo>
                  <a:cubicBezTo>
                    <a:pt x="96" y="1"/>
                    <a:pt x="0" y="209"/>
                    <a:pt x="154" y="281"/>
                  </a:cubicBezTo>
                  <a:cubicBezTo>
                    <a:pt x="467" y="426"/>
                    <a:pt x="812" y="455"/>
                    <a:pt x="1152" y="455"/>
                  </a:cubicBezTo>
                  <a:cubicBezTo>
                    <a:pt x="1349" y="455"/>
                    <a:pt x="1349" y="148"/>
                    <a:pt x="1152" y="148"/>
                  </a:cubicBezTo>
                  <a:cubicBezTo>
                    <a:pt x="870" y="148"/>
                    <a:pt x="569" y="136"/>
                    <a:pt x="309" y="17"/>
                  </a:cubicBezTo>
                  <a:cubicBezTo>
                    <a:pt x="285" y="6"/>
                    <a:pt x="262" y="1"/>
                    <a:pt x="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599735" y="4986641"/>
              <a:ext cx="48759" cy="36375"/>
            </a:xfrm>
            <a:custGeom>
              <a:avLst/>
              <a:gdLst/>
              <a:ahLst/>
              <a:cxnLst/>
              <a:rect l="l" t="t" r="r" b="b"/>
              <a:pathLst>
                <a:path w="815" h="608" extrusionOk="0">
                  <a:moveTo>
                    <a:pt x="622" y="1"/>
                  </a:moveTo>
                  <a:cubicBezTo>
                    <a:pt x="621" y="1"/>
                    <a:pt x="619" y="1"/>
                    <a:pt x="618" y="1"/>
                  </a:cubicBezTo>
                  <a:cubicBezTo>
                    <a:pt x="336" y="5"/>
                    <a:pt x="16" y="138"/>
                    <a:pt x="4" y="459"/>
                  </a:cubicBezTo>
                  <a:cubicBezTo>
                    <a:pt x="1" y="558"/>
                    <a:pt x="76" y="607"/>
                    <a:pt x="152" y="607"/>
                  </a:cubicBezTo>
                  <a:cubicBezTo>
                    <a:pt x="229" y="607"/>
                    <a:pt x="307" y="558"/>
                    <a:pt x="311" y="459"/>
                  </a:cubicBezTo>
                  <a:cubicBezTo>
                    <a:pt x="311" y="433"/>
                    <a:pt x="324" y="399"/>
                    <a:pt x="367" y="369"/>
                  </a:cubicBezTo>
                  <a:cubicBezTo>
                    <a:pt x="440" y="318"/>
                    <a:pt x="530" y="307"/>
                    <a:pt x="618" y="306"/>
                  </a:cubicBezTo>
                  <a:cubicBezTo>
                    <a:pt x="814" y="303"/>
                    <a:pt x="815" y="1"/>
                    <a:pt x="62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660580" y="5004828"/>
              <a:ext cx="31110" cy="54862"/>
            </a:xfrm>
            <a:custGeom>
              <a:avLst/>
              <a:gdLst/>
              <a:ahLst/>
              <a:cxnLst/>
              <a:rect l="l" t="t" r="r" b="b"/>
              <a:pathLst>
                <a:path w="520" h="917" extrusionOk="0">
                  <a:moveTo>
                    <a:pt x="219" y="0"/>
                  </a:moveTo>
                  <a:cubicBezTo>
                    <a:pt x="104" y="0"/>
                    <a:pt x="0" y="153"/>
                    <a:pt x="105" y="263"/>
                  </a:cubicBezTo>
                  <a:cubicBezTo>
                    <a:pt x="235" y="399"/>
                    <a:pt x="213" y="593"/>
                    <a:pt x="213" y="769"/>
                  </a:cubicBezTo>
                  <a:cubicBezTo>
                    <a:pt x="213" y="867"/>
                    <a:pt x="289" y="916"/>
                    <a:pt x="366" y="916"/>
                  </a:cubicBezTo>
                  <a:cubicBezTo>
                    <a:pt x="443" y="916"/>
                    <a:pt x="519" y="867"/>
                    <a:pt x="519" y="769"/>
                  </a:cubicBezTo>
                  <a:cubicBezTo>
                    <a:pt x="519" y="501"/>
                    <a:pt x="515" y="250"/>
                    <a:pt x="321" y="47"/>
                  </a:cubicBezTo>
                  <a:cubicBezTo>
                    <a:pt x="289" y="14"/>
                    <a:pt x="254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1707245" y="4986641"/>
              <a:ext cx="39666" cy="36375"/>
            </a:xfrm>
            <a:custGeom>
              <a:avLst/>
              <a:gdLst/>
              <a:ahLst/>
              <a:cxnLst/>
              <a:rect l="l" t="t" r="r" b="b"/>
              <a:pathLst>
                <a:path w="663" h="608" extrusionOk="0">
                  <a:moveTo>
                    <a:pt x="190" y="1"/>
                  </a:moveTo>
                  <a:cubicBezTo>
                    <a:pt x="1" y="1"/>
                    <a:pt x="5" y="297"/>
                    <a:pt x="198" y="306"/>
                  </a:cubicBezTo>
                  <a:cubicBezTo>
                    <a:pt x="272" y="310"/>
                    <a:pt x="348" y="385"/>
                    <a:pt x="351" y="459"/>
                  </a:cubicBezTo>
                  <a:cubicBezTo>
                    <a:pt x="355" y="558"/>
                    <a:pt x="434" y="607"/>
                    <a:pt x="511" y="607"/>
                  </a:cubicBezTo>
                  <a:cubicBezTo>
                    <a:pt x="588" y="607"/>
                    <a:pt x="662" y="558"/>
                    <a:pt x="658" y="459"/>
                  </a:cubicBezTo>
                  <a:cubicBezTo>
                    <a:pt x="646" y="214"/>
                    <a:pt x="445" y="11"/>
                    <a:pt x="198" y="1"/>
                  </a:cubicBezTo>
                  <a:cubicBezTo>
                    <a:pt x="195" y="1"/>
                    <a:pt x="192" y="1"/>
                    <a:pt x="1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1725612" y="4931600"/>
              <a:ext cx="60306" cy="18427"/>
            </a:xfrm>
            <a:custGeom>
              <a:avLst/>
              <a:gdLst/>
              <a:ahLst/>
              <a:cxnLst/>
              <a:rect l="l" t="t" r="r" b="b"/>
              <a:pathLst>
                <a:path w="1008" h="308" extrusionOk="0">
                  <a:moveTo>
                    <a:pt x="197" y="1"/>
                  </a:moveTo>
                  <a:cubicBezTo>
                    <a:pt x="0" y="1"/>
                    <a:pt x="0" y="307"/>
                    <a:pt x="197" y="307"/>
                  </a:cubicBezTo>
                  <a:lnTo>
                    <a:pt x="811" y="307"/>
                  </a:lnTo>
                  <a:cubicBezTo>
                    <a:pt x="1008" y="307"/>
                    <a:pt x="1008" y="1"/>
                    <a:pt x="8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1727946" y="4858670"/>
              <a:ext cx="28179" cy="45230"/>
            </a:xfrm>
            <a:custGeom>
              <a:avLst/>
              <a:gdLst/>
              <a:ahLst/>
              <a:cxnLst/>
              <a:rect l="l" t="t" r="r" b="b"/>
              <a:pathLst>
                <a:path w="471" h="756" extrusionOk="0">
                  <a:moveTo>
                    <a:pt x="320" y="1"/>
                  </a:moveTo>
                  <a:cubicBezTo>
                    <a:pt x="243" y="1"/>
                    <a:pt x="164" y="50"/>
                    <a:pt x="158" y="148"/>
                  </a:cubicBezTo>
                  <a:cubicBezTo>
                    <a:pt x="154" y="221"/>
                    <a:pt x="109" y="288"/>
                    <a:pt x="78" y="352"/>
                  </a:cubicBezTo>
                  <a:cubicBezTo>
                    <a:pt x="37" y="434"/>
                    <a:pt x="9" y="516"/>
                    <a:pt x="5" y="608"/>
                  </a:cubicBezTo>
                  <a:cubicBezTo>
                    <a:pt x="0" y="706"/>
                    <a:pt x="74" y="755"/>
                    <a:pt x="150" y="755"/>
                  </a:cubicBezTo>
                  <a:cubicBezTo>
                    <a:pt x="227" y="755"/>
                    <a:pt x="307" y="706"/>
                    <a:pt x="312" y="608"/>
                  </a:cubicBezTo>
                  <a:cubicBezTo>
                    <a:pt x="316" y="536"/>
                    <a:pt x="361" y="468"/>
                    <a:pt x="392" y="405"/>
                  </a:cubicBezTo>
                  <a:cubicBezTo>
                    <a:pt x="433" y="322"/>
                    <a:pt x="459" y="240"/>
                    <a:pt x="465" y="148"/>
                  </a:cubicBezTo>
                  <a:cubicBezTo>
                    <a:pt x="470" y="50"/>
                    <a:pt x="396" y="1"/>
                    <a:pt x="3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1" name="Google Shape;571;p23"/>
          <p:cNvGrpSpPr/>
          <p:nvPr/>
        </p:nvGrpSpPr>
        <p:grpSpPr>
          <a:xfrm rot="-9900032">
            <a:off x="176837" y="4705779"/>
            <a:ext cx="263666" cy="263587"/>
            <a:chOff x="4028549" y="3239505"/>
            <a:chExt cx="131381" cy="131321"/>
          </a:xfrm>
        </p:grpSpPr>
        <p:sp>
          <p:nvSpPr>
            <p:cNvPr id="572" name="Google Shape;572;p23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">
    <p:bg>
      <p:bgPr>
        <a:solidFill>
          <a:schemeClr val="accent6"/>
        </a:solidFill>
        <a:effectLst/>
      </p:bgPr>
    </p:bg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2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Modak"/>
              <a:buNone/>
              <a:defRPr sz="2800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01675"/>
            <a:ext cx="7717500" cy="349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lata"/>
              <a:buChar char="●"/>
              <a:defRPr sz="1800"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●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Alata"/>
              <a:buChar char="○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Alata"/>
              <a:buChar char="■"/>
              <a:defRPr>
                <a:solidFill>
                  <a:schemeClr val="accent5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9" r:id="rId3"/>
    <p:sldLayoutId id="2147483662" r:id="rId4"/>
    <p:sldLayoutId id="2147483663" r:id="rId5"/>
    <p:sldLayoutId id="2147483664" r:id="rId6"/>
    <p:sldLayoutId id="2147483669" r:id="rId7"/>
    <p:sldLayoutId id="2147483679" r:id="rId8"/>
    <p:sldLayoutId id="2147483680" r:id="rId9"/>
    <p:sldLayoutId id="214748368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>
          <p15:clr>
            <a:srgbClr val="EA4335"/>
          </p15:clr>
        </p15:guide>
        <p15:guide id="4" pos="5760">
          <p15:clr>
            <a:srgbClr val="EA4335"/>
          </p15:clr>
        </p15:guide>
        <p15:guide id="5" pos="449">
          <p15:clr>
            <a:srgbClr val="EA4335"/>
          </p15:clr>
        </p15:guide>
        <p15:guide id="6" pos="5311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6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798" name="Google Shape;798;p36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38"/>
          <p:cNvSpPr txBox="1">
            <a:spLocks noGrp="1"/>
          </p:cNvSpPr>
          <p:nvPr>
            <p:ph type="ctrTitle"/>
          </p:nvPr>
        </p:nvSpPr>
        <p:spPr>
          <a:xfrm rot="21112540">
            <a:off x="2622026" y="1011559"/>
            <a:ext cx="3443862" cy="25351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/>
              <a:t>Evaluación Integral de Desempeño del Personal Académico</a:t>
            </a:r>
            <a:endParaRPr sz="3200"/>
          </a:p>
        </p:txBody>
      </p:sp>
      <p:sp>
        <p:nvSpPr>
          <p:cNvPr id="805" name="Google Shape;805;p38"/>
          <p:cNvSpPr txBox="1">
            <a:spLocks noGrp="1"/>
          </p:cNvSpPr>
          <p:nvPr>
            <p:ph type="subTitle" idx="1"/>
          </p:nvPr>
        </p:nvSpPr>
        <p:spPr>
          <a:xfrm rot="-487428">
            <a:off x="3222862" y="3390697"/>
            <a:ext cx="2698277" cy="76791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2024(1)</a:t>
            </a:r>
            <a:endParaRPr sz="3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0895346-2A67-4E01-ABAB-CE85B099489D}"/>
              </a:ext>
            </a:extLst>
          </p:cNvPr>
          <p:cNvSpPr/>
          <p:nvPr/>
        </p:nvSpPr>
        <p:spPr>
          <a:xfrm>
            <a:off x="7438293" y="-61546"/>
            <a:ext cx="1705708" cy="52050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26" name="Picture 2" descr="ULEAM">
            <a:extLst>
              <a:ext uri="{FF2B5EF4-FFF2-40B4-BE49-F238E27FC236}">
                <a16:creationId xmlns:a16="http://schemas.microsoft.com/office/drawing/2014/main" id="{E746E77D-1FAB-4B0B-BA9E-774BA03D0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53" y="0"/>
            <a:ext cx="1513320" cy="13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0686F9E-BCF3-4D0D-BDFD-64A2DAA584B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08" y="91286"/>
            <a:ext cx="3094892" cy="445291"/>
          </a:xfrm>
          <a:prstGeom prst="rect">
            <a:avLst/>
          </a:prstGeom>
        </p:spPr>
      </p:pic>
      <p:pic>
        <p:nvPicPr>
          <p:cNvPr id="1032" name="Picture 8" descr="GIF para presentaciones en powerpoint - 100 imágenes animadas">
            <a:extLst>
              <a:ext uri="{FF2B5EF4-FFF2-40B4-BE49-F238E27FC236}">
                <a16:creationId xmlns:a16="http://schemas.microsoft.com/office/drawing/2014/main" id="{A4FE585B-3FB5-4437-AA17-34311E477B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700" y="1705693"/>
            <a:ext cx="2522979" cy="299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8"/>
          <p:cNvSpPr/>
          <p:nvPr/>
        </p:nvSpPr>
        <p:spPr>
          <a:xfrm>
            <a:off x="4367324" y="-1039454"/>
            <a:ext cx="5217174" cy="5922045"/>
          </a:xfrm>
          <a:custGeom>
            <a:avLst/>
            <a:gdLst/>
            <a:ahLst/>
            <a:cxnLst/>
            <a:rect l="l" t="t" r="r" b="b"/>
            <a:pathLst>
              <a:path w="40694" h="46192" extrusionOk="0">
                <a:moveTo>
                  <a:pt x="33605" y="1558"/>
                </a:moveTo>
                <a:cubicBezTo>
                  <a:pt x="34097" y="1558"/>
                  <a:pt x="34526" y="1922"/>
                  <a:pt x="34591" y="2423"/>
                </a:cubicBezTo>
                <a:cubicBezTo>
                  <a:pt x="34664" y="2969"/>
                  <a:pt x="34280" y="3468"/>
                  <a:pt x="33736" y="3541"/>
                </a:cubicBezTo>
                <a:cubicBezTo>
                  <a:pt x="33692" y="3547"/>
                  <a:pt x="33648" y="3550"/>
                  <a:pt x="33605" y="3550"/>
                </a:cubicBezTo>
                <a:cubicBezTo>
                  <a:pt x="33113" y="3550"/>
                  <a:pt x="32684" y="3186"/>
                  <a:pt x="32619" y="2684"/>
                </a:cubicBezTo>
                <a:cubicBezTo>
                  <a:pt x="32546" y="2139"/>
                  <a:pt x="32930" y="1640"/>
                  <a:pt x="33474" y="1567"/>
                </a:cubicBezTo>
                <a:cubicBezTo>
                  <a:pt x="33518" y="1561"/>
                  <a:pt x="33562" y="1558"/>
                  <a:pt x="33605" y="1558"/>
                </a:cubicBezTo>
                <a:close/>
                <a:moveTo>
                  <a:pt x="25804" y="2592"/>
                </a:moveTo>
                <a:cubicBezTo>
                  <a:pt x="26295" y="2592"/>
                  <a:pt x="26724" y="2956"/>
                  <a:pt x="26789" y="3456"/>
                </a:cubicBezTo>
                <a:cubicBezTo>
                  <a:pt x="26861" y="4003"/>
                  <a:pt x="26478" y="4502"/>
                  <a:pt x="25934" y="4575"/>
                </a:cubicBezTo>
                <a:cubicBezTo>
                  <a:pt x="25890" y="4581"/>
                  <a:pt x="25846" y="4584"/>
                  <a:pt x="25803" y="4584"/>
                </a:cubicBezTo>
                <a:cubicBezTo>
                  <a:pt x="25311" y="4584"/>
                  <a:pt x="24882" y="4220"/>
                  <a:pt x="24815" y="3719"/>
                </a:cubicBezTo>
                <a:cubicBezTo>
                  <a:pt x="24744" y="3173"/>
                  <a:pt x="25126" y="2674"/>
                  <a:pt x="25672" y="2601"/>
                </a:cubicBezTo>
                <a:cubicBezTo>
                  <a:pt x="25716" y="2595"/>
                  <a:pt x="25760" y="2592"/>
                  <a:pt x="25804" y="2592"/>
                </a:cubicBezTo>
                <a:close/>
                <a:moveTo>
                  <a:pt x="17944" y="3634"/>
                </a:moveTo>
                <a:cubicBezTo>
                  <a:pt x="18435" y="3634"/>
                  <a:pt x="18862" y="3999"/>
                  <a:pt x="18928" y="4499"/>
                </a:cubicBezTo>
                <a:cubicBezTo>
                  <a:pt x="19001" y="5044"/>
                  <a:pt x="18617" y="5545"/>
                  <a:pt x="18072" y="5616"/>
                </a:cubicBezTo>
                <a:cubicBezTo>
                  <a:pt x="18027" y="5622"/>
                  <a:pt x="17983" y="5625"/>
                  <a:pt x="17939" y="5625"/>
                </a:cubicBezTo>
                <a:cubicBezTo>
                  <a:pt x="17448" y="5625"/>
                  <a:pt x="17021" y="5260"/>
                  <a:pt x="16955" y="4760"/>
                </a:cubicBezTo>
                <a:cubicBezTo>
                  <a:pt x="16882" y="4216"/>
                  <a:pt x="17266" y="3715"/>
                  <a:pt x="17811" y="3643"/>
                </a:cubicBezTo>
                <a:cubicBezTo>
                  <a:pt x="17855" y="3637"/>
                  <a:pt x="17900" y="3634"/>
                  <a:pt x="17944" y="3634"/>
                </a:cubicBezTo>
                <a:close/>
                <a:moveTo>
                  <a:pt x="10427" y="4629"/>
                </a:moveTo>
                <a:cubicBezTo>
                  <a:pt x="10919" y="4629"/>
                  <a:pt x="11348" y="4993"/>
                  <a:pt x="11413" y="5495"/>
                </a:cubicBezTo>
                <a:cubicBezTo>
                  <a:pt x="11486" y="6040"/>
                  <a:pt x="11102" y="6540"/>
                  <a:pt x="10558" y="6612"/>
                </a:cubicBezTo>
                <a:cubicBezTo>
                  <a:pt x="10513" y="6618"/>
                  <a:pt x="10469" y="6621"/>
                  <a:pt x="10425" y="6621"/>
                </a:cubicBezTo>
                <a:cubicBezTo>
                  <a:pt x="9934" y="6621"/>
                  <a:pt x="9506" y="6256"/>
                  <a:pt x="9441" y="5756"/>
                </a:cubicBezTo>
                <a:cubicBezTo>
                  <a:pt x="9368" y="5210"/>
                  <a:pt x="9752" y="4711"/>
                  <a:pt x="10296" y="4638"/>
                </a:cubicBezTo>
                <a:cubicBezTo>
                  <a:pt x="10340" y="4632"/>
                  <a:pt x="10384" y="4629"/>
                  <a:pt x="10427" y="4629"/>
                </a:cubicBezTo>
                <a:close/>
                <a:moveTo>
                  <a:pt x="2573" y="5670"/>
                </a:moveTo>
                <a:cubicBezTo>
                  <a:pt x="3066" y="5670"/>
                  <a:pt x="3493" y="6034"/>
                  <a:pt x="3560" y="6536"/>
                </a:cubicBezTo>
                <a:cubicBezTo>
                  <a:pt x="3632" y="7081"/>
                  <a:pt x="3249" y="7580"/>
                  <a:pt x="2703" y="7653"/>
                </a:cubicBezTo>
                <a:cubicBezTo>
                  <a:pt x="2659" y="7659"/>
                  <a:pt x="2615" y="7662"/>
                  <a:pt x="2572" y="7662"/>
                </a:cubicBezTo>
                <a:cubicBezTo>
                  <a:pt x="2080" y="7662"/>
                  <a:pt x="1652" y="7298"/>
                  <a:pt x="1586" y="6796"/>
                </a:cubicBezTo>
                <a:cubicBezTo>
                  <a:pt x="1514" y="6251"/>
                  <a:pt x="1897" y="5752"/>
                  <a:pt x="2442" y="5679"/>
                </a:cubicBezTo>
                <a:cubicBezTo>
                  <a:pt x="2486" y="5673"/>
                  <a:pt x="2530" y="5670"/>
                  <a:pt x="2573" y="5670"/>
                </a:cubicBezTo>
                <a:close/>
                <a:moveTo>
                  <a:pt x="35827" y="0"/>
                </a:moveTo>
                <a:lnTo>
                  <a:pt x="0" y="4747"/>
                </a:lnTo>
                <a:lnTo>
                  <a:pt x="5492" y="46191"/>
                </a:lnTo>
                <a:lnTo>
                  <a:pt x="28545" y="43137"/>
                </a:lnTo>
                <a:lnTo>
                  <a:pt x="30396" y="42351"/>
                </a:lnTo>
                <a:lnTo>
                  <a:pt x="30922" y="40850"/>
                </a:lnTo>
                <a:lnTo>
                  <a:pt x="32509" y="39946"/>
                </a:lnTo>
                <a:lnTo>
                  <a:pt x="33717" y="40597"/>
                </a:lnTo>
                <a:lnTo>
                  <a:pt x="35447" y="40253"/>
                </a:lnTo>
                <a:lnTo>
                  <a:pt x="36361" y="38702"/>
                </a:lnTo>
                <a:lnTo>
                  <a:pt x="38125" y="38830"/>
                </a:lnTo>
                <a:lnTo>
                  <a:pt x="38950" y="36969"/>
                </a:lnTo>
                <a:lnTo>
                  <a:pt x="40694" y="36738"/>
                </a:lnTo>
                <a:lnTo>
                  <a:pt x="358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8"/>
          <p:cNvSpPr/>
          <p:nvPr/>
        </p:nvSpPr>
        <p:spPr>
          <a:xfrm>
            <a:off x="4308350" y="-1098300"/>
            <a:ext cx="5217431" cy="5922045"/>
          </a:xfrm>
          <a:custGeom>
            <a:avLst/>
            <a:gdLst/>
            <a:ahLst/>
            <a:cxnLst/>
            <a:rect l="l" t="t" r="r" b="b"/>
            <a:pathLst>
              <a:path w="40696" h="46192" extrusionOk="0">
                <a:moveTo>
                  <a:pt x="33607" y="1559"/>
                </a:moveTo>
                <a:cubicBezTo>
                  <a:pt x="34098" y="1559"/>
                  <a:pt x="34526" y="1923"/>
                  <a:pt x="34593" y="2423"/>
                </a:cubicBezTo>
                <a:cubicBezTo>
                  <a:pt x="34665" y="2968"/>
                  <a:pt x="34282" y="3469"/>
                  <a:pt x="33736" y="3540"/>
                </a:cubicBezTo>
                <a:cubicBezTo>
                  <a:pt x="33691" y="3546"/>
                  <a:pt x="33647" y="3549"/>
                  <a:pt x="33603" y="3549"/>
                </a:cubicBezTo>
                <a:cubicBezTo>
                  <a:pt x="33112" y="3549"/>
                  <a:pt x="32684" y="3184"/>
                  <a:pt x="32619" y="2685"/>
                </a:cubicBezTo>
                <a:cubicBezTo>
                  <a:pt x="32547" y="2140"/>
                  <a:pt x="32930" y="1639"/>
                  <a:pt x="33474" y="1567"/>
                </a:cubicBezTo>
                <a:cubicBezTo>
                  <a:pt x="33519" y="1561"/>
                  <a:pt x="33564" y="1559"/>
                  <a:pt x="33607" y="1559"/>
                </a:cubicBezTo>
                <a:close/>
                <a:moveTo>
                  <a:pt x="25805" y="2592"/>
                </a:moveTo>
                <a:cubicBezTo>
                  <a:pt x="26296" y="2592"/>
                  <a:pt x="26724" y="2957"/>
                  <a:pt x="26790" y="3457"/>
                </a:cubicBezTo>
                <a:cubicBezTo>
                  <a:pt x="26863" y="4002"/>
                  <a:pt x="26478" y="4502"/>
                  <a:pt x="25934" y="4574"/>
                </a:cubicBezTo>
                <a:cubicBezTo>
                  <a:pt x="25889" y="4580"/>
                  <a:pt x="25845" y="4583"/>
                  <a:pt x="25801" y="4583"/>
                </a:cubicBezTo>
                <a:cubicBezTo>
                  <a:pt x="25310" y="4583"/>
                  <a:pt x="24882" y="4218"/>
                  <a:pt x="24817" y="3718"/>
                </a:cubicBezTo>
                <a:cubicBezTo>
                  <a:pt x="24744" y="3174"/>
                  <a:pt x="25128" y="2673"/>
                  <a:pt x="25672" y="2601"/>
                </a:cubicBezTo>
                <a:cubicBezTo>
                  <a:pt x="25717" y="2595"/>
                  <a:pt x="25762" y="2592"/>
                  <a:pt x="25805" y="2592"/>
                </a:cubicBezTo>
                <a:close/>
                <a:moveTo>
                  <a:pt x="17943" y="3634"/>
                </a:moveTo>
                <a:cubicBezTo>
                  <a:pt x="18435" y="3634"/>
                  <a:pt x="18862" y="3997"/>
                  <a:pt x="18929" y="4498"/>
                </a:cubicBezTo>
                <a:cubicBezTo>
                  <a:pt x="19001" y="5043"/>
                  <a:pt x="18618" y="5544"/>
                  <a:pt x="18073" y="5617"/>
                </a:cubicBezTo>
                <a:cubicBezTo>
                  <a:pt x="18029" y="5622"/>
                  <a:pt x="17985" y="5625"/>
                  <a:pt x="17942" y="5625"/>
                </a:cubicBezTo>
                <a:cubicBezTo>
                  <a:pt x="17449" y="5625"/>
                  <a:pt x="17022" y="5261"/>
                  <a:pt x="16955" y="4759"/>
                </a:cubicBezTo>
                <a:cubicBezTo>
                  <a:pt x="16883" y="4215"/>
                  <a:pt x="17266" y="3714"/>
                  <a:pt x="17812" y="3642"/>
                </a:cubicBezTo>
                <a:cubicBezTo>
                  <a:pt x="17856" y="3637"/>
                  <a:pt x="17900" y="3634"/>
                  <a:pt x="17943" y="3634"/>
                </a:cubicBezTo>
                <a:close/>
                <a:moveTo>
                  <a:pt x="10430" y="4629"/>
                </a:moveTo>
                <a:cubicBezTo>
                  <a:pt x="10921" y="4629"/>
                  <a:pt x="11348" y="4994"/>
                  <a:pt x="11415" y="5494"/>
                </a:cubicBezTo>
                <a:cubicBezTo>
                  <a:pt x="11486" y="6039"/>
                  <a:pt x="11104" y="6539"/>
                  <a:pt x="10558" y="6613"/>
                </a:cubicBezTo>
                <a:cubicBezTo>
                  <a:pt x="10514" y="6618"/>
                  <a:pt x="10470" y="6621"/>
                  <a:pt x="10427" y="6621"/>
                </a:cubicBezTo>
                <a:cubicBezTo>
                  <a:pt x="9935" y="6621"/>
                  <a:pt x="9508" y="6257"/>
                  <a:pt x="9441" y="5755"/>
                </a:cubicBezTo>
                <a:cubicBezTo>
                  <a:pt x="9369" y="5211"/>
                  <a:pt x="9752" y="4710"/>
                  <a:pt x="10296" y="4638"/>
                </a:cubicBezTo>
                <a:cubicBezTo>
                  <a:pt x="10341" y="4632"/>
                  <a:pt x="10386" y="4629"/>
                  <a:pt x="10430" y="4629"/>
                </a:cubicBezTo>
                <a:close/>
                <a:moveTo>
                  <a:pt x="2576" y="5671"/>
                </a:moveTo>
                <a:cubicBezTo>
                  <a:pt x="3067" y="5671"/>
                  <a:pt x="3495" y="6035"/>
                  <a:pt x="3560" y="6535"/>
                </a:cubicBezTo>
                <a:cubicBezTo>
                  <a:pt x="3632" y="7080"/>
                  <a:pt x="3249" y="7581"/>
                  <a:pt x="2705" y="7652"/>
                </a:cubicBezTo>
                <a:cubicBezTo>
                  <a:pt x="2660" y="7658"/>
                  <a:pt x="2615" y="7661"/>
                  <a:pt x="2572" y="7661"/>
                </a:cubicBezTo>
                <a:cubicBezTo>
                  <a:pt x="2081" y="7661"/>
                  <a:pt x="1653" y="7296"/>
                  <a:pt x="1587" y="6796"/>
                </a:cubicBezTo>
                <a:cubicBezTo>
                  <a:pt x="1514" y="6252"/>
                  <a:pt x="1899" y="5751"/>
                  <a:pt x="2443" y="5679"/>
                </a:cubicBezTo>
                <a:cubicBezTo>
                  <a:pt x="2488" y="5673"/>
                  <a:pt x="2532" y="5671"/>
                  <a:pt x="2576" y="5671"/>
                </a:cubicBezTo>
                <a:close/>
                <a:moveTo>
                  <a:pt x="35827" y="1"/>
                </a:moveTo>
                <a:lnTo>
                  <a:pt x="0" y="4748"/>
                </a:lnTo>
                <a:lnTo>
                  <a:pt x="5492" y="46192"/>
                </a:lnTo>
                <a:lnTo>
                  <a:pt x="28545" y="43137"/>
                </a:lnTo>
                <a:lnTo>
                  <a:pt x="30396" y="42350"/>
                </a:lnTo>
                <a:lnTo>
                  <a:pt x="30922" y="40849"/>
                </a:lnTo>
                <a:lnTo>
                  <a:pt x="32511" y="39946"/>
                </a:lnTo>
                <a:lnTo>
                  <a:pt x="33717" y="40598"/>
                </a:lnTo>
                <a:lnTo>
                  <a:pt x="35447" y="40252"/>
                </a:lnTo>
                <a:lnTo>
                  <a:pt x="36361" y="38702"/>
                </a:lnTo>
                <a:lnTo>
                  <a:pt x="38127" y="38829"/>
                </a:lnTo>
                <a:lnTo>
                  <a:pt x="38952" y="36969"/>
                </a:lnTo>
                <a:lnTo>
                  <a:pt x="40695" y="36738"/>
                </a:lnTo>
                <a:lnTo>
                  <a:pt x="3582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8"/>
          <p:cNvSpPr/>
          <p:nvPr/>
        </p:nvSpPr>
        <p:spPr>
          <a:xfrm rot="-9000050">
            <a:off x="6785479" y="3464703"/>
            <a:ext cx="946669" cy="631885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8"/>
          <p:cNvSpPr/>
          <p:nvPr/>
        </p:nvSpPr>
        <p:spPr>
          <a:xfrm rot="5284641">
            <a:off x="2672002" y="1214002"/>
            <a:ext cx="663777" cy="494102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8"/>
          <p:cNvSpPr/>
          <p:nvPr/>
        </p:nvSpPr>
        <p:spPr>
          <a:xfrm>
            <a:off x="713225" y="1479551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7" name="Google Shape;997;p48"/>
          <p:cNvSpPr/>
          <p:nvPr/>
        </p:nvSpPr>
        <p:spPr>
          <a:xfrm>
            <a:off x="776184" y="1440664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8"/>
          <p:cNvSpPr/>
          <p:nvPr/>
        </p:nvSpPr>
        <p:spPr>
          <a:xfrm>
            <a:off x="1115167" y="2094160"/>
            <a:ext cx="3777449" cy="1649644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8"/>
          <p:cNvSpPr/>
          <p:nvPr/>
        </p:nvSpPr>
        <p:spPr>
          <a:xfrm rot="5284641">
            <a:off x="2827488" y="1183920"/>
            <a:ext cx="455976" cy="336658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48"/>
          <p:cNvGrpSpPr/>
          <p:nvPr/>
        </p:nvGrpSpPr>
        <p:grpSpPr>
          <a:xfrm rot="-5863397">
            <a:off x="908161" y="1611993"/>
            <a:ext cx="207255" cy="207185"/>
            <a:chOff x="4028549" y="3239505"/>
            <a:chExt cx="131381" cy="131321"/>
          </a:xfrm>
        </p:grpSpPr>
        <p:sp>
          <p:nvSpPr>
            <p:cNvPr id="1001" name="Google Shape;1001;p48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844;p43">
            <a:extLst>
              <a:ext uri="{FF2B5EF4-FFF2-40B4-BE49-F238E27FC236}">
                <a16:creationId xmlns:a16="http://schemas.microsoft.com/office/drawing/2014/main" id="{E8D7C08B-77D2-4559-B96B-6B1EDAD6F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15937" y="2252743"/>
            <a:ext cx="3904473" cy="62652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Autoevaluación </a:t>
            </a:r>
            <a:endParaRPr sz="360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1EC3233-A62C-4A67-9EFA-D7297CE955C8}"/>
              </a:ext>
            </a:extLst>
          </p:cNvPr>
          <p:cNvSpPr txBox="1"/>
          <p:nvPr/>
        </p:nvSpPr>
        <p:spPr>
          <a:xfrm>
            <a:off x="1029897" y="3065738"/>
            <a:ext cx="396194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000" b="1" dirty="0"/>
              <a:t>Desde el 29 de julio al 02 de agosto 2024</a:t>
            </a:r>
          </a:p>
        </p:txBody>
      </p:sp>
      <p:pic>
        <p:nvPicPr>
          <p:cNvPr id="7" name="Imagen 6" descr="Profesora sonríe y escribe en una pizarra blanca">
            <a:extLst>
              <a:ext uri="{FF2B5EF4-FFF2-40B4-BE49-F238E27FC236}">
                <a16:creationId xmlns:a16="http://schemas.microsoft.com/office/drawing/2014/main" id="{F5188FBA-A5C0-4533-B587-B144423E1A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261"/>
          <a:stretch/>
        </p:blipFill>
        <p:spPr>
          <a:xfrm rot="21186413">
            <a:off x="5002335" y="-287563"/>
            <a:ext cx="3984658" cy="4291870"/>
          </a:xfrm>
          <a:prstGeom prst="rect">
            <a:avLst/>
          </a:prstGeom>
        </p:spPr>
      </p:pic>
      <p:sp>
        <p:nvSpPr>
          <p:cNvPr id="1005" name="Google Shape;1005;p48"/>
          <p:cNvSpPr/>
          <p:nvPr/>
        </p:nvSpPr>
        <p:spPr>
          <a:xfrm rot="-9000050">
            <a:off x="7029775" y="3702394"/>
            <a:ext cx="650306" cy="43053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5FCD5ED5-8463-2C0C-F897-2B3B3BF5949E}"/>
              </a:ext>
            </a:extLst>
          </p:cNvPr>
          <p:cNvSpPr txBox="1"/>
          <p:nvPr/>
        </p:nvSpPr>
        <p:spPr>
          <a:xfrm rot="21197003">
            <a:off x="4866482" y="4182939"/>
            <a:ext cx="217803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>
                <a:solidFill>
                  <a:schemeClr val="tx2"/>
                </a:solidFill>
                <a:highlight>
                  <a:srgbClr val="FF0000"/>
                </a:highlight>
              </a:rPr>
              <a:t>1.244</a:t>
            </a:r>
          </a:p>
        </p:txBody>
      </p:sp>
    </p:spTree>
    <p:extLst>
      <p:ext uri="{BB962C8B-B14F-4D97-AF65-F5344CB8AC3E}">
        <p14:creationId xmlns:p14="http://schemas.microsoft.com/office/powerpoint/2010/main" val="2846579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2"/>
          <p:cNvSpPr txBox="1">
            <a:spLocks noGrp="1"/>
          </p:cNvSpPr>
          <p:nvPr>
            <p:ph type="subTitle" idx="1"/>
          </p:nvPr>
        </p:nvSpPr>
        <p:spPr>
          <a:xfrm>
            <a:off x="2126360" y="1742006"/>
            <a:ext cx="4976988" cy="20614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800" b="1"/>
              <a:t>Los profesores tienen 24 horas para rectificar la autoevaluación caso contrario el sistema guardará el último registro.</a:t>
            </a:r>
            <a:endParaRPr sz="2800" b="1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8"/>
          <p:cNvSpPr/>
          <p:nvPr/>
        </p:nvSpPr>
        <p:spPr>
          <a:xfrm>
            <a:off x="4367324" y="-1039454"/>
            <a:ext cx="5217174" cy="5922045"/>
          </a:xfrm>
          <a:custGeom>
            <a:avLst/>
            <a:gdLst/>
            <a:ahLst/>
            <a:cxnLst/>
            <a:rect l="l" t="t" r="r" b="b"/>
            <a:pathLst>
              <a:path w="40694" h="46192" extrusionOk="0">
                <a:moveTo>
                  <a:pt x="33605" y="1558"/>
                </a:moveTo>
                <a:cubicBezTo>
                  <a:pt x="34097" y="1558"/>
                  <a:pt x="34526" y="1922"/>
                  <a:pt x="34591" y="2423"/>
                </a:cubicBezTo>
                <a:cubicBezTo>
                  <a:pt x="34664" y="2969"/>
                  <a:pt x="34280" y="3468"/>
                  <a:pt x="33736" y="3541"/>
                </a:cubicBezTo>
                <a:cubicBezTo>
                  <a:pt x="33692" y="3547"/>
                  <a:pt x="33648" y="3550"/>
                  <a:pt x="33605" y="3550"/>
                </a:cubicBezTo>
                <a:cubicBezTo>
                  <a:pt x="33113" y="3550"/>
                  <a:pt x="32684" y="3186"/>
                  <a:pt x="32619" y="2684"/>
                </a:cubicBezTo>
                <a:cubicBezTo>
                  <a:pt x="32546" y="2139"/>
                  <a:pt x="32930" y="1640"/>
                  <a:pt x="33474" y="1567"/>
                </a:cubicBezTo>
                <a:cubicBezTo>
                  <a:pt x="33518" y="1561"/>
                  <a:pt x="33562" y="1558"/>
                  <a:pt x="33605" y="1558"/>
                </a:cubicBezTo>
                <a:close/>
                <a:moveTo>
                  <a:pt x="25804" y="2592"/>
                </a:moveTo>
                <a:cubicBezTo>
                  <a:pt x="26295" y="2592"/>
                  <a:pt x="26724" y="2956"/>
                  <a:pt x="26789" y="3456"/>
                </a:cubicBezTo>
                <a:cubicBezTo>
                  <a:pt x="26861" y="4003"/>
                  <a:pt x="26478" y="4502"/>
                  <a:pt x="25934" y="4575"/>
                </a:cubicBezTo>
                <a:cubicBezTo>
                  <a:pt x="25890" y="4581"/>
                  <a:pt x="25846" y="4584"/>
                  <a:pt x="25803" y="4584"/>
                </a:cubicBezTo>
                <a:cubicBezTo>
                  <a:pt x="25311" y="4584"/>
                  <a:pt x="24882" y="4220"/>
                  <a:pt x="24815" y="3719"/>
                </a:cubicBezTo>
                <a:cubicBezTo>
                  <a:pt x="24744" y="3173"/>
                  <a:pt x="25126" y="2674"/>
                  <a:pt x="25672" y="2601"/>
                </a:cubicBezTo>
                <a:cubicBezTo>
                  <a:pt x="25716" y="2595"/>
                  <a:pt x="25760" y="2592"/>
                  <a:pt x="25804" y="2592"/>
                </a:cubicBezTo>
                <a:close/>
                <a:moveTo>
                  <a:pt x="17944" y="3634"/>
                </a:moveTo>
                <a:cubicBezTo>
                  <a:pt x="18435" y="3634"/>
                  <a:pt x="18862" y="3999"/>
                  <a:pt x="18928" y="4499"/>
                </a:cubicBezTo>
                <a:cubicBezTo>
                  <a:pt x="19001" y="5044"/>
                  <a:pt x="18617" y="5545"/>
                  <a:pt x="18072" y="5616"/>
                </a:cubicBezTo>
                <a:cubicBezTo>
                  <a:pt x="18027" y="5622"/>
                  <a:pt x="17983" y="5625"/>
                  <a:pt x="17939" y="5625"/>
                </a:cubicBezTo>
                <a:cubicBezTo>
                  <a:pt x="17448" y="5625"/>
                  <a:pt x="17021" y="5260"/>
                  <a:pt x="16955" y="4760"/>
                </a:cubicBezTo>
                <a:cubicBezTo>
                  <a:pt x="16882" y="4216"/>
                  <a:pt x="17266" y="3715"/>
                  <a:pt x="17811" y="3643"/>
                </a:cubicBezTo>
                <a:cubicBezTo>
                  <a:pt x="17855" y="3637"/>
                  <a:pt x="17900" y="3634"/>
                  <a:pt x="17944" y="3634"/>
                </a:cubicBezTo>
                <a:close/>
                <a:moveTo>
                  <a:pt x="10427" y="4629"/>
                </a:moveTo>
                <a:cubicBezTo>
                  <a:pt x="10919" y="4629"/>
                  <a:pt x="11348" y="4993"/>
                  <a:pt x="11413" y="5495"/>
                </a:cubicBezTo>
                <a:cubicBezTo>
                  <a:pt x="11486" y="6040"/>
                  <a:pt x="11102" y="6540"/>
                  <a:pt x="10558" y="6612"/>
                </a:cubicBezTo>
                <a:cubicBezTo>
                  <a:pt x="10513" y="6618"/>
                  <a:pt x="10469" y="6621"/>
                  <a:pt x="10425" y="6621"/>
                </a:cubicBezTo>
                <a:cubicBezTo>
                  <a:pt x="9934" y="6621"/>
                  <a:pt x="9506" y="6256"/>
                  <a:pt x="9441" y="5756"/>
                </a:cubicBezTo>
                <a:cubicBezTo>
                  <a:pt x="9368" y="5210"/>
                  <a:pt x="9752" y="4711"/>
                  <a:pt x="10296" y="4638"/>
                </a:cubicBezTo>
                <a:cubicBezTo>
                  <a:pt x="10340" y="4632"/>
                  <a:pt x="10384" y="4629"/>
                  <a:pt x="10427" y="4629"/>
                </a:cubicBezTo>
                <a:close/>
                <a:moveTo>
                  <a:pt x="2573" y="5670"/>
                </a:moveTo>
                <a:cubicBezTo>
                  <a:pt x="3066" y="5670"/>
                  <a:pt x="3493" y="6034"/>
                  <a:pt x="3560" y="6536"/>
                </a:cubicBezTo>
                <a:cubicBezTo>
                  <a:pt x="3632" y="7081"/>
                  <a:pt x="3249" y="7580"/>
                  <a:pt x="2703" y="7653"/>
                </a:cubicBezTo>
                <a:cubicBezTo>
                  <a:pt x="2659" y="7659"/>
                  <a:pt x="2615" y="7662"/>
                  <a:pt x="2572" y="7662"/>
                </a:cubicBezTo>
                <a:cubicBezTo>
                  <a:pt x="2080" y="7662"/>
                  <a:pt x="1652" y="7298"/>
                  <a:pt x="1586" y="6796"/>
                </a:cubicBezTo>
                <a:cubicBezTo>
                  <a:pt x="1514" y="6251"/>
                  <a:pt x="1897" y="5752"/>
                  <a:pt x="2442" y="5679"/>
                </a:cubicBezTo>
                <a:cubicBezTo>
                  <a:pt x="2486" y="5673"/>
                  <a:pt x="2530" y="5670"/>
                  <a:pt x="2573" y="5670"/>
                </a:cubicBezTo>
                <a:close/>
                <a:moveTo>
                  <a:pt x="35827" y="0"/>
                </a:moveTo>
                <a:lnTo>
                  <a:pt x="0" y="4747"/>
                </a:lnTo>
                <a:lnTo>
                  <a:pt x="5492" y="46191"/>
                </a:lnTo>
                <a:lnTo>
                  <a:pt x="28545" y="43137"/>
                </a:lnTo>
                <a:lnTo>
                  <a:pt x="30396" y="42351"/>
                </a:lnTo>
                <a:lnTo>
                  <a:pt x="30922" y="40850"/>
                </a:lnTo>
                <a:lnTo>
                  <a:pt x="32509" y="39946"/>
                </a:lnTo>
                <a:lnTo>
                  <a:pt x="33717" y="40597"/>
                </a:lnTo>
                <a:lnTo>
                  <a:pt x="35447" y="40253"/>
                </a:lnTo>
                <a:lnTo>
                  <a:pt x="36361" y="38702"/>
                </a:lnTo>
                <a:lnTo>
                  <a:pt x="38125" y="38830"/>
                </a:lnTo>
                <a:lnTo>
                  <a:pt x="38950" y="36969"/>
                </a:lnTo>
                <a:lnTo>
                  <a:pt x="40694" y="36738"/>
                </a:lnTo>
                <a:lnTo>
                  <a:pt x="358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8"/>
          <p:cNvSpPr/>
          <p:nvPr/>
        </p:nvSpPr>
        <p:spPr>
          <a:xfrm>
            <a:off x="4308350" y="-1098300"/>
            <a:ext cx="5217431" cy="5922045"/>
          </a:xfrm>
          <a:custGeom>
            <a:avLst/>
            <a:gdLst/>
            <a:ahLst/>
            <a:cxnLst/>
            <a:rect l="l" t="t" r="r" b="b"/>
            <a:pathLst>
              <a:path w="40696" h="46192" extrusionOk="0">
                <a:moveTo>
                  <a:pt x="33607" y="1559"/>
                </a:moveTo>
                <a:cubicBezTo>
                  <a:pt x="34098" y="1559"/>
                  <a:pt x="34526" y="1923"/>
                  <a:pt x="34593" y="2423"/>
                </a:cubicBezTo>
                <a:cubicBezTo>
                  <a:pt x="34665" y="2968"/>
                  <a:pt x="34282" y="3469"/>
                  <a:pt x="33736" y="3540"/>
                </a:cubicBezTo>
                <a:cubicBezTo>
                  <a:pt x="33691" y="3546"/>
                  <a:pt x="33647" y="3549"/>
                  <a:pt x="33603" y="3549"/>
                </a:cubicBezTo>
                <a:cubicBezTo>
                  <a:pt x="33112" y="3549"/>
                  <a:pt x="32684" y="3184"/>
                  <a:pt x="32619" y="2685"/>
                </a:cubicBezTo>
                <a:cubicBezTo>
                  <a:pt x="32547" y="2140"/>
                  <a:pt x="32930" y="1639"/>
                  <a:pt x="33474" y="1567"/>
                </a:cubicBezTo>
                <a:cubicBezTo>
                  <a:pt x="33519" y="1561"/>
                  <a:pt x="33564" y="1559"/>
                  <a:pt x="33607" y="1559"/>
                </a:cubicBezTo>
                <a:close/>
                <a:moveTo>
                  <a:pt x="25805" y="2592"/>
                </a:moveTo>
                <a:cubicBezTo>
                  <a:pt x="26296" y="2592"/>
                  <a:pt x="26724" y="2957"/>
                  <a:pt x="26790" y="3457"/>
                </a:cubicBezTo>
                <a:cubicBezTo>
                  <a:pt x="26863" y="4002"/>
                  <a:pt x="26478" y="4502"/>
                  <a:pt x="25934" y="4574"/>
                </a:cubicBezTo>
                <a:cubicBezTo>
                  <a:pt x="25889" y="4580"/>
                  <a:pt x="25845" y="4583"/>
                  <a:pt x="25801" y="4583"/>
                </a:cubicBezTo>
                <a:cubicBezTo>
                  <a:pt x="25310" y="4583"/>
                  <a:pt x="24882" y="4218"/>
                  <a:pt x="24817" y="3718"/>
                </a:cubicBezTo>
                <a:cubicBezTo>
                  <a:pt x="24744" y="3174"/>
                  <a:pt x="25128" y="2673"/>
                  <a:pt x="25672" y="2601"/>
                </a:cubicBezTo>
                <a:cubicBezTo>
                  <a:pt x="25717" y="2595"/>
                  <a:pt x="25762" y="2592"/>
                  <a:pt x="25805" y="2592"/>
                </a:cubicBezTo>
                <a:close/>
                <a:moveTo>
                  <a:pt x="17943" y="3634"/>
                </a:moveTo>
                <a:cubicBezTo>
                  <a:pt x="18435" y="3634"/>
                  <a:pt x="18862" y="3997"/>
                  <a:pt x="18929" y="4498"/>
                </a:cubicBezTo>
                <a:cubicBezTo>
                  <a:pt x="19001" y="5043"/>
                  <a:pt x="18618" y="5544"/>
                  <a:pt x="18073" y="5617"/>
                </a:cubicBezTo>
                <a:cubicBezTo>
                  <a:pt x="18029" y="5622"/>
                  <a:pt x="17985" y="5625"/>
                  <a:pt x="17942" y="5625"/>
                </a:cubicBezTo>
                <a:cubicBezTo>
                  <a:pt x="17449" y="5625"/>
                  <a:pt x="17022" y="5261"/>
                  <a:pt x="16955" y="4759"/>
                </a:cubicBezTo>
                <a:cubicBezTo>
                  <a:pt x="16883" y="4215"/>
                  <a:pt x="17266" y="3714"/>
                  <a:pt x="17812" y="3642"/>
                </a:cubicBezTo>
                <a:cubicBezTo>
                  <a:pt x="17856" y="3637"/>
                  <a:pt x="17900" y="3634"/>
                  <a:pt x="17943" y="3634"/>
                </a:cubicBezTo>
                <a:close/>
                <a:moveTo>
                  <a:pt x="10430" y="4629"/>
                </a:moveTo>
                <a:cubicBezTo>
                  <a:pt x="10921" y="4629"/>
                  <a:pt x="11348" y="4994"/>
                  <a:pt x="11415" y="5494"/>
                </a:cubicBezTo>
                <a:cubicBezTo>
                  <a:pt x="11486" y="6039"/>
                  <a:pt x="11104" y="6539"/>
                  <a:pt x="10558" y="6613"/>
                </a:cubicBezTo>
                <a:cubicBezTo>
                  <a:pt x="10514" y="6618"/>
                  <a:pt x="10470" y="6621"/>
                  <a:pt x="10427" y="6621"/>
                </a:cubicBezTo>
                <a:cubicBezTo>
                  <a:pt x="9935" y="6621"/>
                  <a:pt x="9508" y="6257"/>
                  <a:pt x="9441" y="5755"/>
                </a:cubicBezTo>
                <a:cubicBezTo>
                  <a:pt x="9369" y="5211"/>
                  <a:pt x="9752" y="4710"/>
                  <a:pt x="10296" y="4638"/>
                </a:cubicBezTo>
                <a:cubicBezTo>
                  <a:pt x="10341" y="4632"/>
                  <a:pt x="10386" y="4629"/>
                  <a:pt x="10430" y="4629"/>
                </a:cubicBezTo>
                <a:close/>
                <a:moveTo>
                  <a:pt x="2576" y="5671"/>
                </a:moveTo>
                <a:cubicBezTo>
                  <a:pt x="3067" y="5671"/>
                  <a:pt x="3495" y="6035"/>
                  <a:pt x="3560" y="6535"/>
                </a:cubicBezTo>
                <a:cubicBezTo>
                  <a:pt x="3632" y="7080"/>
                  <a:pt x="3249" y="7581"/>
                  <a:pt x="2705" y="7652"/>
                </a:cubicBezTo>
                <a:cubicBezTo>
                  <a:pt x="2660" y="7658"/>
                  <a:pt x="2615" y="7661"/>
                  <a:pt x="2572" y="7661"/>
                </a:cubicBezTo>
                <a:cubicBezTo>
                  <a:pt x="2081" y="7661"/>
                  <a:pt x="1653" y="7296"/>
                  <a:pt x="1587" y="6796"/>
                </a:cubicBezTo>
                <a:cubicBezTo>
                  <a:pt x="1514" y="6252"/>
                  <a:pt x="1899" y="5751"/>
                  <a:pt x="2443" y="5679"/>
                </a:cubicBezTo>
                <a:cubicBezTo>
                  <a:pt x="2488" y="5673"/>
                  <a:pt x="2532" y="5671"/>
                  <a:pt x="2576" y="5671"/>
                </a:cubicBezTo>
                <a:close/>
                <a:moveTo>
                  <a:pt x="35827" y="1"/>
                </a:moveTo>
                <a:lnTo>
                  <a:pt x="0" y="4748"/>
                </a:lnTo>
                <a:lnTo>
                  <a:pt x="5492" y="46192"/>
                </a:lnTo>
                <a:lnTo>
                  <a:pt x="28545" y="43137"/>
                </a:lnTo>
                <a:lnTo>
                  <a:pt x="30396" y="42350"/>
                </a:lnTo>
                <a:lnTo>
                  <a:pt x="30922" y="40849"/>
                </a:lnTo>
                <a:lnTo>
                  <a:pt x="32511" y="39946"/>
                </a:lnTo>
                <a:lnTo>
                  <a:pt x="33717" y="40598"/>
                </a:lnTo>
                <a:lnTo>
                  <a:pt x="35447" y="40252"/>
                </a:lnTo>
                <a:lnTo>
                  <a:pt x="36361" y="38702"/>
                </a:lnTo>
                <a:lnTo>
                  <a:pt x="38127" y="38829"/>
                </a:lnTo>
                <a:lnTo>
                  <a:pt x="38952" y="36969"/>
                </a:lnTo>
                <a:lnTo>
                  <a:pt x="40695" y="36738"/>
                </a:lnTo>
                <a:lnTo>
                  <a:pt x="3582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48"/>
          <p:cNvSpPr/>
          <p:nvPr/>
        </p:nvSpPr>
        <p:spPr>
          <a:xfrm rot="-9000050">
            <a:off x="6785479" y="3464703"/>
            <a:ext cx="946669" cy="631885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8"/>
          <p:cNvSpPr/>
          <p:nvPr/>
        </p:nvSpPr>
        <p:spPr>
          <a:xfrm rot="5284641">
            <a:off x="2672002" y="1214002"/>
            <a:ext cx="663777" cy="494102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8"/>
          <p:cNvSpPr/>
          <p:nvPr/>
        </p:nvSpPr>
        <p:spPr>
          <a:xfrm>
            <a:off x="713225" y="1479551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7" name="Google Shape;997;p48"/>
          <p:cNvSpPr/>
          <p:nvPr/>
        </p:nvSpPr>
        <p:spPr>
          <a:xfrm>
            <a:off x="776184" y="1440664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8"/>
          <p:cNvSpPr/>
          <p:nvPr/>
        </p:nvSpPr>
        <p:spPr>
          <a:xfrm>
            <a:off x="1115167" y="2094160"/>
            <a:ext cx="3777449" cy="1649644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8"/>
          <p:cNvSpPr/>
          <p:nvPr/>
        </p:nvSpPr>
        <p:spPr>
          <a:xfrm rot="5284641">
            <a:off x="2827488" y="1183920"/>
            <a:ext cx="455976" cy="336658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48"/>
          <p:cNvGrpSpPr/>
          <p:nvPr/>
        </p:nvGrpSpPr>
        <p:grpSpPr>
          <a:xfrm rot="-5863397">
            <a:off x="908161" y="1611993"/>
            <a:ext cx="207255" cy="207185"/>
            <a:chOff x="4028549" y="3239505"/>
            <a:chExt cx="131381" cy="131321"/>
          </a:xfrm>
        </p:grpSpPr>
        <p:sp>
          <p:nvSpPr>
            <p:cNvPr id="1001" name="Google Shape;1001;p48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844;p43">
            <a:extLst>
              <a:ext uri="{FF2B5EF4-FFF2-40B4-BE49-F238E27FC236}">
                <a16:creationId xmlns:a16="http://schemas.microsoft.com/office/drawing/2014/main" id="{E8D7C08B-77D2-4559-B96B-6B1EDAD6F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55715" y="1995723"/>
            <a:ext cx="4098563" cy="13087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/>
              <a:t>Coevaluación</a:t>
            </a:r>
            <a:r>
              <a:rPr lang="en" sz="3600" dirty="0"/>
              <a:t> de pares y </a:t>
            </a:r>
            <a:r>
              <a:rPr lang="en" sz="3600" dirty="0" err="1"/>
              <a:t>directivo</a:t>
            </a:r>
            <a:r>
              <a:rPr lang="en" sz="3600" dirty="0"/>
              <a:t> </a:t>
            </a:r>
            <a:endParaRPr sz="3600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1EC3233-A62C-4A67-9EFA-D7297CE955C8}"/>
              </a:ext>
            </a:extLst>
          </p:cNvPr>
          <p:cNvSpPr txBox="1"/>
          <p:nvPr/>
        </p:nvSpPr>
        <p:spPr>
          <a:xfrm>
            <a:off x="928645" y="3234108"/>
            <a:ext cx="4138968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900" b="1" dirty="0"/>
              <a:t>Desde el 05 al 16 de agosto 2024</a:t>
            </a:r>
          </a:p>
        </p:txBody>
      </p:sp>
      <p:pic>
        <p:nvPicPr>
          <p:cNvPr id="10" name="Imagen 9" descr="Personas de negocios haciendo una videoconferencia">
            <a:extLst>
              <a:ext uri="{FF2B5EF4-FFF2-40B4-BE49-F238E27FC236}">
                <a16:creationId xmlns:a16="http://schemas.microsoft.com/office/drawing/2014/main" id="{319908B5-3180-4D10-A1AC-15423A1CE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67" r="10505"/>
          <a:stretch/>
        </p:blipFill>
        <p:spPr>
          <a:xfrm rot="21089932">
            <a:off x="4853493" y="-345084"/>
            <a:ext cx="4195648" cy="4120183"/>
          </a:xfrm>
          <a:prstGeom prst="rect">
            <a:avLst/>
          </a:prstGeom>
        </p:spPr>
      </p:pic>
      <p:sp>
        <p:nvSpPr>
          <p:cNvPr id="1005" name="Google Shape;1005;p48"/>
          <p:cNvSpPr/>
          <p:nvPr/>
        </p:nvSpPr>
        <p:spPr>
          <a:xfrm rot="-9000050">
            <a:off x="7029775" y="3702394"/>
            <a:ext cx="650306" cy="43053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8241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p42"/>
          <p:cNvSpPr txBox="1">
            <a:spLocks noGrp="1"/>
          </p:cNvSpPr>
          <p:nvPr>
            <p:ph type="subTitle" idx="1"/>
          </p:nvPr>
        </p:nvSpPr>
        <p:spPr>
          <a:xfrm>
            <a:off x="2128584" y="1769766"/>
            <a:ext cx="4959403" cy="22508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en" sz="2400" b="1"/>
              <a:t>Los pares </a:t>
            </a:r>
            <a:r>
              <a:rPr lang="en" sz="2400" b="1" err="1"/>
              <a:t>académicos</a:t>
            </a:r>
            <a:r>
              <a:rPr lang="en" sz="2400" b="1"/>
              <a:t> y </a:t>
            </a:r>
            <a:r>
              <a:rPr lang="en" sz="2400" b="1" err="1"/>
              <a:t>directivo</a:t>
            </a:r>
            <a:r>
              <a:rPr lang="en" sz="2400" b="1"/>
              <a:t> </a:t>
            </a:r>
            <a:r>
              <a:rPr lang="en" sz="2400" b="1" err="1"/>
              <a:t>tendrán</a:t>
            </a:r>
            <a:r>
              <a:rPr lang="en" sz="2400" b="1"/>
              <a:t> 48 horas para </a:t>
            </a:r>
            <a:r>
              <a:rPr lang="en" sz="2400" b="1" err="1"/>
              <a:t>rectificar</a:t>
            </a:r>
            <a:r>
              <a:rPr lang="en" sz="2400" b="1"/>
              <a:t> la </a:t>
            </a:r>
            <a:r>
              <a:rPr lang="en" sz="2400" b="1" err="1"/>
              <a:t>calificación</a:t>
            </a:r>
            <a:r>
              <a:rPr lang="en" sz="2400" b="1"/>
              <a:t> </a:t>
            </a:r>
            <a:r>
              <a:rPr lang="en" sz="2400" b="1" err="1"/>
              <a:t>otorgada</a:t>
            </a:r>
            <a:r>
              <a:rPr lang="en" sz="2400" b="1"/>
              <a:t> al </a:t>
            </a:r>
            <a:r>
              <a:rPr lang="en" sz="2400" b="1" err="1"/>
              <a:t>docente</a:t>
            </a:r>
            <a:r>
              <a:rPr lang="en" sz="2400" b="1"/>
              <a:t>, </a:t>
            </a:r>
            <a:r>
              <a:rPr lang="en" sz="2400" b="1" err="1"/>
              <a:t>caso</a:t>
            </a:r>
            <a:r>
              <a:rPr lang="en" sz="2400" b="1"/>
              <a:t> </a:t>
            </a:r>
            <a:r>
              <a:rPr lang="en" sz="2400" b="1" err="1"/>
              <a:t>contrario</a:t>
            </a:r>
            <a:r>
              <a:rPr lang="en" sz="2400" b="1"/>
              <a:t> se </a:t>
            </a:r>
            <a:r>
              <a:rPr lang="en" sz="2400" b="1" err="1"/>
              <a:t>guardará</a:t>
            </a:r>
            <a:r>
              <a:rPr lang="en" sz="2400" b="1"/>
              <a:t> </a:t>
            </a:r>
            <a:r>
              <a:rPr lang="en" sz="2400" b="1" err="1"/>
              <a:t>el</a:t>
            </a:r>
            <a:r>
              <a:rPr lang="en" sz="2400" b="1"/>
              <a:t> </a:t>
            </a:r>
            <a:r>
              <a:rPr lang="en" sz="2400" b="1" err="1"/>
              <a:t>último</a:t>
            </a:r>
            <a:r>
              <a:rPr lang="en" sz="2400" b="1"/>
              <a:t> </a:t>
            </a:r>
            <a:r>
              <a:rPr lang="en" sz="2400" b="1" err="1"/>
              <a:t>registro</a:t>
            </a:r>
            <a:r>
              <a:rPr lang="en" sz="2400" b="1"/>
              <a:t>.</a:t>
            </a:r>
            <a:endParaRPr sz="2400" b="1"/>
          </a:p>
        </p:txBody>
      </p:sp>
    </p:spTree>
    <p:extLst>
      <p:ext uri="{BB962C8B-B14F-4D97-AF65-F5344CB8AC3E}">
        <p14:creationId xmlns:p14="http://schemas.microsoft.com/office/powerpoint/2010/main" val="37005860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/>
              <a:t>Q</a:t>
            </a:r>
            <a:r>
              <a:rPr lang="en"/>
              <a:t>ué pasa si obtengo una nota menor a 75</a:t>
            </a:r>
            <a:endParaRPr/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828DC1E1-16FB-47F9-87B1-543B345CC6E4}"/>
              </a:ext>
            </a:extLst>
          </p:cNvPr>
          <p:cNvSpPr txBox="1">
            <a:spLocks/>
          </p:cNvSpPr>
          <p:nvPr/>
        </p:nvSpPr>
        <p:spPr>
          <a:xfrm>
            <a:off x="880739" y="33663"/>
            <a:ext cx="1673215" cy="111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800">
                <a:solidFill>
                  <a:schemeClr val="bg2">
                    <a:lumMod val="40000"/>
                    <a:lumOff val="60000"/>
                  </a:schemeClr>
                </a:solidFill>
              </a:rPr>
              <a:t>2021(1)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C342E49-76AF-3B4B-8A4A-9747EA0B4D86}"/>
              </a:ext>
            </a:extLst>
          </p:cNvPr>
          <p:cNvSpPr txBox="1"/>
          <p:nvPr/>
        </p:nvSpPr>
        <p:spPr>
          <a:xfrm>
            <a:off x="414669" y="1326024"/>
            <a:ext cx="8016055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s-MX" sz="2000"/>
              <a:t>Los profesores que obtienen una calificación menor a los 75 % en su nota integral (final) constarán en el listado anexo al informe institucional EIDPA, esta información será remitida al Vicerrectorado Académico a fin de que se incluya en el Plan de Perfeccionamiento Docente. </a:t>
            </a:r>
          </a:p>
          <a:p>
            <a:pPr marL="342900" indent="-342900" algn="just">
              <a:buFontTx/>
              <a:buChar char="-"/>
            </a:pPr>
            <a:endParaRPr lang="es-MX" sz="2000"/>
          </a:p>
          <a:p>
            <a:pPr marL="342900" indent="-342900" algn="just">
              <a:buFontTx/>
              <a:buChar char="-"/>
            </a:pPr>
            <a:r>
              <a:rPr lang="es-MX" sz="2000"/>
              <a:t>Aquellos profesores que obtuvieron una calificación menor a los 75 % en la nota parcial por actividad o en algunos de sus criterios serán considerados en el plan de mejoramiento de la carrera en el que se incluirán las acciones respectivas que sirvan para fortalecer al desempeño del profesor. </a:t>
            </a:r>
            <a:endParaRPr lang="es-EC"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/>
              <a:t>Recurso de Impugnación</a:t>
            </a:r>
            <a:endParaRPr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952367F-B57B-F146-CAD2-45096D3BB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390" y="1071549"/>
            <a:ext cx="6522521" cy="3960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596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p46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MX"/>
              <a:t>Recurso de Impugnación</a:t>
            </a:r>
            <a:endParaRPr/>
          </a:p>
        </p:txBody>
      </p:sp>
      <p:sp>
        <p:nvSpPr>
          <p:cNvPr id="52" name="Título 1">
            <a:extLst>
              <a:ext uri="{FF2B5EF4-FFF2-40B4-BE49-F238E27FC236}">
                <a16:creationId xmlns:a16="http://schemas.microsoft.com/office/drawing/2014/main" id="{828DC1E1-16FB-47F9-87B1-543B345CC6E4}"/>
              </a:ext>
            </a:extLst>
          </p:cNvPr>
          <p:cNvSpPr txBox="1">
            <a:spLocks/>
          </p:cNvSpPr>
          <p:nvPr/>
        </p:nvSpPr>
        <p:spPr>
          <a:xfrm>
            <a:off x="880739" y="33663"/>
            <a:ext cx="1673215" cy="1115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2800">
                <a:solidFill>
                  <a:schemeClr val="bg2">
                    <a:lumMod val="40000"/>
                    <a:lumOff val="60000"/>
                  </a:schemeClr>
                </a:solidFill>
              </a:rPr>
              <a:t>2021(1)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B362CC3-2AA0-BC80-EFDA-113A92917E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40" y="1149063"/>
            <a:ext cx="7537640" cy="157195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0060157-38B3-8434-FA36-A0C7D65E4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840" y="2721015"/>
            <a:ext cx="7537640" cy="61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156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1F0D39D-9AF5-071A-11D1-7CC4765FA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8803" y="1251284"/>
            <a:ext cx="6273657" cy="37098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760CCDD-AA10-7FF6-107E-24018DB85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49" y="182344"/>
            <a:ext cx="2877173" cy="146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905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760CCDD-AA10-7FF6-107E-24018DB85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49" y="182344"/>
            <a:ext cx="2877173" cy="146357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0BD44D3-09C3-13F5-D3A3-AFEA68A030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134" y="1567553"/>
            <a:ext cx="6031673" cy="3393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748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F8238F9-4A4C-3FF4-5A22-EA2E6D76D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409" y="462954"/>
            <a:ext cx="8787182" cy="421759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443B10-D1A9-D5D6-CA5B-842903C2F00D}"/>
              </a:ext>
            </a:extLst>
          </p:cNvPr>
          <p:cNvSpPr txBox="1"/>
          <p:nvPr/>
        </p:nvSpPr>
        <p:spPr>
          <a:xfrm>
            <a:off x="178410" y="1670180"/>
            <a:ext cx="2116922" cy="30777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C" dirty="0"/>
              <a:t>Nombre del profesor</a:t>
            </a:r>
          </a:p>
        </p:txBody>
      </p:sp>
    </p:spTree>
    <p:extLst>
      <p:ext uri="{BB962C8B-B14F-4D97-AF65-F5344CB8AC3E}">
        <p14:creationId xmlns:p14="http://schemas.microsoft.com/office/powerpoint/2010/main" val="2858401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La ULEAM evaluará Semestral _</a:t>
            </a:r>
            <a:r>
              <a:rPr lang="es-MX" err="1"/>
              <a:t>Eidpa</a:t>
            </a:r>
            <a:endParaRPr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427F0C-5E5A-F93F-EC96-A478B4A28913}"/>
              </a:ext>
            </a:extLst>
          </p:cNvPr>
          <p:cNvSpPr txBox="1"/>
          <p:nvPr/>
        </p:nvSpPr>
        <p:spPr>
          <a:xfrm>
            <a:off x="281313" y="1357632"/>
            <a:ext cx="81977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 b="1"/>
              <a:t>Art. 75.- Ámbito y objeto de evaluación.- </a:t>
            </a:r>
            <a:r>
              <a:rPr lang="es-MX" sz="1600"/>
              <a:t>Los artículos de esta sección son de aplicación obligatoria para la evaluación integral de desempeño del personal académico (EIDPA) en la Universidad Laica “Eloy Alfaro” de Manabí, quien evaluará cada </a:t>
            </a:r>
            <a:r>
              <a:rPr lang="es-MX" sz="1600" b="1">
                <a:highlight>
                  <a:srgbClr val="C0C0C0"/>
                </a:highlight>
              </a:rPr>
              <a:t>semestre</a:t>
            </a:r>
            <a:r>
              <a:rPr lang="es-MX" sz="1600"/>
              <a:t> las actividades del personal académico y personal de apoyo académico. </a:t>
            </a:r>
            <a:endParaRPr lang="es-EC" sz="160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9F1AC64-27DD-F7B1-D471-F42DA22A80D9}"/>
              </a:ext>
            </a:extLst>
          </p:cNvPr>
          <p:cNvSpPr txBox="1"/>
          <p:nvPr/>
        </p:nvSpPr>
        <p:spPr>
          <a:xfrm>
            <a:off x="329608" y="2908692"/>
            <a:ext cx="81011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600"/>
              <a:t>Para la evaluación se considerará la carga académica de las actividades de </a:t>
            </a:r>
            <a:r>
              <a:rPr lang="es-MX" sz="1600" b="1">
                <a:solidFill>
                  <a:srgbClr val="002060"/>
                </a:solidFill>
              </a:rPr>
              <a:t>docencia</a:t>
            </a:r>
            <a:r>
              <a:rPr lang="es-MX" sz="1600"/>
              <a:t>, </a:t>
            </a:r>
            <a:r>
              <a:rPr lang="es-MX" sz="1600" b="1">
                <a:solidFill>
                  <a:srgbClr val="990099"/>
                </a:solidFill>
              </a:rPr>
              <a:t>investigación</a:t>
            </a:r>
            <a:r>
              <a:rPr lang="es-MX" sz="1600"/>
              <a:t>, </a:t>
            </a:r>
            <a:r>
              <a:rPr lang="es-MX" sz="1600" b="1">
                <a:solidFill>
                  <a:srgbClr val="006600"/>
                </a:solidFill>
              </a:rPr>
              <a:t>vinculación con la sociedad </a:t>
            </a:r>
            <a:r>
              <a:rPr lang="es-MX" sz="1600"/>
              <a:t>y </a:t>
            </a:r>
            <a:r>
              <a:rPr lang="es-MX" sz="1600" b="1">
                <a:solidFill>
                  <a:schemeClr val="accent4">
                    <a:lumMod val="75000"/>
                  </a:schemeClr>
                </a:solidFill>
              </a:rPr>
              <a:t>gestión educativa</a:t>
            </a:r>
            <a:r>
              <a:rPr lang="es-MX" sz="1600"/>
              <a:t>, que han sido asignadas al personal académico en el correspondiente PEPI (periodo de evaluación periódica integral); la evaluación de cada PEPI incluirá el porcentaje (o la parte proporcional) de los resultados de la evaluación del periodo o periodos académicos que correspondan a este PEPI.</a:t>
            </a:r>
            <a:endParaRPr lang="es-EC" sz="1600"/>
          </a:p>
        </p:txBody>
      </p:sp>
    </p:spTree>
    <p:extLst>
      <p:ext uri="{BB962C8B-B14F-4D97-AF65-F5344CB8AC3E}">
        <p14:creationId xmlns:p14="http://schemas.microsoft.com/office/powerpoint/2010/main" val="40169352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superior de un calendario con un bolígrafo rojo en la parte superior">
            <a:extLst>
              <a:ext uri="{FF2B5EF4-FFF2-40B4-BE49-F238E27FC236}">
                <a16:creationId xmlns:a16="http://schemas.microsoft.com/office/drawing/2014/main" id="{F2B1CEC3-E242-448F-9319-57534057D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088" name="Google Shape;2088;p74"/>
          <p:cNvSpPr txBox="1">
            <a:spLocks noGrp="1"/>
          </p:cNvSpPr>
          <p:nvPr>
            <p:ph type="title" idx="4294967295"/>
          </p:nvPr>
        </p:nvSpPr>
        <p:spPr>
          <a:xfrm rot="20834359">
            <a:off x="302428" y="3818108"/>
            <a:ext cx="8019322" cy="482400"/>
          </a:xfrm>
          <a:prstGeom prst="rect">
            <a:avLst/>
          </a:prstGeom>
          <a:solidFill>
            <a:srgbClr val="00236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b="1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CRONOGRAMA DE EJECUCIÓN EIDPA</a:t>
            </a:r>
            <a:endParaRPr b="1">
              <a:solidFill>
                <a:schemeClr val="accent1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2493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F881431-5E32-30CC-36CD-671E0E14E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959" y="0"/>
            <a:ext cx="721208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76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FE777AA-DCFB-05BB-5EF3-B97CFE5A0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95" y="664144"/>
            <a:ext cx="8701483" cy="378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86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60"/>
          <p:cNvSpPr txBox="1">
            <a:spLocks noGrp="1"/>
          </p:cNvSpPr>
          <p:nvPr>
            <p:ph type="title" idx="2"/>
          </p:nvPr>
        </p:nvSpPr>
        <p:spPr>
          <a:xfrm rot="20990202">
            <a:off x="4724005" y="409951"/>
            <a:ext cx="3796717" cy="11470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800" b="1" dirty="0">
                <a:solidFill>
                  <a:schemeClr val="tx1"/>
                </a:solidFill>
                <a:latin typeface="+mn-lt"/>
                <a:sym typeface="Reenie Beanie"/>
              </a:rPr>
              <a:t>Serán consideradas hasta el 30 de junio y reportadas hasta el 15 de julio del 2024</a:t>
            </a:r>
            <a:br>
              <a:rPr lang="es-EC" sz="1800" b="1" dirty="0">
                <a:latin typeface="+mn-lt"/>
              </a:rPr>
            </a:b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483" name="Google Shape;1483;p60"/>
          <p:cNvSpPr txBox="1">
            <a:spLocks noGrp="1"/>
          </p:cNvSpPr>
          <p:nvPr>
            <p:ph type="title"/>
          </p:nvPr>
        </p:nvSpPr>
        <p:spPr>
          <a:xfrm rot="20809742">
            <a:off x="934119" y="768408"/>
            <a:ext cx="3762110" cy="2012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err="1"/>
              <a:t>Tutorías</a:t>
            </a:r>
            <a:r>
              <a:rPr lang="en" sz="3200" dirty="0"/>
              <a:t> </a:t>
            </a:r>
            <a:r>
              <a:rPr lang="en" sz="3200" dirty="0" err="1"/>
              <a:t>Académicas</a:t>
            </a:r>
            <a:endParaRPr sz="3200" dirty="0"/>
          </a:p>
        </p:txBody>
      </p:sp>
      <p:sp>
        <p:nvSpPr>
          <p:cNvPr id="2" name="Google Shape;1483;p60">
            <a:extLst>
              <a:ext uri="{FF2B5EF4-FFF2-40B4-BE49-F238E27FC236}">
                <a16:creationId xmlns:a16="http://schemas.microsoft.com/office/drawing/2014/main" id="{8ECEE5C8-F19D-6277-A0FC-77E18E376587}"/>
              </a:ext>
            </a:extLst>
          </p:cNvPr>
          <p:cNvSpPr txBox="1">
            <a:spLocks/>
          </p:cNvSpPr>
          <p:nvPr/>
        </p:nvSpPr>
        <p:spPr>
          <a:xfrm rot="20930220">
            <a:off x="1353642" y="2622897"/>
            <a:ext cx="3762110" cy="2012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Fredoka One"/>
              <a:buNone/>
              <a:defRPr sz="5500" b="1" i="0" u="none" strike="noStrike" cap="none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Modak"/>
              <a:buNone/>
              <a:defRPr sz="36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r>
              <a:rPr lang="es-EC" sz="2400" dirty="0"/>
              <a:t>Internado Rotativo</a:t>
            </a:r>
          </a:p>
          <a:p>
            <a:r>
              <a:rPr lang="es-EC" sz="2400" dirty="0"/>
              <a:t>Medicina - Enfermería</a:t>
            </a:r>
          </a:p>
        </p:txBody>
      </p:sp>
      <p:sp>
        <p:nvSpPr>
          <p:cNvPr id="3" name="Google Shape;1481;p60">
            <a:extLst>
              <a:ext uri="{FF2B5EF4-FFF2-40B4-BE49-F238E27FC236}">
                <a16:creationId xmlns:a16="http://schemas.microsoft.com/office/drawing/2014/main" id="{7ADE1E3F-EFBA-5ABE-6742-4276D56C0F96}"/>
              </a:ext>
            </a:extLst>
          </p:cNvPr>
          <p:cNvSpPr txBox="1">
            <a:spLocks/>
          </p:cNvSpPr>
          <p:nvPr/>
        </p:nvSpPr>
        <p:spPr>
          <a:xfrm rot="20990202">
            <a:off x="4880319" y="2758255"/>
            <a:ext cx="3737903" cy="902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0"/>
              <a:buFont typeface="Fredoka One"/>
              <a:buNone/>
              <a:defRPr sz="15000" b="0" i="0" u="none" strike="noStrike" cap="none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0"/>
              <a:buFont typeface="Modak"/>
              <a:buNone/>
              <a:defRPr sz="12000" b="0" i="0" u="none" strike="noStrike" cap="none">
                <a:solidFill>
                  <a:schemeClr val="accent5"/>
                </a:solidFill>
                <a:latin typeface="Modak"/>
                <a:ea typeface="Modak"/>
                <a:cs typeface="Modak"/>
                <a:sym typeface="Modak"/>
              </a:defRPr>
            </a:lvl9pPr>
          </a:lstStyle>
          <a:p>
            <a:r>
              <a:rPr lang="es-ES" sz="1800" b="1" dirty="0">
                <a:solidFill>
                  <a:schemeClr val="tx1"/>
                </a:solidFill>
                <a:latin typeface="+mn-lt"/>
                <a:sym typeface="Reenie Beanie"/>
              </a:rPr>
              <a:t>Corte de Sept. 2023-2</a:t>
            </a:r>
            <a:br>
              <a:rPr lang="es-ES" sz="1800" b="1" dirty="0">
                <a:latin typeface="+mn-lt"/>
              </a:rPr>
            </a:br>
            <a:endParaRPr lang="es-E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p60"/>
          <p:cNvSpPr txBox="1">
            <a:spLocks noGrp="1"/>
          </p:cNvSpPr>
          <p:nvPr>
            <p:ph type="title" idx="2"/>
          </p:nvPr>
        </p:nvSpPr>
        <p:spPr>
          <a:xfrm>
            <a:off x="4995550" y="1187550"/>
            <a:ext cx="3435300" cy="276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S" sz="1800" b="1">
                <a:solidFill>
                  <a:schemeClr val="accent1">
                    <a:lumMod val="75000"/>
                  </a:schemeClr>
                </a:solidFill>
                <a:latin typeface="+mn-lt"/>
                <a:sym typeface="Reenie Beanie"/>
              </a:rPr>
              <a:t>Serán evaluadas al término de la unidad modular por la </a:t>
            </a:r>
            <a:r>
              <a:rPr lang="es-ES" sz="1800" b="1">
                <a:solidFill>
                  <a:schemeClr val="tx1"/>
                </a:solidFill>
                <a:latin typeface="+mn-lt"/>
                <a:sym typeface="Reenie Beanie"/>
              </a:rPr>
              <a:t>Heteroevaluación </a:t>
            </a:r>
            <a:br>
              <a:rPr lang="es-ES" sz="1800" b="1">
                <a:solidFill>
                  <a:schemeClr val="tx1"/>
                </a:solidFill>
                <a:latin typeface="+mn-lt"/>
                <a:sym typeface="Reenie Beanie"/>
              </a:rPr>
            </a:br>
            <a:r>
              <a:rPr lang="es-ES" sz="1800" b="1">
                <a:solidFill>
                  <a:schemeClr val="accent1">
                    <a:lumMod val="75000"/>
                  </a:schemeClr>
                </a:solidFill>
                <a:latin typeface="+mn-lt"/>
                <a:sym typeface="Reenie Beanie"/>
              </a:rPr>
              <a:t>y de acuerdo al cronograma </a:t>
            </a:r>
            <a:r>
              <a:rPr lang="es-ES" sz="1800" b="1" err="1">
                <a:solidFill>
                  <a:schemeClr val="tx1"/>
                </a:solidFill>
                <a:latin typeface="+mn-lt"/>
                <a:sym typeface="Reenie Beanie"/>
              </a:rPr>
              <a:t>Eidpa</a:t>
            </a:r>
            <a:r>
              <a:rPr lang="es-ES" sz="1800" b="1">
                <a:solidFill>
                  <a:schemeClr val="accent1">
                    <a:lumMod val="75000"/>
                  </a:schemeClr>
                </a:solidFill>
                <a:latin typeface="+mn-lt"/>
                <a:sym typeface="Reenie Beanie"/>
              </a:rPr>
              <a:t> los demás componentes </a:t>
            </a:r>
          </a:p>
        </p:txBody>
      </p:sp>
      <p:sp>
        <p:nvSpPr>
          <p:cNvPr id="1483" name="Google Shape;1483;p60"/>
          <p:cNvSpPr txBox="1">
            <a:spLocks noGrp="1"/>
          </p:cNvSpPr>
          <p:nvPr>
            <p:ph type="title"/>
          </p:nvPr>
        </p:nvSpPr>
        <p:spPr>
          <a:xfrm rot="-537545">
            <a:off x="995968" y="1468205"/>
            <a:ext cx="3762110" cy="2012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Carreras Técnicas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53678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Imagen 1404">
            <a:extLst>
              <a:ext uri="{FF2B5EF4-FFF2-40B4-BE49-F238E27FC236}">
                <a16:creationId xmlns:a16="http://schemas.microsoft.com/office/drawing/2014/main" id="{EE4A8B8A-E84F-4614-81DD-F58F6084CD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4"/>
            <a:ext cx="9144000" cy="514061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BCAE61B-33FD-806E-EF9E-EF6F0BA10357}"/>
              </a:ext>
            </a:extLst>
          </p:cNvPr>
          <p:cNvSpPr txBox="1"/>
          <p:nvPr/>
        </p:nvSpPr>
        <p:spPr>
          <a:xfrm>
            <a:off x="563078" y="4603961"/>
            <a:ext cx="80178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C" sz="1600" b="1" dirty="0">
                <a:solidFill>
                  <a:srgbClr val="003399"/>
                </a:solidFill>
              </a:rPr>
              <a:t>https://apps.uleam.edu.ec/reportesEIDPA/Forms/Seguimiento/Heteroevaluacion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483;p60">
            <a:extLst>
              <a:ext uri="{FF2B5EF4-FFF2-40B4-BE49-F238E27FC236}">
                <a16:creationId xmlns:a16="http://schemas.microsoft.com/office/drawing/2014/main" id="{8ABD1BDA-21C0-D386-F175-EF1B41384FF5}"/>
              </a:ext>
            </a:extLst>
          </p:cNvPr>
          <p:cNvSpPr txBox="1">
            <a:spLocks/>
          </p:cNvSpPr>
          <p:nvPr/>
        </p:nvSpPr>
        <p:spPr>
          <a:xfrm>
            <a:off x="2906657" y="53221"/>
            <a:ext cx="3011543" cy="403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C" sz="4000" dirty="0">
                <a:solidFill>
                  <a:schemeClr val="accent6"/>
                </a:solidFill>
              </a:rPr>
              <a:t>Seguimiento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59616FF-EFCA-603F-7CEB-30991240E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570042"/>
            <a:ext cx="8424333" cy="44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2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562;p57">
            <a:extLst>
              <a:ext uri="{FF2B5EF4-FFF2-40B4-BE49-F238E27FC236}">
                <a16:creationId xmlns:a16="http://schemas.microsoft.com/office/drawing/2014/main" id="{857E2B93-2CA4-4B4A-9E37-64E010A65916}"/>
              </a:ext>
            </a:extLst>
          </p:cNvPr>
          <p:cNvSpPr txBox="1">
            <a:spLocks/>
          </p:cNvSpPr>
          <p:nvPr/>
        </p:nvSpPr>
        <p:spPr>
          <a:xfrm>
            <a:off x="274457" y="409388"/>
            <a:ext cx="8518383" cy="3282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4000">
                <a:solidFill>
                  <a:srgbClr val="FFC000"/>
                </a:solidFill>
                <a:latin typeface="Quicksand" panose="020B0604020202020204" charset="0"/>
              </a:rPr>
              <a:t>De existir alguna incidencia con el restablecimiento de contraseñas o de cualquier otra índole, por favor reportarla al siguiente correo electrónico: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DA6BA09-F1B3-4579-AA47-8B5CB00A98B9}"/>
              </a:ext>
            </a:extLst>
          </p:cNvPr>
          <p:cNvSpPr/>
          <p:nvPr/>
        </p:nvSpPr>
        <p:spPr>
          <a:xfrm>
            <a:off x="1191677" y="3801389"/>
            <a:ext cx="72827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>
                <a:solidFill>
                  <a:schemeClr val="accent1"/>
                </a:solidFill>
                <a:latin typeface="Quicksand" panose="020B0604020202020204" charset="0"/>
              </a:rPr>
              <a:t>incidencias.diit@uleam.edu.ec</a:t>
            </a:r>
            <a:endParaRPr lang="es-EC" sz="400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090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1562;p57">
            <a:extLst>
              <a:ext uri="{FF2B5EF4-FFF2-40B4-BE49-F238E27FC236}">
                <a16:creationId xmlns:a16="http://schemas.microsoft.com/office/drawing/2014/main" id="{BFF8DE10-6AB1-437B-8613-0DCE895B5623}"/>
              </a:ext>
            </a:extLst>
          </p:cNvPr>
          <p:cNvSpPr txBox="1">
            <a:spLocks/>
          </p:cNvSpPr>
          <p:nvPr/>
        </p:nvSpPr>
        <p:spPr>
          <a:xfrm>
            <a:off x="1032370" y="1309902"/>
            <a:ext cx="7722600" cy="193813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C" sz="12000">
                <a:solidFill>
                  <a:srgbClr val="FFC000"/>
                </a:solidFill>
              </a:rPr>
              <a:t>Gracias !!!</a:t>
            </a:r>
          </a:p>
        </p:txBody>
      </p:sp>
    </p:spTree>
    <p:extLst>
      <p:ext uri="{BB962C8B-B14F-4D97-AF65-F5344CB8AC3E}">
        <p14:creationId xmlns:p14="http://schemas.microsoft.com/office/powerpoint/2010/main" val="2866091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40"/>
          <p:cNvSpPr txBox="1">
            <a:spLocks noGrp="1"/>
          </p:cNvSpPr>
          <p:nvPr>
            <p:ph type="title"/>
          </p:nvPr>
        </p:nvSpPr>
        <p:spPr>
          <a:xfrm>
            <a:off x="713225" y="561450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Actividades a evaluarse</a:t>
            </a:r>
            <a:endParaRPr/>
          </a:p>
        </p:txBody>
      </p:sp>
      <p:sp>
        <p:nvSpPr>
          <p:cNvPr id="818" name="Google Shape;818;p40"/>
          <p:cNvSpPr txBox="1">
            <a:spLocks noGrp="1"/>
          </p:cNvSpPr>
          <p:nvPr>
            <p:ph type="subTitle" idx="2"/>
          </p:nvPr>
        </p:nvSpPr>
        <p:spPr>
          <a:xfrm>
            <a:off x="1948758" y="2194175"/>
            <a:ext cx="1237642" cy="25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Docencia</a:t>
            </a:r>
            <a:endParaRPr/>
          </a:p>
        </p:txBody>
      </p:sp>
      <p:sp>
        <p:nvSpPr>
          <p:cNvPr id="819" name="Google Shape;819;p40"/>
          <p:cNvSpPr txBox="1">
            <a:spLocks noGrp="1"/>
          </p:cNvSpPr>
          <p:nvPr>
            <p:ph type="title" idx="3"/>
          </p:nvPr>
        </p:nvSpPr>
        <p:spPr>
          <a:xfrm>
            <a:off x="713225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821" name="Google Shape;821;p40"/>
          <p:cNvSpPr txBox="1">
            <a:spLocks noGrp="1"/>
          </p:cNvSpPr>
          <p:nvPr>
            <p:ph type="subTitle" idx="5"/>
          </p:nvPr>
        </p:nvSpPr>
        <p:spPr>
          <a:xfrm>
            <a:off x="1759925" y="3348700"/>
            <a:ext cx="2020767" cy="8123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s-EC"/>
              <a:t>Vinculación con la Sociedad</a:t>
            </a:r>
          </a:p>
        </p:txBody>
      </p:sp>
      <p:sp>
        <p:nvSpPr>
          <p:cNvPr id="822" name="Google Shape;822;p40"/>
          <p:cNvSpPr txBox="1">
            <a:spLocks noGrp="1"/>
          </p:cNvSpPr>
          <p:nvPr>
            <p:ph type="title" idx="6"/>
          </p:nvPr>
        </p:nvSpPr>
        <p:spPr>
          <a:xfrm>
            <a:off x="713225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824" name="Google Shape;824;p40"/>
          <p:cNvSpPr txBox="1">
            <a:spLocks noGrp="1"/>
          </p:cNvSpPr>
          <p:nvPr>
            <p:ph type="subTitle" idx="8"/>
          </p:nvPr>
        </p:nvSpPr>
        <p:spPr>
          <a:xfrm>
            <a:off x="5922829" y="2049175"/>
            <a:ext cx="1868132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Investigación</a:t>
            </a:r>
            <a:endParaRPr/>
          </a:p>
        </p:txBody>
      </p:sp>
      <p:sp>
        <p:nvSpPr>
          <p:cNvPr id="825" name="Google Shape;825;p40"/>
          <p:cNvSpPr txBox="1">
            <a:spLocks noGrp="1"/>
          </p:cNvSpPr>
          <p:nvPr>
            <p:ph type="title" idx="9"/>
          </p:nvPr>
        </p:nvSpPr>
        <p:spPr>
          <a:xfrm>
            <a:off x="4720400" y="1888175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827" name="Google Shape;827;p40"/>
          <p:cNvSpPr txBox="1">
            <a:spLocks noGrp="1"/>
          </p:cNvSpPr>
          <p:nvPr>
            <p:ph type="subTitle" idx="14"/>
          </p:nvPr>
        </p:nvSpPr>
        <p:spPr>
          <a:xfrm>
            <a:off x="5922829" y="3601850"/>
            <a:ext cx="2473800" cy="40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Gestión Educativa</a:t>
            </a:r>
            <a:endParaRPr/>
          </a:p>
        </p:txBody>
      </p:sp>
      <p:sp>
        <p:nvSpPr>
          <p:cNvPr id="828" name="Google Shape;828;p40"/>
          <p:cNvSpPr txBox="1">
            <a:spLocks noGrp="1"/>
          </p:cNvSpPr>
          <p:nvPr>
            <p:ph type="title" idx="15"/>
          </p:nvPr>
        </p:nvSpPr>
        <p:spPr>
          <a:xfrm>
            <a:off x="4720400" y="3445850"/>
            <a:ext cx="1046700" cy="71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pic>
        <p:nvPicPr>
          <p:cNvPr id="23" name="Picture 2" descr="ULEAM">
            <a:extLst>
              <a:ext uri="{FF2B5EF4-FFF2-40B4-BE49-F238E27FC236}">
                <a16:creationId xmlns:a16="http://schemas.microsoft.com/office/drawing/2014/main" id="{7C1E1418-D465-4EAB-A216-7929AFC5E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0680" y="3842238"/>
            <a:ext cx="1513320" cy="13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393405" y="561450"/>
            <a:ext cx="803732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Actores</a:t>
            </a:r>
            <a:endParaRPr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9FF41E1-66CC-C8C4-62AC-6CC4CBFAB9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707" y="1151418"/>
            <a:ext cx="5072394" cy="252357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A77852F-FF2E-9E61-E29B-FBB817AE08F1}"/>
              </a:ext>
            </a:extLst>
          </p:cNvPr>
          <p:cNvSpPr txBox="1"/>
          <p:nvPr/>
        </p:nvSpPr>
        <p:spPr>
          <a:xfrm>
            <a:off x="159488" y="3692394"/>
            <a:ext cx="88250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/>
              <a:t>El profesor que se reintegre a la carrera, luego de haber culminado el período de licencia, año sabático o por disposiciones legales emitidas por la función judicial, será considerado en el proceso de evaluación integral del desempeño del personal académico siempre que haya completado al menos el 75% de los contenidos de la asignatura de acuerdo con el seguimiento al sílabo. 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703789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393405" y="561450"/>
            <a:ext cx="803732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Fases del proceso </a:t>
            </a:r>
            <a:endParaRPr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A073B27-2C0E-5A84-76D9-E80CB3DCF6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246446"/>
              </p:ext>
            </p:extLst>
          </p:nvPr>
        </p:nvGraphicFramePr>
        <p:xfrm>
          <a:off x="1524000" y="53975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913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393405" y="561450"/>
            <a:ext cx="803732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Componentes y ponderación</a:t>
            </a:r>
            <a:endParaRPr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A28062E-F5A3-D43E-E99C-7594D5835485}"/>
              </a:ext>
            </a:extLst>
          </p:cNvPr>
          <p:cNvSpPr txBox="1"/>
          <p:nvPr/>
        </p:nvSpPr>
        <p:spPr>
          <a:xfrm>
            <a:off x="393405" y="1499191"/>
            <a:ext cx="8463516" cy="2534027"/>
          </a:xfrm>
          <a:custGeom>
            <a:avLst/>
            <a:gdLst>
              <a:gd name="connsiteX0" fmla="*/ 0 w 8463516"/>
              <a:gd name="connsiteY0" fmla="*/ 0 h 2534027"/>
              <a:gd name="connsiteX1" fmla="*/ 735675 w 8463516"/>
              <a:gd name="connsiteY1" fmla="*/ 0 h 2534027"/>
              <a:gd name="connsiteX2" fmla="*/ 1302079 w 8463516"/>
              <a:gd name="connsiteY2" fmla="*/ 0 h 2534027"/>
              <a:gd name="connsiteX3" fmla="*/ 1868484 w 8463516"/>
              <a:gd name="connsiteY3" fmla="*/ 0 h 2534027"/>
              <a:gd name="connsiteX4" fmla="*/ 2688794 w 8463516"/>
              <a:gd name="connsiteY4" fmla="*/ 0 h 2534027"/>
              <a:gd name="connsiteX5" fmla="*/ 3339834 w 8463516"/>
              <a:gd name="connsiteY5" fmla="*/ 0 h 2534027"/>
              <a:gd name="connsiteX6" fmla="*/ 3990873 w 8463516"/>
              <a:gd name="connsiteY6" fmla="*/ 0 h 2534027"/>
              <a:gd name="connsiteX7" fmla="*/ 4388008 w 8463516"/>
              <a:gd name="connsiteY7" fmla="*/ 0 h 2534027"/>
              <a:gd name="connsiteX8" fmla="*/ 5039047 w 8463516"/>
              <a:gd name="connsiteY8" fmla="*/ 0 h 2534027"/>
              <a:gd name="connsiteX9" fmla="*/ 5520817 w 8463516"/>
              <a:gd name="connsiteY9" fmla="*/ 0 h 2534027"/>
              <a:gd name="connsiteX10" fmla="*/ 6171856 w 8463516"/>
              <a:gd name="connsiteY10" fmla="*/ 0 h 2534027"/>
              <a:gd name="connsiteX11" fmla="*/ 6992166 w 8463516"/>
              <a:gd name="connsiteY11" fmla="*/ 0 h 2534027"/>
              <a:gd name="connsiteX12" fmla="*/ 7643206 w 8463516"/>
              <a:gd name="connsiteY12" fmla="*/ 0 h 2534027"/>
              <a:gd name="connsiteX13" fmla="*/ 8463516 w 8463516"/>
              <a:gd name="connsiteY13" fmla="*/ 0 h 2534027"/>
              <a:gd name="connsiteX14" fmla="*/ 8463516 w 8463516"/>
              <a:gd name="connsiteY14" fmla="*/ 582826 h 2534027"/>
              <a:gd name="connsiteX15" fmla="*/ 8463516 w 8463516"/>
              <a:gd name="connsiteY15" fmla="*/ 1190993 h 2534027"/>
              <a:gd name="connsiteX16" fmla="*/ 8463516 w 8463516"/>
              <a:gd name="connsiteY16" fmla="*/ 1773819 h 2534027"/>
              <a:gd name="connsiteX17" fmla="*/ 8463516 w 8463516"/>
              <a:gd name="connsiteY17" fmla="*/ 2534027 h 2534027"/>
              <a:gd name="connsiteX18" fmla="*/ 7643206 w 8463516"/>
              <a:gd name="connsiteY18" fmla="*/ 2534027 h 2534027"/>
              <a:gd name="connsiteX19" fmla="*/ 6992166 w 8463516"/>
              <a:gd name="connsiteY19" fmla="*/ 2534027 h 2534027"/>
              <a:gd name="connsiteX20" fmla="*/ 6510397 w 8463516"/>
              <a:gd name="connsiteY20" fmla="*/ 2534027 h 2534027"/>
              <a:gd name="connsiteX21" fmla="*/ 5943992 w 8463516"/>
              <a:gd name="connsiteY21" fmla="*/ 2534027 h 2534027"/>
              <a:gd name="connsiteX22" fmla="*/ 5292953 w 8463516"/>
              <a:gd name="connsiteY22" fmla="*/ 2534027 h 2534027"/>
              <a:gd name="connsiteX23" fmla="*/ 4557278 w 8463516"/>
              <a:gd name="connsiteY23" fmla="*/ 2534027 h 2534027"/>
              <a:gd name="connsiteX24" fmla="*/ 3906238 w 8463516"/>
              <a:gd name="connsiteY24" fmla="*/ 2534027 h 2534027"/>
              <a:gd name="connsiteX25" fmla="*/ 3424469 w 8463516"/>
              <a:gd name="connsiteY25" fmla="*/ 2534027 h 2534027"/>
              <a:gd name="connsiteX26" fmla="*/ 3027335 w 8463516"/>
              <a:gd name="connsiteY26" fmla="*/ 2534027 h 2534027"/>
              <a:gd name="connsiteX27" fmla="*/ 2545565 w 8463516"/>
              <a:gd name="connsiteY27" fmla="*/ 2534027 h 2534027"/>
              <a:gd name="connsiteX28" fmla="*/ 1725255 w 8463516"/>
              <a:gd name="connsiteY28" fmla="*/ 2534027 h 2534027"/>
              <a:gd name="connsiteX29" fmla="*/ 1243486 w 8463516"/>
              <a:gd name="connsiteY29" fmla="*/ 2534027 h 2534027"/>
              <a:gd name="connsiteX30" fmla="*/ 761716 w 8463516"/>
              <a:gd name="connsiteY30" fmla="*/ 2534027 h 2534027"/>
              <a:gd name="connsiteX31" fmla="*/ 0 w 8463516"/>
              <a:gd name="connsiteY31" fmla="*/ 2534027 h 2534027"/>
              <a:gd name="connsiteX32" fmla="*/ 0 w 8463516"/>
              <a:gd name="connsiteY32" fmla="*/ 1976541 h 2534027"/>
              <a:gd name="connsiteX33" fmla="*/ 0 w 8463516"/>
              <a:gd name="connsiteY33" fmla="*/ 1343034 h 2534027"/>
              <a:gd name="connsiteX34" fmla="*/ 0 w 8463516"/>
              <a:gd name="connsiteY34" fmla="*/ 760208 h 2534027"/>
              <a:gd name="connsiteX35" fmla="*/ 0 w 8463516"/>
              <a:gd name="connsiteY35" fmla="*/ 0 h 253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463516" h="2534027" extrusionOk="0">
                <a:moveTo>
                  <a:pt x="0" y="0"/>
                </a:moveTo>
                <a:cubicBezTo>
                  <a:pt x="314812" y="12135"/>
                  <a:pt x="402091" y="-11608"/>
                  <a:pt x="735675" y="0"/>
                </a:cubicBezTo>
                <a:cubicBezTo>
                  <a:pt x="1069260" y="11608"/>
                  <a:pt x="1168775" y="22574"/>
                  <a:pt x="1302079" y="0"/>
                </a:cubicBezTo>
                <a:cubicBezTo>
                  <a:pt x="1435383" y="-22574"/>
                  <a:pt x="1646069" y="28225"/>
                  <a:pt x="1868484" y="0"/>
                </a:cubicBezTo>
                <a:cubicBezTo>
                  <a:pt x="2090900" y="-28225"/>
                  <a:pt x="2312902" y="-15447"/>
                  <a:pt x="2688794" y="0"/>
                </a:cubicBezTo>
                <a:cubicBezTo>
                  <a:pt x="3064686" y="15447"/>
                  <a:pt x="3081326" y="7106"/>
                  <a:pt x="3339834" y="0"/>
                </a:cubicBezTo>
                <a:cubicBezTo>
                  <a:pt x="3598342" y="-7106"/>
                  <a:pt x="3837088" y="-19180"/>
                  <a:pt x="3990873" y="0"/>
                </a:cubicBezTo>
                <a:cubicBezTo>
                  <a:pt x="4144658" y="19180"/>
                  <a:pt x="4197421" y="656"/>
                  <a:pt x="4388008" y="0"/>
                </a:cubicBezTo>
                <a:cubicBezTo>
                  <a:pt x="4578595" y="-656"/>
                  <a:pt x="4739624" y="14400"/>
                  <a:pt x="5039047" y="0"/>
                </a:cubicBezTo>
                <a:cubicBezTo>
                  <a:pt x="5338470" y="-14400"/>
                  <a:pt x="5388983" y="-23594"/>
                  <a:pt x="5520817" y="0"/>
                </a:cubicBezTo>
                <a:cubicBezTo>
                  <a:pt x="5652651" y="23594"/>
                  <a:pt x="6014361" y="-14153"/>
                  <a:pt x="6171856" y="0"/>
                </a:cubicBezTo>
                <a:cubicBezTo>
                  <a:pt x="6329351" y="14153"/>
                  <a:pt x="6826614" y="-4066"/>
                  <a:pt x="6992166" y="0"/>
                </a:cubicBezTo>
                <a:cubicBezTo>
                  <a:pt x="7157718" y="4066"/>
                  <a:pt x="7504232" y="30175"/>
                  <a:pt x="7643206" y="0"/>
                </a:cubicBezTo>
                <a:cubicBezTo>
                  <a:pt x="7782180" y="-30175"/>
                  <a:pt x="8243046" y="-12661"/>
                  <a:pt x="8463516" y="0"/>
                </a:cubicBezTo>
                <a:cubicBezTo>
                  <a:pt x="8462613" y="150959"/>
                  <a:pt x="8491076" y="364580"/>
                  <a:pt x="8463516" y="582826"/>
                </a:cubicBezTo>
                <a:cubicBezTo>
                  <a:pt x="8435956" y="801072"/>
                  <a:pt x="8449323" y="1031974"/>
                  <a:pt x="8463516" y="1190993"/>
                </a:cubicBezTo>
                <a:cubicBezTo>
                  <a:pt x="8477709" y="1350012"/>
                  <a:pt x="8484542" y="1656859"/>
                  <a:pt x="8463516" y="1773819"/>
                </a:cubicBezTo>
                <a:cubicBezTo>
                  <a:pt x="8442490" y="1890779"/>
                  <a:pt x="8452330" y="2273880"/>
                  <a:pt x="8463516" y="2534027"/>
                </a:cubicBezTo>
                <a:cubicBezTo>
                  <a:pt x="8070305" y="2514849"/>
                  <a:pt x="7959640" y="2552259"/>
                  <a:pt x="7643206" y="2534027"/>
                </a:cubicBezTo>
                <a:cubicBezTo>
                  <a:pt x="7326772" y="2515796"/>
                  <a:pt x="7243942" y="2531546"/>
                  <a:pt x="6992166" y="2534027"/>
                </a:cubicBezTo>
                <a:cubicBezTo>
                  <a:pt x="6740390" y="2536508"/>
                  <a:pt x="6653390" y="2537370"/>
                  <a:pt x="6510397" y="2534027"/>
                </a:cubicBezTo>
                <a:cubicBezTo>
                  <a:pt x="6367404" y="2530684"/>
                  <a:pt x="6200275" y="2556157"/>
                  <a:pt x="5943992" y="2534027"/>
                </a:cubicBezTo>
                <a:cubicBezTo>
                  <a:pt x="5687710" y="2511897"/>
                  <a:pt x="5583312" y="2518816"/>
                  <a:pt x="5292953" y="2534027"/>
                </a:cubicBezTo>
                <a:cubicBezTo>
                  <a:pt x="5002594" y="2549238"/>
                  <a:pt x="4888591" y="2501182"/>
                  <a:pt x="4557278" y="2534027"/>
                </a:cubicBezTo>
                <a:cubicBezTo>
                  <a:pt x="4225966" y="2566872"/>
                  <a:pt x="4068636" y="2537930"/>
                  <a:pt x="3906238" y="2534027"/>
                </a:cubicBezTo>
                <a:cubicBezTo>
                  <a:pt x="3743840" y="2530124"/>
                  <a:pt x="3658829" y="2554763"/>
                  <a:pt x="3424469" y="2534027"/>
                </a:cubicBezTo>
                <a:cubicBezTo>
                  <a:pt x="3190109" y="2513291"/>
                  <a:pt x="3126170" y="2542661"/>
                  <a:pt x="3027335" y="2534027"/>
                </a:cubicBezTo>
                <a:cubicBezTo>
                  <a:pt x="2928500" y="2525393"/>
                  <a:pt x="2680403" y="2520397"/>
                  <a:pt x="2545565" y="2534027"/>
                </a:cubicBezTo>
                <a:cubicBezTo>
                  <a:pt x="2410727" y="2547658"/>
                  <a:pt x="1991546" y="2569039"/>
                  <a:pt x="1725255" y="2534027"/>
                </a:cubicBezTo>
                <a:cubicBezTo>
                  <a:pt x="1458964" y="2499016"/>
                  <a:pt x="1399822" y="2513497"/>
                  <a:pt x="1243486" y="2534027"/>
                </a:cubicBezTo>
                <a:cubicBezTo>
                  <a:pt x="1087150" y="2554557"/>
                  <a:pt x="907142" y="2526830"/>
                  <a:pt x="761716" y="2534027"/>
                </a:cubicBezTo>
                <a:cubicBezTo>
                  <a:pt x="616290" y="2541225"/>
                  <a:pt x="321606" y="2555690"/>
                  <a:pt x="0" y="2534027"/>
                </a:cubicBezTo>
                <a:cubicBezTo>
                  <a:pt x="-17854" y="2276892"/>
                  <a:pt x="-14815" y="2245709"/>
                  <a:pt x="0" y="1976541"/>
                </a:cubicBezTo>
                <a:cubicBezTo>
                  <a:pt x="14815" y="1707373"/>
                  <a:pt x="-14499" y="1656372"/>
                  <a:pt x="0" y="1343034"/>
                </a:cubicBezTo>
                <a:cubicBezTo>
                  <a:pt x="14499" y="1029696"/>
                  <a:pt x="-22497" y="1009933"/>
                  <a:pt x="0" y="760208"/>
                </a:cubicBezTo>
                <a:cubicBezTo>
                  <a:pt x="22497" y="510483"/>
                  <a:pt x="-14573" y="36541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75586844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1800" b="1"/>
              <a:t>Efectos de los resultados de la evaluación integral de desempeño.- </a:t>
            </a:r>
            <a:r>
              <a:rPr lang="es-MX" sz="1800"/>
              <a:t>La universidad Laica Eloy Alfaro de Manabí verificará al culminar la evaluación de cada PEPI, que el personal académico evaluado obtenga un puntaje menor al setenta por ciento (70%) en dos periodos consecutivos; o, un porcentaje menor al setenta por ciento (70%) en cuatro periodos de evaluaciones integrales de desempeño durante su carrera.</a:t>
            </a:r>
            <a:endParaRPr lang="es-EC" sz="1800"/>
          </a:p>
        </p:txBody>
      </p:sp>
    </p:spTree>
    <p:extLst>
      <p:ext uri="{BB962C8B-B14F-4D97-AF65-F5344CB8AC3E}">
        <p14:creationId xmlns:p14="http://schemas.microsoft.com/office/powerpoint/2010/main" val="1611802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393405" y="561450"/>
            <a:ext cx="803732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/>
              <a:t>Ponderación</a:t>
            </a:r>
            <a:endParaRPr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FCE73E7-2520-958A-1F2E-B3DABD4398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947322"/>
              </p:ext>
            </p:extLst>
          </p:nvPr>
        </p:nvGraphicFramePr>
        <p:xfrm>
          <a:off x="393406" y="1403497"/>
          <a:ext cx="8037320" cy="2328534"/>
        </p:xfrm>
        <a:graphic>
          <a:graphicData uri="http://schemas.openxmlformats.org/drawingml/2006/table">
            <a:tbl>
              <a:tblPr>
                <a:tableStyleId>{608B95C6-5FDE-4C00-A58E-2164E15D006D}</a:tableStyleId>
              </a:tblPr>
              <a:tblGrid>
                <a:gridCol w="1936201">
                  <a:extLst>
                    <a:ext uri="{9D8B030D-6E8A-4147-A177-3AD203B41FA5}">
                      <a16:colId xmlns:a16="http://schemas.microsoft.com/office/drawing/2014/main" val="1684590030"/>
                    </a:ext>
                  </a:extLst>
                </a:gridCol>
                <a:gridCol w="1434739">
                  <a:extLst>
                    <a:ext uri="{9D8B030D-6E8A-4147-A177-3AD203B41FA5}">
                      <a16:colId xmlns:a16="http://schemas.microsoft.com/office/drawing/2014/main" val="2877824729"/>
                    </a:ext>
                  </a:extLst>
                </a:gridCol>
                <a:gridCol w="1114359">
                  <a:extLst>
                    <a:ext uri="{9D8B030D-6E8A-4147-A177-3AD203B41FA5}">
                      <a16:colId xmlns:a16="http://schemas.microsoft.com/office/drawing/2014/main" val="2626662214"/>
                    </a:ext>
                  </a:extLst>
                </a:gridCol>
                <a:gridCol w="935219">
                  <a:extLst>
                    <a:ext uri="{9D8B030D-6E8A-4147-A177-3AD203B41FA5}">
                      <a16:colId xmlns:a16="http://schemas.microsoft.com/office/drawing/2014/main" val="1775218350"/>
                    </a:ext>
                  </a:extLst>
                </a:gridCol>
                <a:gridCol w="1682230">
                  <a:extLst>
                    <a:ext uri="{9D8B030D-6E8A-4147-A177-3AD203B41FA5}">
                      <a16:colId xmlns:a16="http://schemas.microsoft.com/office/drawing/2014/main" val="139945846"/>
                    </a:ext>
                  </a:extLst>
                </a:gridCol>
                <a:gridCol w="934572">
                  <a:extLst>
                    <a:ext uri="{9D8B030D-6E8A-4147-A177-3AD203B41FA5}">
                      <a16:colId xmlns:a16="http://schemas.microsoft.com/office/drawing/2014/main" val="1863612478"/>
                    </a:ext>
                  </a:extLst>
                </a:gridCol>
              </a:tblGrid>
              <a:tr h="388089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s-EC" sz="1400" u="none" strike="noStrike">
                          <a:effectLst/>
                        </a:rPr>
                        <a:t>Actividades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Autoevaluación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Coevaluación 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Heteroevaluación 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400" u="none" strike="noStrike">
                          <a:effectLst/>
                        </a:rPr>
                        <a:t>Total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250100"/>
                  </a:ext>
                </a:extLst>
              </a:tr>
              <a:tr h="388089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Comisión 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u="none" strike="noStrike">
                          <a:effectLst/>
                        </a:rPr>
                        <a:t>Directivo</a:t>
                      </a:r>
                      <a:endParaRPr lang="es-EC" sz="1400" b="1" i="0" u="none" strike="noStrike">
                        <a:solidFill>
                          <a:srgbClr val="F2F2F2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8491761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Docencia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30%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96175668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Investigación 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N/A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69928309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Vinculación 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50%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N/A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266959"/>
                  </a:ext>
                </a:extLst>
              </a:tr>
              <a:tr h="388089">
                <a:tc>
                  <a:txBody>
                    <a:bodyPr/>
                    <a:lstStyle/>
                    <a:p>
                      <a:pPr algn="l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Gestión Educativa 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20%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40%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 N/A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C" sz="1400" b="0" u="none" strike="noStrike">
                          <a:solidFill>
                            <a:schemeClr val="tx1"/>
                          </a:solidFill>
                          <a:effectLst/>
                        </a:rPr>
                        <a:t>100%</a:t>
                      </a:r>
                      <a:endParaRPr lang="es-EC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1587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22112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57"/>
          <p:cNvSpPr txBox="1">
            <a:spLocks noGrp="1"/>
          </p:cNvSpPr>
          <p:nvPr>
            <p:ph type="title"/>
          </p:nvPr>
        </p:nvSpPr>
        <p:spPr>
          <a:xfrm>
            <a:off x="393405" y="561450"/>
            <a:ext cx="8037320" cy="4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dirty="0"/>
              <a:t>Instrumento </a:t>
            </a: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5EF7EC0-ABD7-50E1-E910-B3B04072506A}"/>
              </a:ext>
            </a:extLst>
          </p:cNvPr>
          <p:cNvSpPr txBox="1"/>
          <p:nvPr/>
        </p:nvSpPr>
        <p:spPr>
          <a:xfrm>
            <a:off x="518852" y="1837462"/>
            <a:ext cx="42745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C" sz="2400" dirty="0"/>
              <a:t>Los instrumentos deben ser socializados a los docentes y estudiantes en sus unidades académicas de acuerdo a la Guía Metodológica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52E19B0-0EAB-06DE-60FF-B311ADEE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0278" y="0"/>
            <a:ext cx="36652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720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48"/>
          <p:cNvSpPr/>
          <p:nvPr/>
        </p:nvSpPr>
        <p:spPr>
          <a:xfrm>
            <a:off x="4367324" y="-1039454"/>
            <a:ext cx="5217174" cy="5922045"/>
          </a:xfrm>
          <a:custGeom>
            <a:avLst/>
            <a:gdLst/>
            <a:ahLst/>
            <a:cxnLst/>
            <a:rect l="l" t="t" r="r" b="b"/>
            <a:pathLst>
              <a:path w="40694" h="46192" extrusionOk="0">
                <a:moveTo>
                  <a:pt x="33605" y="1558"/>
                </a:moveTo>
                <a:cubicBezTo>
                  <a:pt x="34097" y="1558"/>
                  <a:pt x="34526" y="1922"/>
                  <a:pt x="34591" y="2423"/>
                </a:cubicBezTo>
                <a:cubicBezTo>
                  <a:pt x="34664" y="2969"/>
                  <a:pt x="34280" y="3468"/>
                  <a:pt x="33736" y="3541"/>
                </a:cubicBezTo>
                <a:cubicBezTo>
                  <a:pt x="33692" y="3547"/>
                  <a:pt x="33648" y="3550"/>
                  <a:pt x="33605" y="3550"/>
                </a:cubicBezTo>
                <a:cubicBezTo>
                  <a:pt x="33113" y="3550"/>
                  <a:pt x="32684" y="3186"/>
                  <a:pt x="32619" y="2684"/>
                </a:cubicBezTo>
                <a:cubicBezTo>
                  <a:pt x="32546" y="2139"/>
                  <a:pt x="32930" y="1640"/>
                  <a:pt x="33474" y="1567"/>
                </a:cubicBezTo>
                <a:cubicBezTo>
                  <a:pt x="33518" y="1561"/>
                  <a:pt x="33562" y="1558"/>
                  <a:pt x="33605" y="1558"/>
                </a:cubicBezTo>
                <a:close/>
                <a:moveTo>
                  <a:pt x="25804" y="2592"/>
                </a:moveTo>
                <a:cubicBezTo>
                  <a:pt x="26295" y="2592"/>
                  <a:pt x="26724" y="2956"/>
                  <a:pt x="26789" y="3456"/>
                </a:cubicBezTo>
                <a:cubicBezTo>
                  <a:pt x="26861" y="4003"/>
                  <a:pt x="26478" y="4502"/>
                  <a:pt x="25934" y="4575"/>
                </a:cubicBezTo>
                <a:cubicBezTo>
                  <a:pt x="25890" y="4581"/>
                  <a:pt x="25846" y="4584"/>
                  <a:pt x="25803" y="4584"/>
                </a:cubicBezTo>
                <a:cubicBezTo>
                  <a:pt x="25311" y="4584"/>
                  <a:pt x="24882" y="4220"/>
                  <a:pt x="24815" y="3719"/>
                </a:cubicBezTo>
                <a:cubicBezTo>
                  <a:pt x="24744" y="3173"/>
                  <a:pt x="25126" y="2674"/>
                  <a:pt x="25672" y="2601"/>
                </a:cubicBezTo>
                <a:cubicBezTo>
                  <a:pt x="25716" y="2595"/>
                  <a:pt x="25760" y="2592"/>
                  <a:pt x="25804" y="2592"/>
                </a:cubicBezTo>
                <a:close/>
                <a:moveTo>
                  <a:pt x="17944" y="3634"/>
                </a:moveTo>
                <a:cubicBezTo>
                  <a:pt x="18435" y="3634"/>
                  <a:pt x="18862" y="3999"/>
                  <a:pt x="18928" y="4499"/>
                </a:cubicBezTo>
                <a:cubicBezTo>
                  <a:pt x="19001" y="5044"/>
                  <a:pt x="18617" y="5545"/>
                  <a:pt x="18072" y="5616"/>
                </a:cubicBezTo>
                <a:cubicBezTo>
                  <a:pt x="18027" y="5622"/>
                  <a:pt x="17983" y="5625"/>
                  <a:pt x="17939" y="5625"/>
                </a:cubicBezTo>
                <a:cubicBezTo>
                  <a:pt x="17448" y="5625"/>
                  <a:pt x="17021" y="5260"/>
                  <a:pt x="16955" y="4760"/>
                </a:cubicBezTo>
                <a:cubicBezTo>
                  <a:pt x="16882" y="4216"/>
                  <a:pt x="17266" y="3715"/>
                  <a:pt x="17811" y="3643"/>
                </a:cubicBezTo>
                <a:cubicBezTo>
                  <a:pt x="17855" y="3637"/>
                  <a:pt x="17900" y="3634"/>
                  <a:pt x="17944" y="3634"/>
                </a:cubicBezTo>
                <a:close/>
                <a:moveTo>
                  <a:pt x="10427" y="4629"/>
                </a:moveTo>
                <a:cubicBezTo>
                  <a:pt x="10919" y="4629"/>
                  <a:pt x="11348" y="4993"/>
                  <a:pt x="11413" y="5495"/>
                </a:cubicBezTo>
                <a:cubicBezTo>
                  <a:pt x="11486" y="6040"/>
                  <a:pt x="11102" y="6540"/>
                  <a:pt x="10558" y="6612"/>
                </a:cubicBezTo>
                <a:cubicBezTo>
                  <a:pt x="10513" y="6618"/>
                  <a:pt x="10469" y="6621"/>
                  <a:pt x="10425" y="6621"/>
                </a:cubicBezTo>
                <a:cubicBezTo>
                  <a:pt x="9934" y="6621"/>
                  <a:pt x="9506" y="6256"/>
                  <a:pt x="9441" y="5756"/>
                </a:cubicBezTo>
                <a:cubicBezTo>
                  <a:pt x="9368" y="5210"/>
                  <a:pt x="9752" y="4711"/>
                  <a:pt x="10296" y="4638"/>
                </a:cubicBezTo>
                <a:cubicBezTo>
                  <a:pt x="10340" y="4632"/>
                  <a:pt x="10384" y="4629"/>
                  <a:pt x="10427" y="4629"/>
                </a:cubicBezTo>
                <a:close/>
                <a:moveTo>
                  <a:pt x="2573" y="5670"/>
                </a:moveTo>
                <a:cubicBezTo>
                  <a:pt x="3066" y="5670"/>
                  <a:pt x="3493" y="6034"/>
                  <a:pt x="3560" y="6536"/>
                </a:cubicBezTo>
                <a:cubicBezTo>
                  <a:pt x="3632" y="7081"/>
                  <a:pt x="3249" y="7580"/>
                  <a:pt x="2703" y="7653"/>
                </a:cubicBezTo>
                <a:cubicBezTo>
                  <a:pt x="2659" y="7659"/>
                  <a:pt x="2615" y="7662"/>
                  <a:pt x="2572" y="7662"/>
                </a:cubicBezTo>
                <a:cubicBezTo>
                  <a:pt x="2080" y="7662"/>
                  <a:pt x="1652" y="7298"/>
                  <a:pt x="1586" y="6796"/>
                </a:cubicBezTo>
                <a:cubicBezTo>
                  <a:pt x="1514" y="6251"/>
                  <a:pt x="1897" y="5752"/>
                  <a:pt x="2442" y="5679"/>
                </a:cubicBezTo>
                <a:cubicBezTo>
                  <a:pt x="2486" y="5673"/>
                  <a:pt x="2530" y="5670"/>
                  <a:pt x="2573" y="5670"/>
                </a:cubicBezTo>
                <a:close/>
                <a:moveTo>
                  <a:pt x="35827" y="0"/>
                </a:moveTo>
                <a:lnTo>
                  <a:pt x="0" y="4747"/>
                </a:lnTo>
                <a:lnTo>
                  <a:pt x="5492" y="46191"/>
                </a:lnTo>
                <a:lnTo>
                  <a:pt x="28545" y="43137"/>
                </a:lnTo>
                <a:lnTo>
                  <a:pt x="30396" y="42351"/>
                </a:lnTo>
                <a:lnTo>
                  <a:pt x="30922" y="40850"/>
                </a:lnTo>
                <a:lnTo>
                  <a:pt x="32509" y="39946"/>
                </a:lnTo>
                <a:lnTo>
                  <a:pt x="33717" y="40597"/>
                </a:lnTo>
                <a:lnTo>
                  <a:pt x="35447" y="40253"/>
                </a:lnTo>
                <a:lnTo>
                  <a:pt x="36361" y="38702"/>
                </a:lnTo>
                <a:lnTo>
                  <a:pt x="38125" y="38830"/>
                </a:lnTo>
                <a:lnTo>
                  <a:pt x="38950" y="36969"/>
                </a:lnTo>
                <a:lnTo>
                  <a:pt x="40694" y="36738"/>
                </a:lnTo>
                <a:lnTo>
                  <a:pt x="3582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48"/>
          <p:cNvSpPr/>
          <p:nvPr/>
        </p:nvSpPr>
        <p:spPr>
          <a:xfrm>
            <a:off x="4082207" y="-1128828"/>
            <a:ext cx="5217431" cy="5922045"/>
          </a:xfrm>
          <a:custGeom>
            <a:avLst/>
            <a:gdLst/>
            <a:ahLst/>
            <a:cxnLst/>
            <a:rect l="l" t="t" r="r" b="b"/>
            <a:pathLst>
              <a:path w="40696" h="46192" extrusionOk="0">
                <a:moveTo>
                  <a:pt x="33607" y="1559"/>
                </a:moveTo>
                <a:cubicBezTo>
                  <a:pt x="34098" y="1559"/>
                  <a:pt x="34526" y="1923"/>
                  <a:pt x="34593" y="2423"/>
                </a:cubicBezTo>
                <a:cubicBezTo>
                  <a:pt x="34665" y="2968"/>
                  <a:pt x="34282" y="3469"/>
                  <a:pt x="33736" y="3540"/>
                </a:cubicBezTo>
                <a:cubicBezTo>
                  <a:pt x="33691" y="3546"/>
                  <a:pt x="33647" y="3549"/>
                  <a:pt x="33603" y="3549"/>
                </a:cubicBezTo>
                <a:cubicBezTo>
                  <a:pt x="33112" y="3549"/>
                  <a:pt x="32684" y="3184"/>
                  <a:pt x="32619" y="2685"/>
                </a:cubicBezTo>
                <a:cubicBezTo>
                  <a:pt x="32547" y="2140"/>
                  <a:pt x="32930" y="1639"/>
                  <a:pt x="33474" y="1567"/>
                </a:cubicBezTo>
                <a:cubicBezTo>
                  <a:pt x="33519" y="1561"/>
                  <a:pt x="33564" y="1559"/>
                  <a:pt x="33607" y="1559"/>
                </a:cubicBezTo>
                <a:close/>
                <a:moveTo>
                  <a:pt x="25805" y="2592"/>
                </a:moveTo>
                <a:cubicBezTo>
                  <a:pt x="26296" y="2592"/>
                  <a:pt x="26724" y="2957"/>
                  <a:pt x="26790" y="3457"/>
                </a:cubicBezTo>
                <a:cubicBezTo>
                  <a:pt x="26863" y="4002"/>
                  <a:pt x="26478" y="4502"/>
                  <a:pt x="25934" y="4574"/>
                </a:cubicBezTo>
                <a:cubicBezTo>
                  <a:pt x="25889" y="4580"/>
                  <a:pt x="25845" y="4583"/>
                  <a:pt x="25801" y="4583"/>
                </a:cubicBezTo>
                <a:cubicBezTo>
                  <a:pt x="25310" y="4583"/>
                  <a:pt x="24882" y="4218"/>
                  <a:pt x="24817" y="3718"/>
                </a:cubicBezTo>
                <a:cubicBezTo>
                  <a:pt x="24744" y="3174"/>
                  <a:pt x="25128" y="2673"/>
                  <a:pt x="25672" y="2601"/>
                </a:cubicBezTo>
                <a:cubicBezTo>
                  <a:pt x="25717" y="2595"/>
                  <a:pt x="25762" y="2592"/>
                  <a:pt x="25805" y="2592"/>
                </a:cubicBezTo>
                <a:close/>
                <a:moveTo>
                  <a:pt x="17943" y="3634"/>
                </a:moveTo>
                <a:cubicBezTo>
                  <a:pt x="18435" y="3634"/>
                  <a:pt x="18862" y="3997"/>
                  <a:pt x="18929" y="4498"/>
                </a:cubicBezTo>
                <a:cubicBezTo>
                  <a:pt x="19001" y="5043"/>
                  <a:pt x="18618" y="5544"/>
                  <a:pt x="18073" y="5617"/>
                </a:cubicBezTo>
                <a:cubicBezTo>
                  <a:pt x="18029" y="5622"/>
                  <a:pt x="17985" y="5625"/>
                  <a:pt x="17942" y="5625"/>
                </a:cubicBezTo>
                <a:cubicBezTo>
                  <a:pt x="17449" y="5625"/>
                  <a:pt x="17022" y="5261"/>
                  <a:pt x="16955" y="4759"/>
                </a:cubicBezTo>
                <a:cubicBezTo>
                  <a:pt x="16883" y="4215"/>
                  <a:pt x="17266" y="3714"/>
                  <a:pt x="17812" y="3642"/>
                </a:cubicBezTo>
                <a:cubicBezTo>
                  <a:pt x="17856" y="3637"/>
                  <a:pt x="17900" y="3634"/>
                  <a:pt x="17943" y="3634"/>
                </a:cubicBezTo>
                <a:close/>
                <a:moveTo>
                  <a:pt x="10430" y="4629"/>
                </a:moveTo>
                <a:cubicBezTo>
                  <a:pt x="10921" y="4629"/>
                  <a:pt x="11348" y="4994"/>
                  <a:pt x="11415" y="5494"/>
                </a:cubicBezTo>
                <a:cubicBezTo>
                  <a:pt x="11486" y="6039"/>
                  <a:pt x="11104" y="6539"/>
                  <a:pt x="10558" y="6613"/>
                </a:cubicBezTo>
                <a:cubicBezTo>
                  <a:pt x="10514" y="6618"/>
                  <a:pt x="10470" y="6621"/>
                  <a:pt x="10427" y="6621"/>
                </a:cubicBezTo>
                <a:cubicBezTo>
                  <a:pt x="9935" y="6621"/>
                  <a:pt x="9508" y="6257"/>
                  <a:pt x="9441" y="5755"/>
                </a:cubicBezTo>
                <a:cubicBezTo>
                  <a:pt x="9369" y="5211"/>
                  <a:pt x="9752" y="4710"/>
                  <a:pt x="10296" y="4638"/>
                </a:cubicBezTo>
                <a:cubicBezTo>
                  <a:pt x="10341" y="4632"/>
                  <a:pt x="10386" y="4629"/>
                  <a:pt x="10430" y="4629"/>
                </a:cubicBezTo>
                <a:close/>
                <a:moveTo>
                  <a:pt x="2576" y="5671"/>
                </a:moveTo>
                <a:cubicBezTo>
                  <a:pt x="3067" y="5671"/>
                  <a:pt x="3495" y="6035"/>
                  <a:pt x="3560" y="6535"/>
                </a:cubicBezTo>
                <a:cubicBezTo>
                  <a:pt x="3632" y="7080"/>
                  <a:pt x="3249" y="7581"/>
                  <a:pt x="2705" y="7652"/>
                </a:cubicBezTo>
                <a:cubicBezTo>
                  <a:pt x="2660" y="7658"/>
                  <a:pt x="2615" y="7661"/>
                  <a:pt x="2572" y="7661"/>
                </a:cubicBezTo>
                <a:cubicBezTo>
                  <a:pt x="2081" y="7661"/>
                  <a:pt x="1653" y="7296"/>
                  <a:pt x="1587" y="6796"/>
                </a:cubicBezTo>
                <a:cubicBezTo>
                  <a:pt x="1514" y="6252"/>
                  <a:pt x="1899" y="5751"/>
                  <a:pt x="2443" y="5679"/>
                </a:cubicBezTo>
                <a:cubicBezTo>
                  <a:pt x="2488" y="5673"/>
                  <a:pt x="2532" y="5671"/>
                  <a:pt x="2576" y="5671"/>
                </a:cubicBezTo>
                <a:close/>
                <a:moveTo>
                  <a:pt x="35827" y="1"/>
                </a:moveTo>
                <a:lnTo>
                  <a:pt x="0" y="4748"/>
                </a:lnTo>
                <a:lnTo>
                  <a:pt x="5492" y="46192"/>
                </a:lnTo>
                <a:lnTo>
                  <a:pt x="28545" y="43137"/>
                </a:lnTo>
                <a:lnTo>
                  <a:pt x="30396" y="42350"/>
                </a:lnTo>
                <a:lnTo>
                  <a:pt x="30922" y="40849"/>
                </a:lnTo>
                <a:lnTo>
                  <a:pt x="32511" y="39946"/>
                </a:lnTo>
                <a:lnTo>
                  <a:pt x="33717" y="40598"/>
                </a:lnTo>
                <a:lnTo>
                  <a:pt x="35447" y="40252"/>
                </a:lnTo>
                <a:lnTo>
                  <a:pt x="36361" y="38702"/>
                </a:lnTo>
                <a:lnTo>
                  <a:pt x="38127" y="38829"/>
                </a:lnTo>
                <a:lnTo>
                  <a:pt x="38952" y="36969"/>
                </a:lnTo>
                <a:lnTo>
                  <a:pt x="40695" y="36738"/>
                </a:lnTo>
                <a:lnTo>
                  <a:pt x="35827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48"/>
          <p:cNvSpPr/>
          <p:nvPr/>
        </p:nvSpPr>
        <p:spPr>
          <a:xfrm rot="5284641">
            <a:off x="2672002" y="1214002"/>
            <a:ext cx="663777" cy="494102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48"/>
          <p:cNvSpPr/>
          <p:nvPr/>
        </p:nvSpPr>
        <p:spPr>
          <a:xfrm>
            <a:off x="713225" y="1479551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97" name="Google Shape;997;p48"/>
          <p:cNvSpPr/>
          <p:nvPr/>
        </p:nvSpPr>
        <p:spPr>
          <a:xfrm>
            <a:off x="776184" y="1440664"/>
            <a:ext cx="4443890" cy="2547084"/>
          </a:xfrm>
          <a:custGeom>
            <a:avLst/>
            <a:gdLst/>
            <a:ahLst/>
            <a:cxnLst/>
            <a:rect l="l" t="t" r="r" b="b"/>
            <a:pathLst>
              <a:path w="31240" h="17906" extrusionOk="0">
                <a:moveTo>
                  <a:pt x="1" y="1"/>
                </a:moveTo>
                <a:lnTo>
                  <a:pt x="1" y="17906"/>
                </a:lnTo>
                <a:lnTo>
                  <a:pt x="31239" y="17906"/>
                </a:lnTo>
                <a:lnTo>
                  <a:pt x="3123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48"/>
          <p:cNvSpPr/>
          <p:nvPr/>
        </p:nvSpPr>
        <p:spPr>
          <a:xfrm>
            <a:off x="1115167" y="2094160"/>
            <a:ext cx="3777449" cy="1649644"/>
          </a:xfrm>
          <a:custGeom>
            <a:avLst/>
            <a:gdLst/>
            <a:ahLst/>
            <a:cxnLst/>
            <a:rect l="l" t="t" r="r" b="b"/>
            <a:pathLst>
              <a:path w="26555" h="11597" extrusionOk="0">
                <a:moveTo>
                  <a:pt x="1" y="1"/>
                </a:moveTo>
                <a:lnTo>
                  <a:pt x="1" y="11596"/>
                </a:lnTo>
                <a:lnTo>
                  <a:pt x="26555" y="11596"/>
                </a:lnTo>
                <a:lnTo>
                  <a:pt x="2655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48"/>
          <p:cNvSpPr/>
          <p:nvPr/>
        </p:nvSpPr>
        <p:spPr>
          <a:xfrm rot="5284641">
            <a:off x="2827488" y="1183920"/>
            <a:ext cx="455976" cy="336658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0" name="Google Shape;1000;p48"/>
          <p:cNvGrpSpPr/>
          <p:nvPr/>
        </p:nvGrpSpPr>
        <p:grpSpPr>
          <a:xfrm rot="-5863397">
            <a:off x="908161" y="1611993"/>
            <a:ext cx="207255" cy="207185"/>
            <a:chOff x="4028549" y="3239505"/>
            <a:chExt cx="131381" cy="131321"/>
          </a:xfrm>
        </p:grpSpPr>
        <p:sp>
          <p:nvSpPr>
            <p:cNvPr id="1001" name="Google Shape;1001;p48"/>
            <p:cNvSpPr/>
            <p:nvPr/>
          </p:nvSpPr>
          <p:spPr>
            <a:xfrm>
              <a:off x="4028549" y="3239505"/>
              <a:ext cx="73767" cy="106254"/>
            </a:xfrm>
            <a:custGeom>
              <a:avLst/>
              <a:gdLst/>
              <a:ahLst/>
              <a:cxnLst/>
              <a:rect l="l" t="t" r="r" b="b"/>
              <a:pathLst>
                <a:path w="1233" h="1776" extrusionOk="0">
                  <a:moveTo>
                    <a:pt x="992" y="153"/>
                  </a:moveTo>
                  <a:cubicBezTo>
                    <a:pt x="997" y="153"/>
                    <a:pt x="1002" y="154"/>
                    <a:pt x="1006" y="154"/>
                  </a:cubicBezTo>
                  <a:cubicBezTo>
                    <a:pt x="1007" y="154"/>
                    <a:pt x="1018" y="155"/>
                    <a:pt x="1020" y="155"/>
                  </a:cubicBezTo>
                  <a:lnTo>
                    <a:pt x="1020" y="155"/>
                  </a:lnTo>
                  <a:cubicBezTo>
                    <a:pt x="1025" y="156"/>
                    <a:pt x="1029" y="157"/>
                    <a:pt x="1034" y="158"/>
                  </a:cubicBezTo>
                  <a:cubicBezTo>
                    <a:pt x="1042" y="160"/>
                    <a:pt x="1049" y="161"/>
                    <a:pt x="1056" y="164"/>
                  </a:cubicBezTo>
                  <a:lnTo>
                    <a:pt x="1056" y="164"/>
                  </a:lnTo>
                  <a:cubicBezTo>
                    <a:pt x="1057" y="164"/>
                    <a:pt x="1057" y="165"/>
                    <a:pt x="1057" y="166"/>
                  </a:cubicBezTo>
                  <a:cubicBezTo>
                    <a:pt x="1060" y="170"/>
                    <a:pt x="1062" y="174"/>
                    <a:pt x="1064" y="177"/>
                  </a:cubicBezTo>
                  <a:lnTo>
                    <a:pt x="1064" y="177"/>
                  </a:lnTo>
                  <a:cubicBezTo>
                    <a:pt x="1064" y="177"/>
                    <a:pt x="1065" y="178"/>
                    <a:pt x="1065" y="179"/>
                  </a:cubicBezTo>
                  <a:cubicBezTo>
                    <a:pt x="1068" y="186"/>
                    <a:pt x="1071" y="195"/>
                    <a:pt x="1072" y="204"/>
                  </a:cubicBezTo>
                  <a:cubicBezTo>
                    <a:pt x="1073" y="208"/>
                    <a:pt x="1074" y="212"/>
                    <a:pt x="1075" y="217"/>
                  </a:cubicBezTo>
                  <a:lnTo>
                    <a:pt x="1075" y="217"/>
                  </a:lnTo>
                  <a:cubicBezTo>
                    <a:pt x="1075" y="218"/>
                    <a:pt x="1075" y="220"/>
                    <a:pt x="1075" y="221"/>
                  </a:cubicBezTo>
                  <a:cubicBezTo>
                    <a:pt x="1078" y="275"/>
                    <a:pt x="1075" y="293"/>
                    <a:pt x="1060" y="345"/>
                  </a:cubicBezTo>
                  <a:cubicBezTo>
                    <a:pt x="1030" y="458"/>
                    <a:pt x="971" y="561"/>
                    <a:pt x="906" y="664"/>
                  </a:cubicBezTo>
                  <a:cubicBezTo>
                    <a:pt x="746" y="912"/>
                    <a:pt x="546" y="1137"/>
                    <a:pt x="341" y="1347"/>
                  </a:cubicBezTo>
                  <a:cubicBezTo>
                    <a:pt x="285" y="1404"/>
                    <a:pt x="228" y="1460"/>
                    <a:pt x="171" y="1515"/>
                  </a:cubicBezTo>
                  <a:lnTo>
                    <a:pt x="171" y="1515"/>
                  </a:lnTo>
                  <a:cubicBezTo>
                    <a:pt x="178" y="1463"/>
                    <a:pt x="189" y="1411"/>
                    <a:pt x="202" y="1354"/>
                  </a:cubicBezTo>
                  <a:cubicBezTo>
                    <a:pt x="237" y="1205"/>
                    <a:pt x="284" y="1059"/>
                    <a:pt x="339" y="918"/>
                  </a:cubicBezTo>
                  <a:cubicBezTo>
                    <a:pt x="395" y="778"/>
                    <a:pt x="460" y="640"/>
                    <a:pt x="541" y="512"/>
                  </a:cubicBezTo>
                  <a:cubicBezTo>
                    <a:pt x="577" y="455"/>
                    <a:pt x="615" y="401"/>
                    <a:pt x="659" y="351"/>
                  </a:cubicBezTo>
                  <a:cubicBezTo>
                    <a:pt x="695" y="309"/>
                    <a:pt x="749" y="256"/>
                    <a:pt x="784" y="230"/>
                  </a:cubicBezTo>
                  <a:cubicBezTo>
                    <a:pt x="809" y="212"/>
                    <a:pt x="836" y="196"/>
                    <a:pt x="863" y="183"/>
                  </a:cubicBezTo>
                  <a:cubicBezTo>
                    <a:pt x="868" y="180"/>
                    <a:pt x="873" y="177"/>
                    <a:pt x="878" y="175"/>
                  </a:cubicBezTo>
                  <a:lnTo>
                    <a:pt x="878" y="175"/>
                  </a:lnTo>
                  <a:cubicBezTo>
                    <a:pt x="878" y="175"/>
                    <a:pt x="878" y="175"/>
                    <a:pt x="878" y="175"/>
                  </a:cubicBezTo>
                  <a:cubicBezTo>
                    <a:pt x="880" y="175"/>
                    <a:pt x="896" y="170"/>
                    <a:pt x="897" y="169"/>
                  </a:cubicBezTo>
                  <a:cubicBezTo>
                    <a:pt x="910" y="164"/>
                    <a:pt x="925" y="160"/>
                    <a:pt x="938" y="157"/>
                  </a:cubicBezTo>
                  <a:cubicBezTo>
                    <a:pt x="942" y="157"/>
                    <a:pt x="947" y="156"/>
                    <a:pt x="951" y="156"/>
                  </a:cubicBezTo>
                  <a:cubicBezTo>
                    <a:pt x="955" y="154"/>
                    <a:pt x="956" y="154"/>
                    <a:pt x="955" y="154"/>
                  </a:cubicBezTo>
                  <a:lnTo>
                    <a:pt x="955" y="154"/>
                  </a:lnTo>
                  <a:cubicBezTo>
                    <a:pt x="956" y="154"/>
                    <a:pt x="959" y="154"/>
                    <a:pt x="966" y="154"/>
                  </a:cubicBezTo>
                  <a:cubicBezTo>
                    <a:pt x="974" y="154"/>
                    <a:pt x="983" y="153"/>
                    <a:pt x="992" y="153"/>
                  </a:cubicBezTo>
                  <a:close/>
                  <a:moveTo>
                    <a:pt x="991" y="0"/>
                  </a:moveTo>
                  <a:cubicBezTo>
                    <a:pt x="903" y="0"/>
                    <a:pt x="815" y="29"/>
                    <a:pt x="739" y="77"/>
                  </a:cubicBezTo>
                  <a:cubicBezTo>
                    <a:pt x="497" y="229"/>
                    <a:pt x="346" y="513"/>
                    <a:pt x="235" y="769"/>
                  </a:cubicBezTo>
                  <a:cubicBezTo>
                    <a:pt x="165" y="932"/>
                    <a:pt x="107" y="1100"/>
                    <a:pt x="65" y="1273"/>
                  </a:cubicBezTo>
                  <a:cubicBezTo>
                    <a:pt x="33" y="1405"/>
                    <a:pt x="6" y="1543"/>
                    <a:pt x="5" y="1681"/>
                  </a:cubicBezTo>
                  <a:lnTo>
                    <a:pt x="5" y="1681"/>
                  </a:lnTo>
                  <a:cubicBezTo>
                    <a:pt x="0" y="1695"/>
                    <a:pt x="2" y="1710"/>
                    <a:pt x="8" y="1724"/>
                  </a:cubicBezTo>
                  <a:lnTo>
                    <a:pt x="8" y="1724"/>
                  </a:lnTo>
                  <a:cubicBezTo>
                    <a:pt x="17" y="1755"/>
                    <a:pt x="45" y="1772"/>
                    <a:pt x="75" y="1775"/>
                  </a:cubicBezTo>
                  <a:lnTo>
                    <a:pt x="75" y="1775"/>
                  </a:lnTo>
                  <a:cubicBezTo>
                    <a:pt x="78" y="1775"/>
                    <a:pt x="81" y="1776"/>
                    <a:pt x="85" y="1776"/>
                  </a:cubicBezTo>
                  <a:cubicBezTo>
                    <a:pt x="94" y="1776"/>
                    <a:pt x="104" y="1774"/>
                    <a:pt x="113" y="1770"/>
                  </a:cubicBezTo>
                  <a:lnTo>
                    <a:pt x="113" y="1770"/>
                  </a:lnTo>
                  <a:cubicBezTo>
                    <a:pt x="125" y="1765"/>
                    <a:pt x="135" y="1758"/>
                    <a:pt x="143" y="1749"/>
                  </a:cubicBezTo>
                  <a:lnTo>
                    <a:pt x="143" y="1749"/>
                  </a:lnTo>
                  <a:cubicBezTo>
                    <a:pt x="378" y="1542"/>
                    <a:pt x="597" y="1312"/>
                    <a:pt x="795" y="1070"/>
                  </a:cubicBezTo>
                  <a:cubicBezTo>
                    <a:pt x="901" y="941"/>
                    <a:pt x="1002" y="807"/>
                    <a:pt x="1087" y="662"/>
                  </a:cubicBezTo>
                  <a:cubicBezTo>
                    <a:pt x="1152" y="548"/>
                    <a:pt x="1211" y="426"/>
                    <a:pt x="1227" y="294"/>
                  </a:cubicBezTo>
                  <a:cubicBezTo>
                    <a:pt x="1233" y="242"/>
                    <a:pt x="1230" y="188"/>
                    <a:pt x="1212" y="138"/>
                  </a:cubicBezTo>
                  <a:cubicBezTo>
                    <a:pt x="1205" y="115"/>
                    <a:pt x="1193" y="91"/>
                    <a:pt x="1179" y="71"/>
                  </a:cubicBezTo>
                  <a:cubicBezTo>
                    <a:pt x="1154" y="36"/>
                    <a:pt x="1123" y="21"/>
                    <a:pt x="1082" y="11"/>
                  </a:cubicBezTo>
                  <a:cubicBezTo>
                    <a:pt x="1052" y="4"/>
                    <a:pt x="1021" y="0"/>
                    <a:pt x="9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8"/>
            <p:cNvSpPr/>
            <p:nvPr/>
          </p:nvSpPr>
          <p:spPr>
            <a:xfrm>
              <a:off x="4050446" y="3325177"/>
              <a:ext cx="109484" cy="45648"/>
            </a:xfrm>
            <a:custGeom>
              <a:avLst/>
              <a:gdLst/>
              <a:ahLst/>
              <a:cxnLst/>
              <a:rect l="l" t="t" r="r" b="b"/>
              <a:pathLst>
                <a:path w="1830" h="763" extrusionOk="0">
                  <a:moveTo>
                    <a:pt x="1643" y="229"/>
                  </a:moveTo>
                  <a:cubicBezTo>
                    <a:pt x="1643" y="229"/>
                    <a:pt x="1643" y="232"/>
                    <a:pt x="1642" y="235"/>
                  </a:cubicBezTo>
                  <a:lnTo>
                    <a:pt x="1642" y="235"/>
                  </a:lnTo>
                  <a:cubicBezTo>
                    <a:pt x="1642" y="235"/>
                    <a:pt x="1642" y="235"/>
                    <a:pt x="1642" y="235"/>
                  </a:cubicBezTo>
                  <a:cubicBezTo>
                    <a:pt x="1643" y="231"/>
                    <a:pt x="1643" y="229"/>
                    <a:pt x="1643" y="229"/>
                  </a:cubicBezTo>
                  <a:close/>
                  <a:moveTo>
                    <a:pt x="1606" y="317"/>
                  </a:moveTo>
                  <a:cubicBezTo>
                    <a:pt x="1605" y="318"/>
                    <a:pt x="1604" y="319"/>
                    <a:pt x="1603" y="321"/>
                  </a:cubicBezTo>
                  <a:lnTo>
                    <a:pt x="1603" y="321"/>
                  </a:lnTo>
                  <a:cubicBezTo>
                    <a:pt x="1604" y="319"/>
                    <a:pt x="1605" y="318"/>
                    <a:pt x="1606" y="317"/>
                  </a:cubicBezTo>
                  <a:close/>
                  <a:moveTo>
                    <a:pt x="1404" y="155"/>
                  </a:moveTo>
                  <a:cubicBezTo>
                    <a:pt x="1424" y="155"/>
                    <a:pt x="1444" y="156"/>
                    <a:pt x="1464" y="157"/>
                  </a:cubicBezTo>
                  <a:cubicBezTo>
                    <a:pt x="1493" y="159"/>
                    <a:pt x="1553" y="175"/>
                    <a:pt x="1579" y="190"/>
                  </a:cubicBezTo>
                  <a:cubicBezTo>
                    <a:pt x="1584" y="193"/>
                    <a:pt x="1599" y="203"/>
                    <a:pt x="1603" y="206"/>
                  </a:cubicBezTo>
                  <a:lnTo>
                    <a:pt x="1603" y="206"/>
                  </a:lnTo>
                  <a:cubicBezTo>
                    <a:pt x="1602" y="205"/>
                    <a:pt x="1602" y="205"/>
                    <a:pt x="1602" y="205"/>
                  </a:cubicBezTo>
                  <a:lnTo>
                    <a:pt x="1602" y="205"/>
                  </a:lnTo>
                  <a:cubicBezTo>
                    <a:pt x="1602" y="205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3" y="206"/>
                    <a:pt x="1603" y="206"/>
                    <a:pt x="1603" y="206"/>
                  </a:cubicBezTo>
                  <a:lnTo>
                    <a:pt x="1603" y="206"/>
                  </a:lnTo>
                  <a:cubicBezTo>
                    <a:pt x="1606" y="209"/>
                    <a:pt x="1620" y="221"/>
                    <a:pt x="1623" y="225"/>
                  </a:cubicBezTo>
                  <a:cubicBezTo>
                    <a:pt x="1629" y="231"/>
                    <a:pt x="1630" y="231"/>
                    <a:pt x="1630" y="231"/>
                  </a:cubicBezTo>
                  <a:cubicBezTo>
                    <a:pt x="1630" y="231"/>
                    <a:pt x="1630" y="231"/>
                    <a:pt x="1630" y="231"/>
                  </a:cubicBezTo>
                  <a:lnTo>
                    <a:pt x="1630" y="231"/>
                  </a:lnTo>
                  <a:cubicBezTo>
                    <a:pt x="1630" y="231"/>
                    <a:pt x="1630" y="231"/>
                    <a:pt x="1635" y="239"/>
                  </a:cubicBezTo>
                  <a:cubicBezTo>
                    <a:pt x="1636" y="242"/>
                    <a:pt x="1638" y="245"/>
                    <a:pt x="1640" y="249"/>
                  </a:cubicBezTo>
                  <a:lnTo>
                    <a:pt x="1640" y="249"/>
                  </a:lnTo>
                  <a:cubicBezTo>
                    <a:pt x="1640" y="250"/>
                    <a:pt x="1639" y="250"/>
                    <a:pt x="1639" y="251"/>
                  </a:cubicBezTo>
                  <a:cubicBezTo>
                    <a:pt x="1637" y="258"/>
                    <a:pt x="1634" y="265"/>
                    <a:pt x="1632" y="273"/>
                  </a:cubicBezTo>
                  <a:lnTo>
                    <a:pt x="1632" y="273"/>
                  </a:lnTo>
                  <a:cubicBezTo>
                    <a:pt x="1631" y="273"/>
                    <a:pt x="1625" y="286"/>
                    <a:pt x="1623" y="289"/>
                  </a:cubicBezTo>
                  <a:cubicBezTo>
                    <a:pt x="1619" y="299"/>
                    <a:pt x="1613" y="308"/>
                    <a:pt x="1606" y="317"/>
                  </a:cubicBezTo>
                  <a:cubicBezTo>
                    <a:pt x="1606" y="317"/>
                    <a:pt x="1606" y="317"/>
                    <a:pt x="1606" y="317"/>
                  </a:cubicBezTo>
                  <a:lnTo>
                    <a:pt x="1606" y="317"/>
                  </a:lnTo>
                  <a:cubicBezTo>
                    <a:pt x="1602" y="321"/>
                    <a:pt x="1601" y="322"/>
                    <a:pt x="1601" y="322"/>
                  </a:cubicBezTo>
                  <a:cubicBezTo>
                    <a:pt x="1601" y="322"/>
                    <a:pt x="1602" y="321"/>
                    <a:pt x="1603" y="321"/>
                  </a:cubicBezTo>
                  <a:lnTo>
                    <a:pt x="1603" y="321"/>
                  </a:lnTo>
                  <a:cubicBezTo>
                    <a:pt x="1601" y="323"/>
                    <a:pt x="1599" y="325"/>
                    <a:pt x="1597" y="327"/>
                  </a:cubicBezTo>
                  <a:cubicBezTo>
                    <a:pt x="1591" y="334"/>
                    <a:pt x="1584" y="341"/>
                    <a:pt x="1578" y="347"/>
                  </a:cubicBezTo>
                  <a:cubicBezTo>
                    <a:pt x="1556" y="368"/>
                    <a:pt x="1554" y="369"/>
                    <a:pt x="1533" y="384"/>
                  </a:cubicBezTo>
                  <a:cubicBezTo>
                    <a:pt x="1445" y="442"/>
                    <a:pt x="1353" y="473"/>
                    <a:pt x="1252" y="501"/>
                  </a:cubicBezTo>
                  <a:cubicBezTo>
                    <a:pt x="1003" y="569"/>
                    <a:pt x="740" y="591"/>
                    <a:pt x="483" y="601"/>
                  </a:cubicBezTo>
                  <a:cubicBezTo>
                    <a:pt x="415" y="604"/>
                    <a:pt x="348" y="606"/>
                    <a:pt x="281" y="608"/>
                  </a:cubicBezTo>
                  <a:lnTo>
                    <a:pt x="281" y="608"/>
                  </a:lnTo>
                  <a:cubicBezTo>
                    <a:pt x="424" y="498"/>
                    <a:pt x="590" y="410"/>
                    <a:pt x="751" y="336"/>
                  </a:cubicBezTo>
                  <a:cubicBezTo>
                    <a:pt x="954" y="242"/>
                    <a:pt x="1182" y="155"/>
                    <a:pt x="1404" y="155"/>
                  </a:cubicBezTo>
                  <a:close/>
                  <a:moveTo>
                    <a:pt x="1392" y="1"/>
                  </a:moveTo>
                  <a:cubicBezTo>
                    <a:pt x="1186" y="1"/>
                    <a:pt x="972" y="77"/>
                    <a:pt x="789" y="153"/>
                  </a:cubicBezTo>
                  <a:cubicBezTo>
                    <a:pt x="521" y="266"/>
                    <a:pt x="239" y="413"/>
                    <a:pt x="33" y="624"/>
                  </a:cubicBezTo>
                  <a:lnTo>
                    <a:pt x="33" y="624"/>
                  </a:lnTo>
                  <a:cubicBezTo>
                    <a:pt x="27" y="628"/>
                    <a:pt x="22" y="633"/>
                    <a:pt x="18" y="639"/>
                  </a:cubicBezTo>
                  <a:lnTo>
                    <a:pt x="18" y="639"/>
                  </a:lnTo>
                  <a:cubicBezTo>
                    <a:pt x="2" y="661"/>
                    <a:pt x="1" y="684"/>
                    <a:pt x="8" y="705"/>
                  </a:cubicBezTo>
                  <a:lnTo>
                    <a:pt x="8" y="705"/>
                  </a:lnTo>
                  <a:cubicBezTo>
                    <a:pt x="15" y="735"/>
                    <a:pt x="39" y="761"/>
                    <a:pt x="80" y="762"/>
                  </a:cubicBezTo>
                  <a:cubicBezTo>
                    <a:pt x="99" y="762"/>
                    <a:pt x="118" y="762"/>
                    <a:pt x="137" y="762"/>
                  </a:cubicBezTo>
                  <a:cubicBezTo>
                    <a:pt x="400" y="762"/>
                    <a:pt x="664" y="752"/>
                    <a:pt x="925" y="718"/>
                  </a:cubicBezTo>
                  <a:cubicBezTo>
                    <a:pt x="1176" y="685"/>
                    <a:pt x="1471" y="641"/>
                    <a:pt x="1670" y="470"/>
                  </a:cubicBezTo>
                  <a:cubicBezTo>
                    <a:pt x="1746" y="406"/>
                    <a:pt x="1829" y="279"/>
                    <a:pt x="1776" y="179"/>
                  </a:cubicBezTo>
                  <a:cubicBezTo>
                    <a:pt x="1730" y="90"/>
                    <a:pt x="1639" y="36"/>
                    <a:pt x="1543" y="16"/>
                  </a:cubicBezTo>
                  <a:cubicBezTo>
                    <a:pt x="1493" y="5"/>
                    <a:pt x="1443" y="1"/>
                    <a:pt x="13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5" name="Google Shape;1005;p48"/>
          <p:cNvSpPr/>
          <p:nvPr/>
        </p:nvSpPr>
        <p:spPr>
          <a:xfrm rot="-9000050">
            <a:off x="7029775" y="3702394"/>
            <a:ext cx="650306" cy="43053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844;p43">
            <a:extLst>
              <a:ext uri="{FF2B5EF4-FFF2-40B4-BE49-F238E27FC236}">
                <a16:creationId xmlns:a16="http://schemas.microsoft.com/office/drawing/2014/main" id="{E8D7C08B-77D2-4559-B96B-6B1EDAD6FC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0490" y="2125744"/>
            <a:ext cx="3862706" cy="9440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" sz="3200" err="1"/>
              <a:t>Heteroevaluación</a:t>
            </a:r>
            <a:r>
              <a:rPr lang="en" sz="3600"/>
              <a:t> </a:t>
            </a:r>
            <a:endParaRPr sz="360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11EC3233-A62C-4A67-9EFA-D7297CE955C8}"/>
              </a:ext>
            </a:extLst>
          </p:cNvPr>
          <p:cNvSpPr txBox="1"/>
          <p:nvPr/>
        </p:nvSpPr>
        <p:spPr>
          <a:xfrm>
            <a:off x="965253" y="2760745"/>
            <a:ext cx="396194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s-ES" sz="2000" b="1" dirty="0"/>
              <a:t>Desde 15 al 20 julio 2024</a:t>
            </a:r>
          </a:p>
        </p:txBody>
      </p:sp>
      <p:pic>
        <p:nvPicPr>
          <p:cNvPr id="27" name="Picture 2" descr="ULEAM">
            <a:extLst>
              <a:ext uri="{FF2B5EF4-FFF2-40B4-BE49-F238E27FC236}">
                <a16:creationId xmlns:a16="http://schemas.microsoft.com/office/drawing/2014/main" id="{3B526D22-013C-4B4B-AA62-C5526DA59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0768">
            <a:off x="5345174" y="2867376"/>
            <a:ext cx="1279581" cy="110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 descr="Alumnos estudiando bajo la supervisión del profesor">
            <a:extLst>
              <a:ext uri="{FF2B5EF4-FFF2-40B4-BE49-F238E27FC236}">
                <a16:creationId xmlns:a16="http://schemas.microsoft.com/office/drawing/2014/main" id="{A8ED18DE-34A6-417C-A554-21A245183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355"/>
          <a:stretch/>
        </p:blipFill>
        <p:spPr>
          <a:xfrm rot="21043985">
            <a:off x="4744725" y="-288339"/>
            <a:ext cx="4118256" cy="4245702"/>
          </a:xfrm>
          <a:prstGeom prst="rect">
            <a:avLst/>
          </a:prstGeom>
        </p:spPr>
      </p:pic>
      <p:sp>
        <p:nvSpPr>
          <p:cNvPr id="993" name="Google Shape;993;p48"/>
          <p:cNvSpPr/>
          <p:nvPr/>
        </p:nvSpPr>
        <p:spPr>
          <a:xfrm rot="-9000050">
            <a:off x="6785479" y="3464703"/>
            <a:ext cx="946669" cy="631885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105A854-7E8F-0545-B38B-B12450BBDE02}"/>
              </a:ext>
            </a:extLst>
          </p:cNvPr>
          <p:cNvSpPr txBox="1"/>
          <p:nvPr/>
        </p:nvSpPr>
        <p:spPr>
          <a:xfrm rot="21131084">
            <a:off x="4786475" y="4103423"/>
            <a:ext cx="26372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b="1" dirty="0">
                <a:solidFill>
                  <a:schemeClr val="tx1"/>
                </a:solidFill>
                <a:highlight>
                  <a:srgbClr val="FF0000"/>
                </a:highlight>
              </a:rPr>
              <a:t>25.095 estudiantes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ersonal Notes - Teacher Appreciation Week by Slidesgo">
  <a:themeElements>
    <a:clrScheme name="Simple Light">
      <a:dk1>
        <a:srgbClr val="000000"/>
      </a:dk1>
      <a:lt1>
        <a:srgbClr val="FFFFFF"/>
      </a:lt1>
      <a:dk2>
        <a:srgbClr val="D9D9D9"/>
      </a:dk2>
      <a:lt2>
        <a:srgbClr val="EEEEEE"/>
      </a:lt2>
      <a:accent1>
        <a:srgbClr val="FFAB40"/>
      </a:accent1>
      <a:accent2>
        <a:srgbClr val="FFCB65"/>
      </a:accent2>
      <a:accent3>
        <a:srgbClr val="F15232"/>
      </a:accent3>
      <a:accent4>
        <a:srgbClr val="C4341A"/>
      </a:accent4>
      <a:accent5>
        <a:srgbClr val="073763"/>
      </a:accent5>
      <a:accent6>
        <a:srgbClr val="569D96"/>
      </a:accent6>
      <a:hlink>
        <a:srgbClr val="07376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e94a3db-480d-4ce7-9910-fdfb7ea55b02">
      <Terms xmlns="http://schemas.microsoft.com/office/infopath/2007/PartnerControls"/>
    </lcf76f155ced4ddcb4097134ff3c332f>
    <TaxCatchAll xmlns="2e82c6ed-4e7f-4790-8032-0cabb5f96db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786BC9F03B6C544D81CAAB38E0098887" ma:contentTypeVersion="18" ma:contentTypeDescription="Crear nuevo documento." ma:contentTypeScope="" ma:versionID="529fd24430cc397611f546da884299b2">
  <xsd:schema xmlns:xsd="http://www.w3.org/2001/XMLSchema" xmlns:xs="http://www.w3.org/2001/XMLSchema" xmlns:p="http://schemas.microsoft.com/office/2006/metadata/properties" xmlns:ns2="ce94a3db-480d-4ce7-9910-fdfb7ea55b02" xmlns:ns3="2e82c6ed-4e7f-4790-8032-0cabb5f96db9" targetNamespace="http://schemas.microsoft.com/office/2006/metadata/properties" ma:root="true" ma:fieldsID="ce10bef3c2c9289f0c6fedc0c6ce7128" ns2:_="" ns3:_="">
    <xsd:import namespace="ce94a3db-480d-4ce7-9910-fdfb7ea55b02"/>
    <xsd:import namespace="2e82c6ed-4e7f-4790-8032-0cabb5f96db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94a3db-480d-4ce7-9910-fdfb7ea55b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d2f13cec-e6b6-4bb5-8122-6bf2c0465ff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82c6ed-4e7f-4790-8032-0cabb5f96db9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cd34b12-52a1-4543-bd86-0f742b0fdf9b}" ma:internalName="TaxCatchAll" ma:showField="CatchAllData" ma:web="2e82c6ed-4e7f-4790-8032-0cabb5f96d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DA3682-C485-468D-BE78-42BD48A5CA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240976A-A499-4114-8718-15D28B0811B6}">
  <ds:schemaRefs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2e82c6ed-4e7f-4790-8032-0cabb5f96db9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http://purl.org/dc/terms/"/>
    <ds:schemaRef ds:uri="ce94a3db-480d-4ce7-9910-fdfb7ea55b02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79000C5-7D9A-4020-8DB6-09F0ADCDB9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e94a3db-480d-4ce7-9910-fdfb7ea55b02"/>
    <ds:schemaRef ds:uri="2e82c6ed-4e7f-4790-8032-0cabb5f96d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2632</TotalTime>
  <Words>697</Words>
  <Application>Microsoft Macintosh PowerPoint</Application>
  <PresentationFormat>Presentación en pantalla (16:9)</PresentationFormat>
  <Paragraphs>91</Paragraphs>
  <Slides>28</Slides>
  <Notes>23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28</vt:i4>
      </vt:variant>
    </vt:vector>
  </HeadingPairs>
  <TitlesOfParts>
    <vt:vector size="37" baseType="lpstr">
      <vt:lpstr>Alata</vt:lpstr>
      <vt:lpstr>Arial</vt:lpstr>
      <vt:lpstr>Calibri</vt:lpstr>
      <vt:lpstr>Fredoka One</vt:lpstr>
      <vt:lpstr>Proxima Nova</vt:lpstr>
      <vt:lpstr>Proxima Nova Semibold</vt:lpstr>
      <vt:lpstr>Quicksand</vt:lpstr>
      <vt:lpstr>Personal Notes - Teacher Appreciation Week by Slidesgo</vt:lpstr>
      <vt:lpstr>Slidesgo Final Pages</vt:lpstr>
      <vt:lpstr>Evaluación Integral de Desempeño del Personal Académico</vt:lpstr>
      <vt:lpstr>La ULEAM evaluará Semestral _Eidpa</vt:lpstr>
      <vt:lpstr>Actividades a evaluarse</vt:lpstr>
      <vt:lpstr>Actores</vt:lpstr>
      <vt:lpstr>Fases del proceso </vt:lpstr>
      <vt:lpstr>Componentes y ponderación</vt:lpstr>
      <vt:lpstr>Ponderación</vt:lpstr>
      <vt:lpstr>Instrumento </vt:lpstr>
      <vt:lpstr>Heteroevaluación </vt:lpstr>
      <vt:lpstr>Autoevaluación </vt:lpstr>
      <vt:lpstr>Presentación de PowerPoint</vt:lpstr>
      <vt:lpstr>Coevaluación de pares y directivo </vt:lpstr>
      <vt:lpstr>Presentación de PowerPoint</vt:lpstr>
      <vt:lpstr>Qué pasa si obtengo una nota menor a 75</vt:lpstr>
      <vt:lpstr>Recurso de Impugnación</vt:lpstr>
      <vt:lpstr>Recurso de Impugnación</vt:lpstr>
      <vt:lpstr>Presentación de PowerPoint</vt:lpstr>
      <vt:lpstr>Presentación de PowerPoint</vt:lpstr>
      <vt:lpstr>Presentación de PowerPoint</vt:lpstr>
      <vt:lpstr>CRONOGRAMA DE EJECUCIÓN EIDPA</vt:lpstr>
      <vt:lpstr>Presentación de PowerPoint</vt:lpstr>
      <vt:lpstr>Presentación de PowerPoint</vt:lpstr>
      <vt:lpstr>Serán consideradas hasta el 30 de junio y reportadas hasta el 15 de julio del 2024 </vt:lpstr>
      <vt:lpstr>Serán evaluadas al término de la unidad modular por la Heteroevaluación  y de acuerdo al cronograma Eidpa los demás componentes 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Evaluación Integral de Desempeño del Personal Académico</dc:title>
  <dc:creator>User</dc:creator>
  <cp:lastModifiedBy>CEDEÑO LUNA RITHA MIREYA</cp:lastModifiedBy>
  <cp:revision>30</cp:revision>
  <dcterms:modified xsi:type="dcterms:W3CDTF">2024-07-04T18:50:03Z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0x010100786BC9F03B6C544D81CAAB38E0098887</vt:lpwstr>
  </property>
  <property fmtid="{D5CDD505-2E9C-101B-9397-08002B2CF9AE}" pid="3" name="MediaServiceImageTags">
    <vt:lpwstr/>
  </property>
</Properties>
</file>