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8163" cy="100187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990099"/>
    <a:srgbClr val="5B9BD5"/>
    <a:srgbClr val="AAB51B"/>
    <a:srgbClr val="01CFFB"/>
    <a:srgbClr val="52CAB8"/>
    <a:srgbClr val="84F769"/>
    <a:srgbClr val="935E33"/>
    <a:srgbClr val="B84B0E"/>
    <a:srgbClr val="0FB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60030-C21C-451C-B513-587D1EBA6F6F}" v="386" dt="2024-10-07T20:14:13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03" autoAdjust="0"/>
  </p:normalViewPr>
  <p:slideViewPr>
    <p:cSldViewPr snapToGrid="0">
      <p:cViewPr varScale="1">
        <p:scale>
          <a:sx n="78" d="100"/>
          <a:sy n="78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MBRANO PONCE KATHI IRINA" userId="380713d5-375b-4593-bba5-118c25214023" providerId="ADAL" clId="{46860030-C21C-451C-B513-587D1EBA6F6F}"/>
    <pc:docChg chg="undo custSel modSld">
      <pc:chgData name="ZAMBRANO PONCE KATHI IRINA" userId="380713d5-375b-4593-bba5-118c25214023" providerId="ADAL" clId="{46860030-C21C-451C-B513-587D1EBA6F6F}" dt="2024-10-07T20:14:13.958" v="986" actId="20577"/>
      <pc:docMkLst>
        <pc:docMk/>
      </pc:docMkLst>
      <pc:sldChg chg="addSp delSp modSp mod">
        <pc:chgData name="ZAMBRANO PONCE KATHI IRINA" userId="380713d5-375b-4593-bba5-118c25214023" providerId="ADAL" clId="{46860030-C21C-451C-B513-587D1EBA6F6F}" dt="2024-10-07T20:14:13.958" v="986" actId="20577"/>
        <pc:sldMkLst>
          <pc:docMk/>
          <pc:sldMk cId="1194504073" sldId="256"/>
        </pc:sldMkLst>
        <pc:spChg chg="add del mod">
          <ac:chgData name="ZAMBRANO PONCE KATHI IRINA" userId="380713d5-375b-4593-bba5-118c25214023" providerId="ADAL" clId="{46860030-C21C-451C-B513-587D1EBA6F6F}" dt="2024-10-02T19:43:21.560" v="724" actId="14861"/>
          <ac:spMkLst>
            <pc:docMk/>
            <pc:sldMk cId="1194504073" sldId="256"/>
            <ac:spMk id="2" creationId="{1044BE41-7400-40CF-8682-CAE15762B6FB}"/>
          </ac:spMkLst>
        </pc:spChg>
        <pc:spChg chg="add mod">
          <ac:chgData name="ZAMBRANO PONCE KATHI IRINA" userId="380713d5-375b-4593-bba5-118c25214023" providerId="ADAL" clId="{46860030-C21C-451C-B513-587D1EBA6F6F}" dt="2024-10-02T19:56:28.136" v="894" actId="1036"/>
          <ac:spMkLst>
            <pc:docMk/>
            <pc:sldMk cId="1194504073" sldId="256"/>
            <ac:spMk id="3" creationId="{B23BA77D-3FA4-0BF1-0550-4A2429DA6115}"/>
          </ac:spMkLst>
        </pc:spChg>
        <pc:spChg chg="mod">
          <ac:chgData name="ZAMBRANO PONCE KATHI IRINA" userId="380713d5-375b-4593-bba5-118c25214023" providerId="ADAL" clId="{46860030-C21C-451C-B513-587D1EBA6F6F}" dt="2024-10-01T21:24:40.727" v="150" actId="6549"/>
          <ac:spMkLst>
            <pc:docMk/>
            <pc:sldMk cId="1194504073" sldId="256"/>
            <ac:spMk id="4" creationId="{845AE464-74A6-44EA-A56F-BDB77680E4D7}"/>
          </ac:spMkLst>
        </pc:spChg>
        <pc:spChg chg="del">
          <ac:chgData name="ZAMBRANO PONCE KATHI IRINA" userId="380713d5-375b-4593-bba5-118c25214023" providerId="ADAL" clId="{46860030-C21C-451C-B513-587D1EBA6F6F}" dt="2024-10-02T19:20:17.385" v="287" actId="478"/>
          <ac:spMkLst>
            <pc:docMk/>
            <pc:sldMk cId="1194504073" sldId="256"/>
            <ac:spMk id="5" creationId="{7E963FD3-93A4-4B34-9366-ED1E167CB87A}"/>
          </ac:spMkLst>
        </pc:spChg>
        <pc:spChg chg="add mod">
          <ac:chgData name="ZAMBRANO PONCE KATHI IRINA" userId="380713d5-375b-4593-bba5-118c25214023" providerId="ADAL" clId="{46860030-C21C-451C-B513-587D1EBA6F6F}" dt="2024-10-02T19:19:08.587" v="285"/>
          <ac:spMkLst>
            <pc:docMk/>
            <pc:sldMk cId="1194504073" sldId="256"/>
            <ac:spMk id="6" creationId="{B7BBFD12-F255-9BAE-E5C5-F96B5F8D7C39}"/>
          </ac:spMkLst>
        </pc:spChg>
        <pc:spChg chg="del">
          <ac:chgData name="ZAMBRANO PONCE KATHI IRINA" userId="380713d5-375b-4593-bba5-118c25214023" providerId="ADAL" clId="{46860030-C21C-451C-B513-587D1EBA6F6F}" dt="2024-10-02T19:18:09.670" v="274" actId="478"/>
          <ac:spMkLst>
            <pc:docMk/>
            <pc:sldMk cId="1194504073" sldId="256"/>
            <ac:spMk id="9" creationId="{463446F2-AFEB-497F-8601-E99A4BF9BE87}"/>
          </ac:spMkLst>
        </pc:spChg>
        <pc:spChg chg="del">
          <ac:chgData name="ZAMBRANO PONCE KATHI IRINA" userId="380713d5-375b-4593-bba5-118c25214023" providerId="ADAL" clId="{46860030-C21C-451C-B513-587D1EBA6F6F}" dt="2024-10-02T19:20:19.823" v="288" actId="478"/>
          <ac:spMkLst>
            <pc:docMk/>
            <pc:sldMk cId="1194504073" sldId="256"/>
            <ac:spMk id="10" creationId="{B16A7AB7-821C-430F-A544-22FF97D4C546}"/>
          </ac:spMkLst>
        </pc:spChg>
        <pc:spChg chg="mod">
          <ac:chgData name="ZAMBRANO PONCE KATHI IRINA" userId="380713d5-375b-4593-bba5-118c25214023" providerId="ADAL" clId="{46860030-C21C-451C-B513-587D1EBA6F6F}" dt="2024-10-02T19:20:39.682" v="291" actId="113"/>
          <ac:spMkLst>
            <pc:docMk/>
            <pc:sldMk cId="1194504073" sldId="256"/>
            <ac:spMk id="11" creationId="{22886A31-7807-4CFB-8AB6-3A3431735E16}"/>
          </ac:spMkLst>
        </pc:spChg>
        <pc:spChg chg="del">
          <ac:chgData name="ZAMBRANO PONCE KATHI IRINA" userId="380713d5-375b-4593-bba5-118c25214023" providerId="ADAL" clId="{46860030-C21C-451C-B513-587D1EBA6F6F}" dt="2024-10-02T19:18:14.091" v="275" actId="478"/>
          <ac:spMkLst>
            <pc:docMk/>
            <pc:sldMk cId="1194504073" sldId="256"/>
            <ac:spMk id="12" creationId="{3FE7ADCA-AD33-4866-B42A-925D4BD0A840}"/>
          </ac:spMkLst>
        </pc:spChg>
        <pc:spChg chg="del mod">
          <ac:chgData name="ZAMBRANO PONCE KATHI IRINA" userId="380713d5-375b-4593-bba5-118c25214023" providerId="ADAL" clId="{46860030-C21C-451C-B513-587D1EBA6F6F}" dt="2024-10-02T19:18:55.422" v="282" actId="478"/>
          <ac:spMkLst>
            <pc:docMk/>
            <pc:sldMk cId="1194504073" sldId="256"/>
            <ac:spMk id="17" creationId="{A1A5E465-DE27-410B-BC78-734E26F63E90}"/>
          </ac:spMkLst>
        </pc:spChg>
        <pc:spChg chg="del mod">
          <ac:chgData name="ZAMBRANO PONCE KATHI IRINA" userId="380713d5-375b-4593-bba5-118c25214023" providerId="ADAL" clId="{46860030-C21C-451C-B513-587D1EBA6F6F}" dt="2024-10-02T19:18:50.063" v="279" actId="478"/>
          <ac:spMkLst>
            <pc:docMk/>
            <pc:sldMk cId="1194504073" sldId="256"/>
            <ac:spMk id="18" creationId="{0D32A196-C09E-481D-A48F-33305F18CF1C}"/>
          </ac:spMkLst>
        </pc:spChg>
        <pc:spChg chg="del">
          <ac:chgData name="ZAMBRANO PONCE KATHI IRINA" userId="380713d5-375b-4593-bba5-118c25214023" providerId="ADAL" clId="{46860030-C21C-451C-B513-587D1EBA6F6F}" dt="2024-10-02T19:18:57.063" v="283" actId="478"/>
          <ac:spMkLst>
            <pc:docMk/>
            <pc:sldMk cId="1194504073" sldId="256"/>
            <ac:spMk id="19" creationId="{9F0DE7E1-4388-4540-9951-4650F58644B0}"/>
          </ac:spMkLst>
        </pc:spChg>
        <pc:spChg chg="del">
          <ac:chgData name="ZAMBRANO PONCE KATHI IRINA" userId="380713d5-375b-4593-bba5-118c25214023" providerId="ADAL" clId="{46860030-C21C-451C-B513-587D1EBA6F6F}" dt="2024-10-02T19:18:59.031" v="284" actId="478"/>
          <ac:spMkLst>
            <pc:docMk/>
            <pc:sldMk cId="1194504073" sldId="256"/>
            <ac:spMk id="20" creationId="{982C41B9-E9F4-435F-B02A-105A5796079C}"/>
          </ac:spMkLst>
        </pc:spChg>
        <pc:spChg chg="mod">
          <ac:chgData name="ZAMBRANO PONCE KATHI IRINA" userId="380713d5-375b-4593-bba5-118c25214023" providerId="ADAL" clId="{46860030-C21C-451C-B513-587D1EBA6F6F}" dt="2024-10-02T20:03:05.229" v="955" actId="14100"/>
          <ac:spMkLst>
            <pc:docMk/>
            <pc:sldMk cId="1194504073" sldId="256"/>
            <ac:spMk id="21" creationId="{A9ED8DEB-2DA6-45A8-A1DE-2B2FF9452364}"/>
          </ac:spMkLst>
        </pc:spChg>
        <pc:spChg chg="mod">
          <ac:chgData name="ZAMBRANO PONCE KATHI IRINA" userId="380713d5-375b-4593-bba5-118c25214023" providerId="ADAL" clId="{46860030-C21C-451C-B513-587D1EBA6F6F}" dt="2024-10-01T21:25:15.339" v="166" actId="14100"/>
          <ac:spMkLst>
            <pc:docMk/>
            <pc:sldMk cId="1194504073" sldId="256"/>
            <ac:spMk id="24" creationId="{FAB6ED3E-DF05-4BE5-B494-97B4E63E85CD}"/>
          </ac:spMkLst>
        </pc:spChg>
        <pc:spChg chg="mod">
          <ac:chgData name="ZAMBRANO PONCE KATHI IRINA" userId="380713d5-375b-4593-bba5-118c25214023" providerId="ADAL" clId="{46860030-C21C-451C-B513-587D1EBA6F6F}" dt="2024-10-01T21:25:57.944" v="201" actId="1038"/>
          <ac:spMkLst>
            <pc:docMk/>
            <pc:sldMk cId="1194504073" sldId="256"/>
            <ac:spMk id="25" creationId="{6D44B65A-FC7C-4D30-988D-E83C9DE7B72D}"/>
          </ac:spMkLst>
        </pc:spChg>
        <pc:spChg chg="mod ord">
          <ac:chgData name="ZAMBRANO PONCE KATHI IRINA" userId="380713d5-375b-4593-bba5-118c25214023" providerId="ADAL" clId="{46860030-C21C-451C-B513-587D1EBA6F6F}" dt="2024-10-02T19:30:35.419" v="606" actId="14100"/>
          <ac:spMkLst>
            <pc:docMk/>
            <pc:sldMk cId="1194504073" sldId="256"/>
            <ac:spMk id="26" creationId="{FA14287A-75F9-4AE7-89BD-5474E262AC8C}"/>
          </ac:spMkLst>
        </pc:spChg>
        <pc:spChg chg="mod">
          <ac:chgData name="ZAMBRANO PONCE KATHI IRINA" userId="380713d5-375b-4593-bba5-118c25214023" providerId="ADAL" clId="{46860030-C21C-451C-B513-587D1EBA6F6F}" dt="2024-10-02T19:56:21.309" v="892" actId="1036"/>
          <ac:spMkLst>
            <pc:docMk/>
            <pc:sldMk cId="1194504073" sldId="256"/>
            <ac:spMk id="31" creationId="{0289E3FF-0C71-4BCB-87B3-6AF68C8ADD60}"/>
          </ac:spMkLst>
        </pc:spChg>
        <pc:graphicFrameChg chg="del mod">
          <ac:chgData name="ZAMBRANO PONCE KATHI IRINA" userId="380713d5-375b-4593-bba5-118c25214023" providerId="ADAL" clId="{46860030-C21C-451C-B513-587D1EBA6F6F}" dt="2024-10-02T19:18:53.168" v="281" actId="478"/>
          <ac:graphicFrameMkLst>
            <pc:docMk/>
            <pc:sldMk cId="1194504073" sldId="256"/>
            <ac:graphicFrameMk id="7" creationId="{0A15F0C1-7DD0-ED65-7E0A-728C8E481E55}"/>
          </ac:graphicFrameMkLst>
        </pc:graphicFrameChg>
        <pc:graphicFrameChg chg="add mod modGraphic">
          <ac:chgData name="ZAMBRANO PONCE KATHI IRINA" userId="380713d5-375b-4593-bba5-118c25214023" providerId="ADAL" clId="{46860030-C21C-451C-B513-587D1EBA6F6F}" dt="2024-10-07T20:14:13.958" v="986" actId="20577"/>
          <ac:graphicFrameMkLst>
            <pc:docMk/>
            <pc:sldMk cId="1194504073" sldId="256"/>
            <ac:graphicFrameMk id="8" creationId="{31E4C592-F31D-964B-4DE8-0FC60583209A}"/>
          </ac:graphicFrameMkLst>
        </pc:graphicFrameChg>
        <pc:graphicFrameChg chg="del mod">
          <ac:chgData name="ZAMBRANO PONCE KATHI IRINA" userId="380713d5-375b-4593-bba5-118c25214023" providerId="ADAL" clId="{46860030-C21C-451C-B513-587D1EBA6F6F}" dt="2024-10-02T19:18:30.946" v="277" actId="478"/>
          <ac:graphicFrameMkLst>
            <pc:docMk/>
            <pc:sldMk cId="1194504073" sldId="256"/>
            <ac:graphicFrameMk id="13" creationId="{3C2F2328-A537-3101-D0A4-3E4C66EC46FE}"/>
          </ac:graphicFrameMkLst>
        </pc:graphicFrameChg>
        <pc:graphicFrameChg chg="mod">
          <ac:chgData name="ZAMBRANO PONCE KATHI IRINA" userId="380713d5-375b-4593-bba5-118c25214023" providerId="ADAL" clId="{46860030-C21C-451C-B513-587D1EBA6F6F}" dt="2024-10-02T19:43:55" v="753"/>
          <ac:graphicFrameMkLst>
            <pc:docMk/>
            <pc:sldMk cId="1194504073" sldId="256"/>
            <ac:graphicFrameMk id="14" creationId="{D35CBF18-4154-4DE7-B961-3320C58EC5E8}"/>
          </ac:graphicFrameMkLst>
        </pc:graphicFrameChg>
        <pc:graphicFrameChg chg="add del mod">
          <ac:chgData name="ZAMBRANO PONCE KATHI IRINA" userId="380713d5-375b-4593-bba5-118c25214023" providerId="ADAL" clId="{46860030-C21C-451C-B513-587D1EBA6F6F}" dt="2024-10-02T19:46:29.482" v="771" actId="478"/>
          <ac:graphicFrameMkLst>
            <pc:docMk/>
            <pc:sldMk cId="1194504073" sldId="256"/>
            <ac:graphicFrameMk id="15" creationId="{D287CCC3-470C-6B7E-5D10-A2FA03D05B8F}"/>
          </ac:graphicFrameMkLst>
        </pc:graphicFrameChg>
        <pc:graphicFrameChg chg="add mod">
          <ac:chgData name="ZAMBRANO PONCE KATHI IRINA" userId="380713d5-375b-4593-bba5-118c25214023" providerId="ADAL" clId="{46860030-C21C-451C-B513-587D1EBA6F6F}" dt="2024-10-02T19:43:08.937" v="722" actId="12084"/>
          <ac:graphicFrameMkLst>
            <pc:docMk/>
            <pc:sldMk cId="1194504073" sldId="256"/>
            <ac:graphicFrameMk id="16" creationId="{96D7D349-5E7A-F213-55BD-82C99CE53983}"/>
          </ac:graphicFrameMkLst>
        </pc:graphicFrameChg>
        <pc:graphicFrameChg chg="add mod">
          <ac:chgData name="ZAMBRANO PONCE KATHI IRINA" userId="380713d5-375b-4593-bba5-118c25214023" providerId="ADAL" clId="{46860030-C21C-451C-B513-587D1EBA6F6F}" dt="2024-10-02T19:46:16.135" v="768"/>
          <ac:graphicFrameMkLst>
            <pc:docMk/>
            <pc:sldMk cId="1194504073" sldId="256"/>
            <ac:graphicFrameMk id="22" creationId="{2F6534E1-CF3C-1203-4E28-23535BDA9827}"/>
          </ac:graphicFrameMkLst>
        </pc:graphicFrameChg>
        <pc:graphicFrameChg chg="mod modGraphic">
          <ac:chgData name="ZAMBRANO PONCE KATHI IRINA" userId="380713d5-375b-4593-bba5-118c25214023" providerId="ADAL" clId="{46860030-C21C-451C-B513-587D1EBA6F6F}" dt="2024-10-02T19:55:55.639" v="853" actId="20577"/>
          <ac:graphicFrameMkLst>
            <pc:docMk/>
            <pc:sldMk cId="1194504073" sldId="256"/>
            <ac:graphicFrameMk id="23" creationId="{581053C9-A31D-41F9-BE9A-1A0E410E0C89}"/>
          </ac:graphicFrameMkLst>
        </pc:graphicFrameChg>
        <pc:graphicFrameChg chg="add mod">
          <ac:chgData name="ZAMBRANO PONCE KATHI IRINA" userId="380713d5-375b-4593-bba5-118c25214023" providerId="ADAL" clId="{46860030-C21C-451C-B513-587D1EBA6F6F}" dt="2024-10-02T19:55:14.522" v="846" actId="20577"/>
          <ac:graphicFrameMkLst>
            <pc:docMk/>
            <pc:sldMk cId="1194504073" sldId="256"/>
            <ac:graphicFrameMk id="27" creationId="{1C199A14-78DA-862E-003E-F96DB2246EBD}"/>
          </ac:graphicFrameMkLst>
        </pc:graphicFrameChg>
        <pc:picChg chg="mod">
          <ac:chgData name="ZAMBRANO PONCE KATHI IRINA" userId="380713d5-375b-4593-bba5-118c25214023" providerId="ADAL" clId="{46860030-C21C-451C-B513-587D1EBA6F6F}" dt="2024-10-02T19:47:58.962" v="821" actId="14100"/>
          <ac:picMkLst>
            <pc:docMk/>
            <pc:sldMk cId="1194504073" sldId="256"/>
            <ac:picMk id="29" creationId="{04327D2A-288A-4F74-A572-840452090D09}"/>
          </ac:picMkLst>
        </pc:picChg>
        <pc:picChg chg="add mod">
          <ac:chgData name="ZAMBRANO PONCE KATHI IRINA" userId="380713d5-375b-4593-bba5-118c25214023" providerId="ADAL" clId="{46860030-C21C-451C-B513-587D1EBA6F6F}" dt="2024-10-04T13:54:39.518" v="956" actId="1076"/>
          <ac:picMkLst>
            <pc:docMk/>
            <pc:sldMk cId="1194504073" sldId="256"/>
            <ac:picMk id="1026" creationId="{292128AE-F49A-9FE0-C49E-3FD3589EED40}"/>
          </ac:picMkLst>
        </pc:picChg>
        <pc:picChg chg="del">
          <ac:chgData name="ZAMBRANO PONCE KATHI IRINA" userId="380713d5-375b-4593-bba5-118c25214023" providerId="ADAL" clId="{46860030-C21C-451C-B513-587D1EBA6F6F}" dt="2024-10-02T19:22:39.855" v="292" actId="478"/>
          <ac:picMkLst>
            <pc:docMk/>
            <pc:sldMk cId="1194504073" sldId="256"/>
            <ac:picMk id="1028" creationId="{E7C248CB-4251-E2DE-AB80-AA3094CCE881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7C31EC-7A96-4FCB-8E57-128A24EB6EC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957244E5-C709-4BC1-9E56-A59ECCA5CD9C}">
      <dgm:prSet phldrT="[Texto]"/>
      <dgm:spPr>
        <a:solidFill>
          <a:srgbClr val="5B9BD5"/>
        </a:solidFill>
      </dgm:spPr>
      <dgm:t>
        <a:bodyPr/>
        <a:lstStyle/>
        <a:p>
          <a:pPr algn="l"/>
          <a:r>
            <a:rPr lang="es-ES" dirty="0"/>
            <a:t>OCTUBRE - 2012 </a:t>
          </a:r>
        </a:p>
      </dgm:t>
    </dgm:pt>
    <dgm:pt modelId="{80AF6D7C-A3B9-4344-B7B0-9FE559548233}" type="parTrans" cxnId="{2709F45D-8E8A-4E2A-864E-23F088B2C8F4}">
      <dgm:prSet/>
      <dgm:spPr/>
      <dgm:t>
        <a:bodyPr/>
        <a:lstStyle/>
        <a:p>
          <a:endParaRPr lang="es-ES"/>
        </a:p>
      </dgm:t>
    </dgm:pt>
    <dgm:pt modelId="{95002E26-61F0-46D6-8197-77EC676C4719}" type="sibTrans" cxnId="{2709F45D-8E8A-4E2A-864E-23F088B2C8F4}">
      <dgm:prSet/>
      <dgm:spPr/>
      <dgm:t>
        <a:bodyPr/>
        <a:lstStyle/>
        <a:p>
          <a:endParaRPr lang="es-ES"/>
        </a:p>
      </dgm:t>
    </dgm:pt>
    <dgm:pt modelId="{50AC6E3D-D0B4-4F47-99DA-45452E8292AC}">
      <dgm:prSet phldrT="[Texto]"/>
      <dgm:spPr>
        <a:solidFill>
          <a:srgbClr val="0FBEF6"/>
        </a:solidFill>
      </dgm:spPr>
      <dgm:t>
        <a:bodyPr/>
        <a:lstStyle/>
        <a:p>
          <a:r>
            <a:rPr lang="es-ES" dirty="0"/>
            <a:t>NOVIEMBRE - 2005 </a:t>
          </a:r>
        </a:p>
      </dgm:t>
    </dgm:pt>
    <dgm:pt modelId="{F4FB4295-26BA-4F20-9734-905294052092}" type="parTrans" cxnId="{AEA2912C-23F5-4DA7-86E7-98161B07F701}">
      <dgm:prSet/>
      <dgm:spPr/>
      <dgm:t>
        <a:bodyPr/>
        <a:lstStyle/>
        <a:p>
          <a:endParaRPr lang="es-ES"/>
        </a:p>
      </dgm:t>
    </dgm:pt>
    <dgm:pt modelId="{767A705C-ED9E-4349-A149-22D0E5962A22}" type="sibTrans" cxnId="{AEA2912C-23F5-4DA7-86E7-98161B07F701}">
      <dgm:prSet/>
      <dgm:spPr/>
      <dgm:t>
        <a:bodyPr/>
        <a:lstStyle/>
        <a:p>
          <a:endParaRPr lang="es-ES"/>
        </a:p>
      </dgm:t>
    </dgm:pt>
    <dgm:pt modelId="{629DA6E8-4631-4F44-B179-D3D7B56773F5}" type="pres">
      <dgm:prSet presAssocID="{177C31EC-7A96-4FCB-8E57-128A24EB6EC9}" presName="Name0" presStyleCnt="0">
        <dgm:presLayoutVars>
          <dgm:chMax val="7"/>
          <dgm:chPref val="7"/>
          <dgm:dir/>
        </dgm:presLayoutVars>
      </dgm:prSet>
      <dgm:spPr/>
    </dgm:pt>
    <dgm:pt modelId="{D35CC3E5-7C05-44A3-8A89-77BBE8DC9B6B}" type="pres">
      <dgm:prSet presAssocID="{177C31EC-7A96-4FCB-8E57-128A24EB6EC9}" presName="Name1" presStyleCnt="0"/>
      <dgm:spPr/>
    </dgm:pt>
    <dgm:pt modelId="{26293FE0-BC4E-40FD-A76E-4AE3E4915F45}" type="pres">
      <dgm:prSet presAssocID="{177C31EC-7A96-4FCB-8E57-128A24EB6EC9}" presName="cycle" presStyleCnt="0"/>
      <dgm:spPr/>
    </dgm:pt>
    <dgm:pt modelId="{30A64123-3E8B-4290-9369-F3E78D91AFE5}" type="pres">
      <dgm:prSet presAssocID="{177C31EC-7A96-4FCB-8E57-128A24EB6EC9}" presName="srcNode" presStyleLbl="node1" presStyleIdx="0" presStyleCnt="2"/>
      <dgm:spPr/>
    </dgm:pt>
    <dgm:pt modelId="{04CFD55B-E263-46EE-A739-13769DD0E9F9}" type="pres">
      <dgm:prSet presAssocID="{177C31EC-7A96-4FCB-8E57-128A24EB6EC9}" presName="conn" presStyleLbl="parChTrans1D2" presStyleIdx="0" presStyleCnt="1"/>
      <dgm:spPr/>
    </dgm:pt>
    <dgm:pt modelId="{120A624E-2EAB-4162-839C-F1644DD2B3D1}" type="pres">
      <dgm:prSet presAssocID="{177C31EC-7A96-4FCB-8E57-128A24EB6EC9}" presName="extraNode" presStyleLbl="node1" presStyleIdx="0" presStyleCnt="2"/>
      <dgm:spPr/>
    </dgm:pt>
    <dgm:pt modelId="{A2810533-DD0E-4120-9C09-4B67969CAA10}" type="pres">
      <dgm:prSet presAssocID="{177C31EC-7A96-4FCB-8E57-128A24EB6EC9}" presName="dstNode" presStyleLbl="node1" presStyleIdx="0" presStyleCnt="2"/>
      <dgm:spPr/>
    </dgm:pt>
    <dgm:pt modelId="{DA07064F-6898-417A-A1D3-A72FD9406442}" type="pres">
      <dgm:prSet presAssocID="{957244E5-C709-4BC1-9E56-A59ECCA5CD9C}" presName="text_1" presStyleLbl="node1" presStyleIdx="0" presStyleCnt="2" custLinFactNeighborX="552">
        <dgm:presLayoutVars>
          <dgm:bulletEnabled val="1"/>
        </dgm:presLayoutVars>
      </dgm:prSet>
      <dgm:spPr/>
    </dgm:pt>
    <dgm:pt modelId="{68360170-A274-46E8-AC35-FFB0185D8578}" type="pres">
      <dgm:prSet presAssocID="{957244E5-C709-4BC1-9E56-A59ECCA5CD9C}" presName="accent_1" presStyleCnt="0"/>
      <dgm:spPr/>
    </dgm:pt>
    <dgm:pt modelId="{90935BD3-D39C-450F-AFC3-7927F02F83E4}" type="pres">
      <dgm:prSet presAssocID="{957244E5-C709-4BC1-9E56-A59ECCA5CD9C}" presName="accentRepeatNode" presStyleLbl="solidFgAcc1" presStyleIdx="0" presStyleCnt="2"/>
      <dgm:spPr/>
    </dgm:pt>
    <dgm:pt modelId="{C723141F-9508-42CD-94FF-33B42C5B7CB5}" type="pres">
      <dgm:prSet presAssocID="{50AC6E3D-D0B4-4F47-99DA-45452E8292AC}" presName="text_2" presStyleLbl="node1" presStyleIdx="1" presStyleCnt="2">
        <dgm:presLayoutVars>
          <dgm:bulletEnabled val="1"/>
        </dgm:presLayoutVars>
      </dgm:prSet>
      <dgm:spPr/>
    </dgm:pt>
    <dgm:pt modelId="{6F0BE5AD-EE00-4ADC-B094-B100837C67FF}" type="pres">
      <dgm:prSet presAssocID="{50AC6E3D-D0B4-4F47-99DA-45452E8292AC}" presName="accent_2" presStyleCnt="0"/>
      <dgm:spPr/>
    </dgm:pt>
    <dgm:pt modelId="{11B3CDDF-F5BD-4622-A9FA-201292EE5041}" type="pres">
      <dgm:prSet presAssocID="{50AC6E3D-D0B4-4F47-99DA-45452E8292AC}" presName="accentRepeatNode" presStyleLbl="solidFgAcc1" presStyleIdx="1" presStyleCnt="2"/>
      <dgm:spPr/>
    </dgm:pt>
  </dgm:ptLst>
  <dgm:cxnLst>
    <dgm:cxn modelId="{AEA2912C-23F5-4DA7-86E7-98161B07F701}" srcId="{177C31EC-7A96-4FCB-8E57-128A24EB6EC9}" destId="{50AC6E3D-D0B4-4F47-99DA-45452E8292AC}" srcOrd="1" destOrd="0" parTransId="{F4FB4295-26BA-4F20-9734-905294052092}" sibTransId="{767A705C-ED9E-4349-A149-22D0E5962A22}"/>
    <dgm:cxn modelId="{2709F45D-8E8A-4E2A-864E-23F088B2C8F4}" srcId="{177C31EC-7A96-4FCB-8E57-128A24EB6EC9}" destId="{957244E5-C709-4BC1-9E56-A59ECCA5CD9C}" srcOrd="0" destOrd="0" parTransId="{80AF6D7C-A3B9-4344-B7B0-9FE559548233}" sibTransId="{95002E26-61F0-46D6-8197-77EC676C4719}"/>
    <dgm:cxn modelId="{24BFB584-93A7-40CE-B10B-219CEBAC8ED4}" type="presOf" srcId="{50AC6E3D-D0B4-4F47-99DA-45452E8292AC}" destId="{C723141F-9508-42CD-94FF-33B42C5B7CB5}" srcOrd="0" destOrd="0" presId="urn:microsoft.com/office/officeart/2008/layout/VerticalCurvedList"/>
    <dgm:cxn modelId="{71C54DA2-7144-4A32-9C6A-8E8BE7A9674F}" type="presOf" srcId="{177C31EC-7A96-4FCB-8E57-128A24EB6EC9}" destId="{629DA6E8-4631-4F44-B179-D3D7B56773F5}" srcOrd="0" destOrd="0" presId="urn:microsoft.com/office/officeart/2008/layout/VerticalCurvedList"/>
    <dgm:cxn modelId="{2CAA85CF-5D11-403F-89EB-A74481D9360F}" type="presOf" srcId="{957244E5-C709-4BC1-9E56-A59ECCA5CD9C}" destId="{DA07064F-6898-417A-A1D3-A72FD9406442}" srcOrd="0" destOrd="0" presId="urn:microsoft.com/office/officeart/2008/layout/VerticalCurvedList"/>
    <dgm:cxn modelId="{C711C0EB-76DD-4BDA-AF5C-0BEF30D6AACF}" type="presOf" srcId="{95002E26-61F0-46D6-8197-77EC676C4719}" destId="{04CFD55B-E263-46EE-A739-13769DD0E9F9}" srcOrd="0" destOrd="0" presId="urn:microsoft.com/office/officeart/2008/layout/VerticalCurvedList"/>
    <dgm:cxn modelId="{B106C182-4143-4DDA-8833-615AA5259299}" type="presParOf" srcId="{629DA6E8-4631-4F44-B179-D3D7B56773F5}" destId="{D35CC3E5-7C05-44A3-8A89-77BBE8DC9B6B}" srcOrd="0" destOrd="0" presId="urn:microsoft.com/office/officeart/2008/layout/VerticalCurvedList"/>
    <dgm:cxn modelId="{25D10156-C752-4E77-ACED-6172A70F4CA7}" type="presParOf" srcId="{D35CC3E5-7C05-44A3-8A89-77BBE8DC9B6B}" destId="{26293FE0-BC4E-40FD-A76E-4AE3E4915F45}" srcOrd="0" destOrd="0" presId="urn:microsoft.com/office/officeart/2008/layout/VerticalCurvedList"/>
    <dgm:cxn modelId="{C8478153-521B-4638-A2FF-6C3F3A0E54A1}" type="presParOf" srcId="{26293FE0-BC4E-40FD-A76E-4AE3E4915F45}" destId="{30A64123-3E8B-4290-9369-F3E78D91AFE5}" srcOrd="0" destOrd="0" presId="urn:microsoft.com/office/officeart/2008/layout/VerticalCurvedList"/>
    <dgm:cxn modelId="{02FDE14F-3A17-4C13-8853-014FBF89CEA5}" type="presParOf" srcId="{26293FE0-BC4E-40FD-A76E-4AE3E4915F45}" destId="{04CFD55B-E263-46EE-A739-13769DD0E9F9}" srcOrd="1" destOrd="0" presId="urn:microsoft.com/office/officeart/2008/layout/VerticalCurvedList"/>
    <dgm:cxn modelId="{839FC4CE-1FC2-4F38-894B-B1C80201C68E}" type="presParOf" srcId="{26293FE0-BC4E-40FD-A76E-4AE3E4915F45}" destId="{120A624E-2EAB-4162-839C-F1644DD2B3D1}" srcOrd="2" destOrd="0" presId="urn:microsoft.com/office/officeart/2008/layout/VerticalCurvedList"/>
    <dgm:cxn modelId="{E372ADCB-33FA-43E0-A78E-94C7DE340A5C}" type="presParOf" srcId="{26293FE0-BC4E-40FD-A76E-4AE3E4915F45}" destId="{A2810533-DD0E-4120-9C09-4B67969CAA10}" srcOrd="3" destOrd="0" presId="urn:microsoft.com/office/officeart/2008/layout/VerticalCurvedList"/>
    <dgm:cxn modelId="{7B66C385-E264-4B5A-A2D5-5018B27DF4F7}" type="presParOf" srcId="{D35CC3E5-7C05-44A3-8A89-77BBE8DC9B6B}" destId="{DA07064F-6898-417A-A1D3-A72FD9406442}" srcOrd="1" destOrd="0" presId="urn:microsoft.com/office/officeart/2008/layout/VerticalCurvedList"/>
    <dgm:cxn modelId="{12E351FD-B5DE-4BA3-9D8E-D49D6B660908}" type="presParOf" srcId="{D35CC3E5-7C05-44A3-8A89-77BBE8DC9B6B}" destId="{68360170-A274-46E8-AC35-FFB0185D8578}" srcOrd="2" destOrd="0" presId="urn:microsoft.com/office/officeart/2008/layout/VerticalCurvedList"/>
    <dgm:cxn modelId="{D999956A-E8F7-4333-9DED-7F1A84AC218D}" type="presParOf" srcId="{68360170-A274-46E8-AC35-FFB0185D8578}" destId="{90935BD3-D39C-450F-AFC3-7927F02F83E4}" srcOrd="0" destOrd="0" presId="urn:microsoft.com/office/officeart/2008/layout/VerticalCurvedList"/>
    <dgm:cxn modelId="{7DDEED23-8C5F-4B7C-8005-6A1FEB518C74}" type="presParOf" srcId="{D35CC3E5-7C05-44A3-8A89-77BBE8DC9B6B}" destId="{C723141F-9508-42CD-94FF-33B42C5B7CB5}" srcOrd="3" destOrd="0" presId="urn:microsoft.com/office/officeart/2008/layout/VerticalCurvedList"/>
    <dgm:cxn modelId="{8726005A-D274-4BD3-8459-40CED8882D82}" type="presParOf" srcId="{D35CC3E5-7C05-44A3-8A89-77BBE8DC9B6B}" destId="{6F0BE5AD-EE00-4ADC-B094-B100837C67FF}" srcOrd="4" destOrd="0" presId="urn:microsoft.com/office/officeart/2008/layout/VerticalCurvedList"/>
    <dgm:cxn modelId="{502CCA97-972C-4974-93A4-90DA103E47DF}" type="presParOf" srcId="{6F0BE5AD-EE00-4ADC-B094-B100837C67FF}" destId="{11B3CDDF-F5BD-4622-A9FA-201292EE504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7259D5-F562-4C2D-8910-9C50B0368E0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0B91E02B-D351-4DF0-B59B-2357B20526CC}">
      <dgm:prSet phldrT="[Texto]"/>
      <dgm:spPr/>
      <dgm:t>
        <a:bodyPr/>
        <a:lstStyle/>
        <a:p>
          <a:r>
            <a:rPr lang="en-US" b="1" dirty="0"/>
            <a:t>RM </a:t>
          </a:r>
        </a:p>
        <a:p>
          <a:r>
            <a:rPr lang="es-EC" b="0" i="0" u="none" dirty="0"/>
            <a:t>$   3.110.329,38 </a:t>
          </a:r>
          <a:endParaRPr lang="es-ES" b="1" dirty="0"/>
        </a:p>
      </dgm:t>
    </dgm:pt>
    <dgm:pt modelId="{4F8DB1D8-6CA7-4578-8852-131F259EDEDF}" type="parTrans" cxnId="{AB143AAF-8192-4449-B380-29DAE1AD6F8A}">
      <dgm:prSet/>
      <dgm:spPr/>
      <dgm:t>
        <a:bodyPr/>
        <a:lstStyle/>
        <a:p>
          <a:endParaRPr lang="es-ES" b="1"/>
        </a:p>
      </dgm:t>
    </dgm:pt>
    <dgm:pt modelId="{84095283-9022-4AFF-8A41-AF866A53ED23}" type="sibTrans" cxnId="{AB143AAF-8192-4449-B380-29DAE1AD6F8A}">
      <dgm:prSet/>
      <dgm:spPr/>
      <dgm:t>
        <a:bodyPr/>
        <a:lstStyle/>
        <a:p>
          <a:endParaRPr lang="es-ES" b="1"/>
        </a:p>
      </dgm:t>
    </dgm:pt>
    <dgm:pt modelId="{2F4AFF7C-BB06-416F-8671-AE2D3CC8B4EE}">
      <dgm:prSet phldrT="[Texto]"/>
      <dgm:spPr/>
      <dgm:t>
        <a:bodyPr/>
        <a:lstStyle/>
        <a:p>
          <a:r>
            <a:rPr lang="en-US" b="1" dirty="0"/>
            <a:t>Decimo 3</a:t>
          </a:r>
        </a:p>
        <a:p>
          <a:r>
            <a:rPr lang="es-EC" b="0" i="0" u="none" dirty="0"/>
            <a:t>$ 101.658,42 </a:t>
          </a:r>
          <a:endParaRPr lang="es-ES" b="1" dirty="0"/>
        </a:p>
      </dgm:t>
    </dgm:pt>
    <dgm:pt modelId="{B0D62E47-FCAE-405D-9007-EFAAC2282F76}" type="parTrans" cxnId="{C38EACBC-65F8-4504-A35C-9383236441D9}">
      <dgm:prSet/>
      <dgm:spPr/>
      <dgm:t>
        <a:bodyPr/>
        <a:lstStyle/>
        <a:p>
          <a:endParaRPr lang="es-ES" b="1"/>
        </a:p>
      </dgm:t>
    </dgm:pt>
    <dgm:pt modelId="{B9CAA71E-DDD0-402F-A4EC-7F5C6E54E68E}" type="sibTrans" cxnId="{C38EACBC-65F8-4504-A35C-9383236441D9}">
      <dgm:prSet/>
      <dgm:spPr/>
      <dgm:t>
        <a:bodyPr/>
        <a:lstStyle/>
        <a:p>
          <a:endParaRPr lang="es-ES" b="1"/>
        </a:p>
      </dgm:t>
    </dgm:pt>
    <dgm:pt modelId="{867DB3F9-B8F9-4FCC-97BB-74677FEF8607}">
      <dgm:prSet phldrT="[Texto]"/>
      <dgm:spPr/>
      <dgm:t>
        <a:bodyPr/>
        <a:lstStyle/>
        <a:p>
          <a:r>
            <a:rPr lang="en-US" b="1" dirty="0"/>
            <a:t>Decimo 4</a:t>
          </a:r>
        </a:p>
        <a:p>
          <a:r>
            <a:rPr lang="es-EC" b="0" i="0" u="none" dirty="0"/>
            <a:t>$   30.666,67  </a:t>
          </a:r>
          <a:endParaRPr lang="es-ES" b="1" dirty="0"/>
        </a:p>
      </dgm:t>
    </dgm:pt>
    <dgm:pt modelId="{D12D0F57-C886-4AAD-8A72-E73E4671CE3B}" type="parTrans" cxnId="{DD7E8B8B-A39D-4337-92B9-C4C9796E69D8}">
      <dgm:prSet/>
      <dgm:spPr/>
      <dgm:t>
        <a:bodyPr/>
        <a:lstStyle/>
        <a:p>
          <a:endParaRPr lang="es-ES" b="1"/>
        </a:p>
      </dgm:t>
    </dgm:pt>
    <dgm:pt modelId="{7EEB2C0A-08A3-4CF4-AC79-4E435DD5D789}" type="sibTrans" cxnId="{DD7E8B8B-A39D-4337-92B9-C4C9796E69D8}">
      <dgm:prSet/>
      <dgm:spPr/>
      <dgm:t>
        <a:bodyPr/>
        <a:lstStyle/>
        <a:p>
          <a:endParaRPr lang="es-ES" b="1"/>
        </a:p>
      </dgm:t>
    </dgm:pt>
    <dgm:pt modelId="{819ABE13-5A5D-43E4-8AEC-031E8EF1E93F}">
      <dgm:prSet phldrT="[Texto]"/>
      <dgm:spPr/>
      <dgm:t>
        <a:bodyPr/>
        <a:lstStyle/>
        <a:p>
          <a:r>
            <a:rPr lang="en-US" b="1" dirty="0"/>
            <a:t>Suma D3+D4</a:t>
          </a:r>
        </a:p>
        <a:p>
          <a:r>
            <a:rPr lang="es-EC" b="0" i="0" u="none" dirty="0"/>
            <a:t>$ 132.325,09 </a:t>
          </a:r>
          <a:endParaRPr lang="es-ES" b="1" dirty="0"/>
        </a:p>
      </dgm:t>
    </dgm:pt>
    <dgm:pt modelId="{4D6F9727-8719-4D6B-8EE9-69C7992C7287}" type="parTrans" cxnId="{58576203-D054-489D-9556-920B43826A53}">
      <dgm:prSet/>
      <dgm:spPr/>
      <dgm:t>
        <a:bodyPr/>
        <a:lstStyle/>
        <a:p>
          <a:endParaRPr lang="es-ES" b="1"/>
        </a:p>
      </dgm:t>
    </dgm:pt>
    <dgm:pt modelId="{C0A331F1-1314-4D67-87EF-535DE1AC082A}" type="sibTrans" cxnId="{58576203-D054-489D-9556-920B43826A53}">
      <dgm:prSet/>
      <dgm:spPr/>
      <dgm:t>
        <a:bodyPr/>
        <a:lstStyle/>
        <a:p>
          <a:endParaRPr lang="es-ES" b="1"/>
        </a:p>
      </dgm:t>
    </dgm:pt>
    <dgm:pt modelId="{57F7EFDF-C47D-450B-8F1A-E41873F2C6C6}" type="pres">
      <dgm:prSet presAssocID="{617259D5-F562-4C2D-8910-9C50B0368E06}" presName="CompostProcess" presStyleCnt="0">
        <dgm:presLayoutVars>
          <dgm:dir/>
          <dgm:resizeHandles val="exact"/>
        </dgm:presLayoutVars>
      </dgm:prSet>
      <dgm:spPr/>
    </dgm:pt>
    <dgm:pt modelId="{F61E9611-4D65-4EFC-896B-72829B4CE03F}" type="pres">
      <dgm:prSet presAssocID="{617259D5-F562-4C2D-8910-9C50B0368E06}" presName="arrow" presStyleLbl="bgShp" presStyleIdx="0" presStyleCnt="1" custScaleX="117647" custLinFactNeighborX="13057" custLinFactNeighborY="2680"/>
      <dgm:spPr>
        <a:solidFill>
          <a:schemeClr val="accent5">
            <a:lumMod val="60000"/>
            <a:lumOff val="40000"/>
          </a:schemeClr>
        </a:solidFill>
      </dgm:spPr>
    </dgm:pt>
    <dgm:pt modelId="{76A76A3C-552F-4861-97FA-6875F5B9B9C3}" type="pres">
      <dgm:prSet presAssocID="{617259D5-F562-4C2D-8910-9C50B0368E06}" presName="linearProcess" presStyleCnt="0"/>
      <dgm:spPr/>
    </dgm:pt>
    <dgm:pt modelId="{0410787B-4FFE-4076-A3DD-C28112B07405}" type="pres">
      <dgm:prSet presAssocID="{0B91E02B-D351-4DF0-B59B-2357B20526CC}" presName="textNode" presStyleLbl="node1" presStyleIdx="0" presStyleCnt="4" custLinFactNeighborX="57840" custLinFactNeighborY="-269">
        <dgm:presLayoutVars>
          <dgm:bulletEnabled val="1"/>
        </dgm:presLayoutVars>
      </dgm:prSet>
      <dgm:spPr/>
    </dgm:pt>
    <dgm:pt modelId="{D1F394B4-3013-4D0B-8FC8-B0E7C388769D}" type="pres">
      <dgm:prSet presAssocID="{84095283-9022-4AFF-8A41-AF866A53ED23}" presName="sibTrans" presStyleCnt="0"/>
      <dgm:spPr/>
    </dgm:pt>
    <dgm:pt modelId="{54AE891C-3F80-4B65-B082-E3BFFB06C2A3}" type="pres">
      <dgm:prSet presAssocID="{2F4AFF7C-BB06-416F-8671-AE2D3CC8B4EE}" presName="textNode" presStyleLbl="node1" presStyleIdx="1" presStyleCnt="4">
        <dgm:presLayoutVars>
          <dgm:bulletEnabled val="1"/>
        </dgm:presLayoutVars>
      </dgm:prSet>
      <dgm:spPr/>
    </dgm:pt>
    <dgm:pt modelId="{64817C7A-F355-4671-B75E-453942753A3D}" type="pres">
      <dgm:prSet presAssocID="{B9CAA71E-DDD0-402F-A4EC-7F5C6E54E68E}" presName="sibTrans" presStyleCnt="0"/>
      <dgm:spPr/>
    </dgm:pt>
    <dgm:pt modelId="{E7AC358E-1CAA-4EB4-8813-939740877D3A}" type="pres">
      <dgm:prSet presAssocID="{867DB3F9-B8F9-4FCC-97BB-74677FEF8607}" presName="textNode" presStyleLbl="node1" presStyleIdx="2" presStyleCnt="4">
        <dgm:presLayoutVars>
          <dgm:bulletEnabled val="1"/>
        </dgm:presLayoutVars>
      </dgm:prSet>
      <dgm:spPr/>
    </dgm:pt>
    <dgm:pt modelId="{327EBD9B-4934-4E16-8161-B3B545B8E0CF}" type="pres">
      <dgm:prSet presAssocID="{7EEB2C0A-08A3-4CF4-AC79-4E435DD5D789}" presName="sibTrans" presStyleCnt="0"/>
      <dgm:spPr/>
    </dgm:pt>
    <dgm:pt modelId="{313BDC11-AECE-4B4C-973B-F80AC816CA2B}" type="pres">
      <dgm:prSet presAssocID="{819ABE13-5A5D-43E4-8AEC-031E8EF1E93F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58576203-D054-489D-9556-920B43826A53}" srcId="{617259D5-F562-4C2D-8910-9C50B0368E06}" destId="{819ABE13-5A5D-43E4-8AEC-031E8EF1E93F}" srcOrd="3" destOrd="0" parTransId="{4D6F9727-8719-4D6B-8EE9-69C7992C7287}" sibTransId="{C0A331F1-1314-4D67-87EF-535DE1AC082A}"/>
    <dgm:cxn modelId="{A5062309-1ADF-4BCB-9252-7BFF044538AA}" type="presOf" srcId="{617259D5-F562-4C2D-8910-9C50B0368E06}" destId="{57F7EFDF-C47D-450B-8F1A-E41873F2C6C6}" srcOrd="0" destOrd="0" presId="urn:microsoft.com/office/officeart/2005/8/layout/hProcess9"/>
    <dgm:cxn modelId="{6DFC3810-8E8E-475F-8E10-EF56B587ACBC}" type="presOf" srcId="{0B91E02B-D351-4DF0-B59B-2357B20526CC}" destId="{0410787B-4FFE-4076-A3DD-C28112B07405}" srcOrd="0" destOrd="0" presId="urn:microsoft.com/office/officeart/2005/8/layout/hProcess9"/>
    <dgm:cxn modelId="{DD7E8B8B-A39D-4337-92B9-C4C9796E69D8}" srcId="{617259D5-F562-4C2D-8910-9C50B0368E06}" destId="{867DB3F9-B8F9-4FCC-97BB-74677FEF8607}" srcOrd="2" destOrd="0" parTransId="{D12D0F57-C886-4AAD-8A72-E73E4671CE3B}" sibTransId="{7EEB2C0A-08A3-4CF4-AC79-4E435DD5D789}"/>
    <dgm:cxn modelId="{AB143AAF-8192-4449-B380-29DAE1AD6F8A}" srcId="{617259D5-F562-4C2D-8910-9C50B0368E06}" destId="{0B91E02B-D351-4DF0-B59B-2357B20526CC}" srcOrd="0" destOrd="0" parTransId="{4F8DB1D8-6CA7-4578-8852-131F259EDEDF}" sibTransId="{84095283-9022-4AFF-8A41-AF866A53ED23}"/>
    <dgm:cxn modelId="{C38EACBC-65F8-4504-A35C-9383236441D9}" srcId="{617259D5-F562-4C2D-8910-9C50B0368E06}" destId="{2F4AFF7C-BB06-416F-8671-AE2D3CC8B4EE}" srcOrd="1" destOrd="0" parTransId="{B0D62E47-FCAE-405D-9007-EFAAC2282F76}" sibTransId="{B9CAA71E-DDD0-402F-A4EC-7F5C6E54E68E}"/>
    <dgm:cxn modelId="{8A0D28C2-1957-4262-BF89-6EDB42269352}" type="presOf" srcId="{867DB3F9-B8F9-4FCC-97BB-74677FEF8607}" destId="{E7AC358E-1CAA-4EB4-8813-939740877D3A}" srcOrd="0" destOrd="0" presId="urn:microsoft.com/office/officeart/2005/8/layout/hProcess9"/>
    <dgm:cxn modelId="{EBEC3AD3-1810-4EDB-89FA-C1EA0B5EF7A9}" type="presOf" srcId="{2F4AFF7C-BB06-416F-8671-AE2D3CC8B4EE}" destId="{54AE891C-3F80-4B65-B082-E3BFFB06C2A3}" srcOrd="0" destOrd="0" presId="urn:microsoft.com/office/officeart/2005/8/layout/hProcess9"/>
    <dgm:cxn modelId="{D8199BE8-D03D-4063-95D8-6E5AF078FFA9}" type="presOf" srcId="{819ABE13-5A5D-43E4-8AEC-031E8EF1E93F}" destId="{313BDC11-AECE-4B4C-973B-F80AC816CA2B}" srcOrd="0" destOrd="0" presId="urn:microsoft.com/office/officeart/2005/8/layout/hProcess9"/>
    <dgm:cxn modelId="{CCC0604D-B280-4B4A-8FF8-52561A8B47AD}" type="presParOf" srcId="{57F7EFDF-C47D-450B-8F1A-E41873F2C6C6}" destId="{F61E9611-4D65-4EFC-896B-72829B4CE03F}" srcOrd="0" destOrd="0" presId="urn:microsoft.com/office/officeart/2005/8/layout/hProcess9"/>
    <dgm:cxn modelId="{A295B1A6-0A56-4667-BBAD-1E9ADFDEFF28}" type="presParOf" srcId="{57F7EFDF-C47D-450B-8F1A-E41873F2C6C6}" destId="{76A76A3C-552F-4861-97FA-6875F5B9B9C3}" srcOrd="1" destOrd="0" presId="urn:microsoft.com/office/officeart/2005/8/layout/hProcess9"/>
    <dgm:cxn modelId="{D3183D47-ADDF-4A7B-917D-F50E0B9EF895}" type="presParOf" srcId="{76A76A3C-552F-4861-97FA-6875F5B9B9C3}" destId="{0410787B-4FFE-4076-A3DD-C28112B07405}" srcOrd="0" destOrd="0" presId="urn:microsoft.com/office/officeart/2005/8/layout/hProcess9"/>
    <dgm:cxn modelId="{33B8A34F-6443-40C9-A2E7-CB52CFBA6BD0}" type="presParOf" srcId="{76A76A3C-552F-4861-97FA-6875F5B9B9C3}" destId="{D1F394B4-3013-4D0B-8FC8-B0E7C388769D}" srcOrd="1" destOrd="0" presId="urn:microsoft.com/office/officeart/2005/8/layout/hProcess9"/>
    <dgm:cxn modelId="{D9A0C995-A4F0-4085-B8A1-FC34DDB8B3BF}" type="presParOf" srcId="{76A76A3C-552F-4861-97FA-6875F5B9B9C3}" destId="{54AE891C-3F80-4B65-B082-E3BFFB06C2A3}" srcOrd="2" destOrd="0" presId="urn:microsoft.com/office/officeart/2005/8/layout/hProcess9"/>
    <dgm:cxn modelId="{34C54641-A324-44AB-AFB8-9418510E8457}" type="presParOf" srcId="{76A76A3C-552F-4861-97FA-6875F5B9B9C3}" destId="{64817C7A-F355-4671-B75E-453942753A3D}" srcOrd="3" destOrd="0" presId="urn:microsoft.com/office/officeart/2005/8/layout/hProcess9"/>
    <dgm:cxn modelId="{5DB7C1D8-F7FA-4971-8460-9718C79D169A}" type="presParOf" srcId="{76A76A3C-552F-4861-97FA-6875F5B9B9C3}" destId="{E7AC358E-1CAA-4EB4-8813-939740877D3A}" srcOrd="4" destOrd="0" presId="urn:microsoft.com/office/officeart/2005/8/layout/hProcess9"/>
    <dgm:cxn modelId="{ACCB507D-77C6-43AB-8285-143B727380B5}" type="presParOf" srcId="{76A76A3C-552F-4861-97FA-6875F5B9B9C3}" destId="{327EBD9B-4934-4E16-8161-B3B545B8E0CF}" srcOrd="5" destOrd="0" presId="urn:microsoft.com/office/officeart/2005/8/layout/hProcess9"/>
    <dgm:cxn modelId="{043E4B86-1FA4-42BF-85C0-D6E0F270EC75}" type="presParOf" srcId="{76A76A3C-552F-4861-97FA-6875F5B9B9C3}" destId="{313BDC11-AECE-4B4C-973B-F80AC816CA2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47A636-10DA-4DAD-95F5-8434AD24EDB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914DDC2-1629-4AB4-B9A2-9226DF214282}">
      <dgm:prSet phldrT="[Texto]" custT="1"/>
      <dgm:spPr>
        <a:solidFill>
          <a:srgbClr val="5B9BD5"/>
        </a:solidFill>
      </dgm:spPr>
      <dgm:t>
        <a:bodyPr/>
        <a:lstStyle/>
        <a:p>
          <a:r>
            <a:rPr lang="es-ES" sz="2000" dirty="0"/>
            <a:t>Comisiones</a:t>
          </a:r>
          <a:endParaRPr lang="es-EC" sz="2400" dirty="0"/>
        </a:p>
      </dgm:t>
    </dgm:pt>
    <dgm:pt modelId="{C990FC91-053F-45DA-8782-751728F04E1A}" type="parTrans" cxnId="{26F9CBDA-3692-47D2-99B6-9C40EDF59E00}">
      <dgm:prSet/>
      <dgm:spPr/>
      <dgm:t>
        <a:bodyPr/>
        <a:lstStyle/>
        <a:p>
          <a:endParaRPr lang="es-EC"/>
        </a:p>
      </dgm:t>
    </dgm:pt>
    <dgm:pt modelId="{4384ADA2-D112-4A08-8F44-15F2FCDB82C7}" type="sibTrans" cxnId="{26F9CBDA-3692-47D2-99B6-9C40EDF59E00}">
      <dgm:prSet/>
      <dgm:spPr/>
      <dgm:t>
        <a:bodyPr/>
        <a:lstStyle/>
        <a:p>
          <a:endParaRPr lang="es-EC"/>
        </a:p>
      </dgm:t>
    </dgm:pt>
    <dgm:pt modelId="{3B6697C1-333B-45DE-8F4A-BD167D8198E3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pPr algn="l"/>
          <a:r>
            <a:rPr lang="es-ES" sz="1400" dirty="0"/>
            <a:t>Comisiones sin remuneración #4</a:t>
          </a:r>
          <a:endParaRPr lang="es-EC" sz="1400" dirty="0"/>
        </a:p>
      </dgm:t>
    </dgm:pt>
    <dgm:pt modelId="{DCEAB4D5-C330-4DB5-9633-1114C57AFFC4}" type="parTrans" cxnId="{7787181B-C263-4C48-B29D-80C3F606CBC4}">
      <dgm:prSet/>
      <dgm:spPr/>
      <dgm:t>
        <a:bodyPr/>
        <a:lstStyle/>
        <a:p>
          <a:endParaRPr lang="es-EC"/>
        </a:p>
      </dgm:t>
    </dgm:pt>
    <dgm:pt modelId="{5CD195A5-F43F-435C-8600-CE0D68832995}" type="sibTrans" cxnId="{7787181B-C263-4C48-B29D-80C3F606CBC4}">
      <dgm:prSet/>
      <dgm:spPr/>
      <dgm:t>
        <a:bodyPr/>
        <a:lstStyle/>
        <a:p>
          <a:endParaRPr lang="es-EC"/>
        </a:p>
      </dgm:t>
    </dgm:pt>
    <dgm:pt modelId="{4AD5EFBD-2D78-40F0-A4AE-90FAC434C0CA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pPr algn="l"/>
          <a:endParaRPr lang="es-EC" sz="1400" dirty="0"/>
        </a:p>
      </dgm:t>
    </dgm:pt>
    <dgm:pt modelId="{DBEDF280-8169-4415-842A-52706FAC710E}" type="parTrans" cxnId="{431D6CB5-E429-41B0-AD15-09E08FEE9B05}">
      <dgm:prSet/>
      <dgm:spPr/>
      <dgm:t>
        <a:bodyPr/>
        <a:lstStyle/>
        <a:p>
          <a:endParaRPr lang="es-EC"/>
        </a:p>
      </dgm:t>
    </dgm:pt>
    <dgm:pt modelId="{F999AE5F-FCAE-4458-85FE-1045A664F67E}" type="sibTrans" cxnId="{431D6CB5-E429-41B0-AD15-09E08FEE9B05}">
      <dgm:prSet/>
      <dgm:spPr/>
      <dgm:t>
        <a:bodyPr/>
        <a:lstStyle/>
        <a:p>
          <a:endParaRPr lang="es-EC"/>
        </a:p>
      </dgm:t>
    </dgm:pt>
    <dgm:pt modelId="{054A6C93-ABBA-4F7C-BB13-EB185DC07F05}">
      <dgm:prSet phldrT="[Texto]"/>
      <dgm:spPr>
        <a:solidFill>
          <a:srgbClr val="01CFFB"/>
        </a:solidFill>
      </dgm:spPr>
      <dgm:t>
        <a:bodyPr/>
        <a:lstStyle/>
        <a:p>
          <a:r>
            <a:rPr lang="es-ES" dirty="0"/>
            <a:t>Licencias</a:t>
          </a:r>
          <a:endParaRPr lang="es-EC" dirty="0"/>
        </a:p>
      </dgm:t>
    </dgm:pt>
    <dgm:pt modelId="{AB44B41F-1816-4D92-BE2F-8C8B38B6826F}" type="parTrans" cxnId="{1300B8FE-B39D-4CE2-9DD1-E767337F650C}">
      <dgm:prSet/>
      <dgm:spPr/>
      <dgm:t>
        <a:bodyPr/>
        <a:lstStyle/>
        <a:p>
          <a:endParaRPr lang="es-EC"/>
        </a:p>
      </dgm:t>
    </dgm:pt>
    <dgm:pt modelId="{D3A77334-6C0C-4C21-AC9F-47346F1E45CF}" type="sibTrans" cxnId="{1300B8FE-B39D-4CE2-9DD1-E767337F650C}">
      <dgm:prSet/>
      <dgm:spPr/>
      <dgm:t>
        <a:bodyPr/>
        <a:lstStyle/>
        <a:p>
          <a:endParaRPr lang="es-EC"/>
        </a:p>
      </dgm:t>
    </dgm:pt>
    <dgm:pt modelId="{AB568F86-C4EC-496F-92B6-2DA69D90E946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dirty="0"/>
            <a:t>Licencias sin remuneración #30</a:t>
          </a:r>
          <a:endParaRPr lang="es-EC" sz="1200" dirty="0"/>
        </a:p>
      </dgm:t>
    </dgm:pt>
    <dgm:pt modelId="{310D6907-08D7-4BBA-A6B9-8F300716817C}" type="parTrans" cxnId="{378ED47C-D7EC-4734-9189-BB5D92E997F3}">
      <dgm:prSet/>
      <dgm:spPr/>
      <dgm:t>
        <a:bodyPr/>
        <a:lstStyle/>
        <a:p>
          <a:endParaRPr lang="es-EC"/>
        </a:p>
      </dgm:t>
    </dgm:pt>
    <dgm:pt modelId="{72187A11-179A-48AD-A12F-1095A3893B72}" type="sibTrans" cxnId="{378ED47C-D7EC-4734-9189-BB5D92E997F3}">
      <dgm:prSet/>
      <dgm:spPr/>
      <dgm:t>
        <a:bodyPr/>
        <a:lstStyle/>
        <a:p>
          <a:endParaRPr lang="es-EC"/>
        </a:p>
      </dgm:t>
    </dgm:pt>
    <dgm:pt modelId="{EE5C788A-C505-48A9-9B0C-72E4EA4DBA24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dirty="0"/>
            <a:t>Licencia con remuneración #6</a:t>
          </a:r>
          <a:endParaRPr lang="es-EC" sz="1200" dirty="0">
            <a:highlight>
              <a:srgbClr val="FFFF00"/>
            </a:highlight>
          </a:endParaRPr>
        </a:p>
      </dgm:t>
    </dgm:pt>
    <dgm:pt modelId="{4713E335-9AED-43A1-B8B5-1BA802C033CD}" type="parTrans" cxnId="{102A23B7-F6F6-4644-8596-72AA242CF568}">
      <dgm:prSet/>
      <dgm:spPr/>
      <dgm:t>
        <a:bodyPr/>
        <a:lstStyle/>
        <a:p>
          <a:endParaRPr lang="es-EC"/>
        </a:p>
      </dgm:t>
    </dgm:pt>
    <dgm:pt modelId="{3CE762B5-F557-482D-8A0A-E00B6C29EC52}" type="sibTrans" cxnId="{102A23B7-F6F6-4644-8596-72AA242CF568}">
      <dgm:prSet/>
      <dgm:spPr/>
      <dgm:t>
        <a:bodyPr/>
        <a:lstStyle/>
        <a:p>
          <a:endParaRPr lang="es-EC"/>
        </a:p>
      </dgm:t>
    </dgm:pt>
    <dgm:pt modelId="{3A8A814B-0063-480B-BE56-59B31CF7FB06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dirty="0"/>
            <a:t>Licencia por enfermedad #258</a:t>
          </a:r>
          <a:endParaRPr lang="es-EC" sz="1200" dirty="0">
            <a:highlight>
              <a:srgbClr val="FFFF00"/>
            </a:highlight>
          </a:endParaRPr>
        </a:p>
      </dgm:t>
    </dgm:pt>
    <dgm:pt modelId="{06D3A5B0-762B-4F7D-8179-9751C5B6E033}" type="parTrans" cxnId="{FD5297D2-EA15-4FFC-80A7-4B117B0D1BD4}">
      <dgm:prSet/>
      <dgm:spPr/>
      <dgm:t>
        <a:bodyPr/>
        <a:lstStyle/>
        <a:p>
          <a:endParaRPr lang="es-EC"/>
        </a:p>
      </dgm:t>
    </dgm:pt>
    <dgm:pt modelId="{FF0445EE-B671-4869-AE50-93B8D720EF12}" type="sibTrans" cxnId="{FD5297D2-EA15-4FFC-80A7-4B117B0D1BD4}">
      <dgm:prSet/>
      <dgm:spPr/>
      <dgm:t>
        <a:bodyPr/>
        <a:lstStyle/>
        <a:p>
          <a:endParaRPr lang="es-EC"/>
        </a:p>
      </dgm:t>
    </dgm:pt>
    <dgm:pt modelId="{3B2F28D8-79EC-440B-B118-B821F8909FA6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dirty="0"/>
            <a:t>Licencia por Calamidad domestica #54</a:t>
          </a:r>
          <a:endParaRPr lang="es-EC" sz="1200" dirty="0">
            <a:highlight>
              <a:srgbClr val="FFFF00"/>
            </a:highlight>
          </a:endParaRPr>
        </a:p>
      </dgm:t>
    </dgm:pt>
    <dgm:pt modelId="{A974EA42-DC85-4C9C-954F-ED97196092FD}" type="parTrans" cxnId="{75460744-E560-4BC5-9EAB-95BBE67B5411}">
      <dgm:prSet/>
      <dgm:spPr/>
      <dgm:t>
        <a:bodyPr/>
        <a:lstStyle/>
        <a:p>
          <a:endParaRPr lang="es-EC"/>
        </a:p>
      </dgm:t>
    </dgm:pt>
    <dgm:pt modelId="{20DC0B91-6F2F-48E1-99DF-5018FE8C1673}" type="sibTrans" cxnId="{75460744-E560-4BC5-9EAB-95BBE67B5411}">
      <dgm:prSet/>
      <dgm:spPr/>
      <dgm:t>
        <a:bodyPr/>
        <a:lstStyle/>
        <a:p>
          <a:endParaRPr lang="es-EC"/>
        </a:p>
      </dgm:t>
    </dgm:pt>
    <dgm:pt modelId="{DB62610F-8A45-46A7-A9A7-221382ECB854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C" sz="1200" b="0" i="0" u="none" dirty="0"/>
            <a:t>Licencia por maternidad #2</a:t>
          </a:r>
          <a:endParaRPr lang="es-EC" sz="1200" b="0" dirty="0"/>
        </a:p>
      </dgm:t>
    </dgm:pt>
    <dgm:pt modelId="{E78BE81F-5EC0-461A-834A-61F7365CDFBA}" type="parTrans" cxnId="{C032E7CD-7A91-41B7-BEFB-8CE2B86A7AA7}">
      <dgm:prSet/>
      <dgm:spPr/>
      <dgm:t>
        <a:bodyPr/>
        <a:lstStyle/>
        <a:p>
          <a:endParaRPr lang="es-EC"/>
        </a:p>
      </dgm:t>
    </dgm:pt>
    <dgm:pt modelId="{851D6BB3-EDD9-486F-B9BF-54A18FEDDE30}" type="sibTrans" cxnId="{C032E7CD-7A91-41B7-BEFB-8CE2B86A7AA7}">
      <dgm:prSet/>
      <dgm:spPr/>
      <dgm:t>
        <a:bodyPr/>
        <a:lstStyle/>
        <a:p>
          <a:endParaRPr lang="es-EC"/>
        </a:p>
      </dgm:t>
    </dgm:pt>
    <dgm:pt modelId="{C3429D67-68A3-4F1C-9D69-114B5A2B2992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ES" sz="1200" b="0" dirty="0"/>
            <a:t>Licencias por vacaciones #21</a:t>
          </a:r>
          <a:endParaRPr lang="es-EC" sz="1000" b="0" dirty="0"/>
        </a:p>
      </dgm:t>
    </dgm:pt>
    <dgm:pt modelId="{D6FF0B0A-3A14-4D50-A8C1-A3330C9BC77C}" type="parTrans" cxnId="{8019558C-B1FC-4201-B8E1-0C3012DCEECE}">
      <dgm:prSet/>
      <dgm:spPr/>
      <dgm:t>
        <a:bodyPr/>
        <a:lstStyle/>
        <a:p>
          <a:endParaRPr lang="es-EC"/>
        </a:p>
      </dgm:t>
    </dgm:pt>
    <dgm:pt modelId="{B9721334-BA15-4F03-A757-663725DCB659}" type="sibTrans" cxnId="{8019558C-B1FC-4201-B8E1-0C3012DCEECE}">
      <dgm:prSet/>
      <dgm:spPr/>
      <dgm:t>
        <a:bodyPr/>
        <a:lstStyle/>
        <a:p>
          <a:endParaRPr lang="es-EC"/>
        </a:p>
      </dgm:t>
    </dgm:pt>
    <dgm:pt modelId="{5D7B9858-C411-4708-802E-B7E9DF2AC56D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MX" sz="1200" b="0" dirty="0"/>
            <a:t>Licencia por otros #20</a:t>
          </a:r>
          <a:endParaRPr lang="es-EC" sz="1200" b="0" dirty="0">
            <a:highlight>
              <a:srgbClr val="FFFF00"/>
            </a:highlight>
          </a:endParaRPr>
        </a:p>
      </dgm:t>
    </dgm:pt>
    <dgm:pt modelId="{920427C9-A9B5-4AC5-A145-89D5145A620F}" type="parTrans" cxnId="{F595A654-9E83-4230-800B-38E3997A4BA5}">
      <dgm:prSet/>
      <dgm:spPr/>
      <dgm:t>
        <a:bodyPr/>
        <a:lstStyle/>
        <a:p>
          <a:endParaRPr lang="es-EC"/>
        </a:p>
      </dgm:t>
    </dgm:pt>
    <dgm:pt modelId="{434E0666-5209-4B10-A860-908E12D0D195}" type="sibTrans" cxnId="{F595A654-9E83-4230-800B-38E3997A4BA5}">
      <dgm:prSet/>
      <dgm:spPr/>
      <dgm:t>
        <a:bodyPr/>
        <a:lstStyle/>
        <a:p>
          <a:endParaRPr lang="es-EC"/>
        </a:p>
      </dgm:t>
    </dgm:pt>
    <dgm:pt modelId="{CE2B899D-8150-4141-A023-555E6BFA2E1F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MX" sz="1200" b="0" dirty="0"/>
            <a:t>Licencia por paternidad # 1</a:t>
          </a:r>
          <a:endParaRPr lang="es-EC" sz="1200" b="0" dirty="0"/>
        </a:p>
      </dgm:t>
    </dgm:pt>
    <dgm:pt modelId="{A7967E2E-6ABB-4EB1-AF67-6A5D5536C1D5}" type="parTrans" cxnId="{203BEB7B-9260-4EB1-B5EC-790DFCFFC3CB}">
      <dgm:prSet/>
      <dgm:spPr/>
      <dgm:t>
        <a:bodyPr/>
        <a:lstStyle/>
        <a:p>
          <a:endParaRPr lang="es-EC"/>
        </a:p>
      </dgm:t>
    </dgm:pt>
    <dgm:pt modelId="{81999B43-95B9-4B57-9ACD-16991E6292F7}" type="sibTrans" cxnId="{203BEB7B-9260-4EB1-B5EC-790DFCFFC3CB}">
      <dgm:prSet/>
      <dgm:spPr/>
      <dgm:t>
        <a:bodyPr/>
        <a:lstStyle/>
        <a:p>
          <a:endParaRPr lang="es-EC"/>
        </a:p>
      </dgm:t>
    </dgm:pt>
    <dgm:pt modelId="{E1C24761-4FD9-45C0-BDC3-64334FE6D0F0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r>
            <a:rPr lang="es-MX" sz="1200" dirty="0"/>
            <a:t>Permiso por horas de estudios #0</a:t>
          </a:r>
          <a:endParaRPr lang="es-EC" sz="1200" dirty="0"/>
        </a:p>
      </dgm:t>
    </dgm:pt>
    <dgm:pt modelId="{B85901B4-A61E-4BB6-8A98-919810D7DBC1}" type="parTrans" cxnId="{D5E5FB95-E82E-4CFF-B60A-A57E9042E35F}">
      <dgm:prSet/>
      <dgm:spPr/>
      <dgm:t>
        <a:bodyPr/>
        <a:lstStyle/>
        <a:p>
          <a:endParaRPr lang="es-EC"/>
        </a:p>
      </dgm:t>
    </dgm:pt>
    <dgm:pt modelId="{9E25CA99-5470-4CC4-A228-F7F24E6B4D63}" type="sibTrans" cxnId="{D5E5FB95-E82E-4CFF-B60A-A57E9042E35F}">
      <dgm:prSet/>
      <dgm:spPr/>
      <dgm:t>
        <a:bodyPr/>
        <a:lstStyle/>
        <a:p>
          <a:endParaRPr lang="es-EC"/>
        </a:p>
      </dgm:t>
    </dgm:pt>
    <dgm:pt modelId="{12083E53-136D-4DF3-AB32-BBF4CA2D6FBF}">
      <dgm:prSet phldrT="[Texto]" custT="1"/>
      <dgm:spPr>
        <a:solidFill>
          <a:srgbClr val="9DC3E6">
            <a:alpha val="90000"/>
          </a:srgbClr>
        </a:solidFill>
      </dgm:spPr>
      <dgm:t>
        <a:bodyPr/>
        <a:lstStyle/>
        <a:p>
          <a:pPr algn="l"/>
          <a:endParaRPr lang="es-EC" sz="1400" dirty="0"/>
        </a:p>
      </dgm:t>
    </dgm:pt>
    <dgm:pt modelId="{CA845490-02C9-4F18-AC44-55D898632F98}" type="parTrans" cxnId="{70501DEF-5F3C-4C4D-A49A-B0D40BF8A8D1}">
      <dgm:prSet/>
      <dgm:spPr/>
      <dgm:t>
        <a:bodyPr/>
        <a:lstStyle/>
        <a:p>
          <a:endParaRPr lang="es-EC"/>
        </a:p>
      </dgm:t>
    </dgm:pt>
    <dgm:pt modelId="{5EDB410F-0750-4DF1-B0FB-9FF4B40204DD}" type="sibTrans" cxnId="{70501DEF-5F3C-4C4D-A49A-B0D40BF8A8D1}">
      <dgm:prSet/>
      <dgm:spPr/>
      <dgm:t>
        <a:bodyPr/>
        <a:lstStyle/>
        <a:p>
          <a:endParaRPr lang="es-EC"/>
        </a:p>
      </dgm:t>
    </dgm:pt>
    <dgm:pt modelId="{DB064DEC-098E-453C-A665-F7AB51380876}" type="pres">
      <dgm:prSet presAssocID="{FD47A636-10DA-4DAD-95F5-8434AD24EDBB}" presName="Name0" presStyleCnt="0">
        <dgm:presLayoutVars>
          <dgm:dir/>
          <dgm:animLvl val="lvl"/>
          <dgm:resizeHandles/>
        </dgm:presLayoutVars>
      </dgm:prSet>
      <dgm:spPr/>
    </dgm:pt>
    <dgm:pt modelId="{75745703-87C5-4177-BDE6-4552973F9F93}" type="pres">
      <dgm:prSet presAssocID="{C914DDC2-1629-4AB4-B9A2-9226DF214282}" presName="linNode" presStyleCnt="0"/>
      <dgm:spPr/>
    </dgm:pt>
    <dgm:pt modelId="{65BE8E0E-8B04-4F22-963E-2D19AB05A3BA}" type="pres">
      <dgm:prSet presAssocID="{C914DDC2-1629-4AB4-B9A2-9226DF214282}" presName="parentShp" presStyleLbl="node1" presStyleIdx="0" presStyleCnt="2" custScaleX="75101" custScaleY="49529" custLinFactNeighborX="-4131" custLinFactNeighborY="9269">
        <dgm:presLayoutVars>
          <dgm:bulletEnabled val="1"/>
        </dgm:presLayoutVars>
      </dgm:prSet>
      <dgm:spPr/>
    </dgm:pt>
    <dgm:pt modelId="{83C7AB60-87C4-48DC-B20D-F71BDD54E249}" type="pres">
      <dgm:prSet presAssocID="{C914DDC2-1629-4AB4-B9A2-9226DF214282}" presName="childShp" presStyleLbl="bgAccFollowNode1" presStyleIdx="0" presStyleCnt="2" custScaleX="113208" custScaleY="54754" custLinFactNeighborX="45" custLinFactNeighborY="8232">
        <dgm:presLayoutVars>
          <dgm:bulletEnabled val="1"/>
        </dgm:presLayoutVars>
      </dgm:prSet>
      <dgm:spPr/>
    </dgm:pt>
    <dgm:pt modelId="{31D7E74A-A58F-4F73-93DF-E2ED2F9833C2}" type="pres">
      <dgm:prSet presAssocID="{4384ADA2-D112-4A08-8F44-15F2FCDB82C7}" presName="spacing" presStyleCnt="0"/>
      <dgm:spPr/>
    </dgm:pt>
    <dgm:pt modelId="{AB0E898E-21B1-404F-8609-E95F5A1CEB8D}" type="pres">
      <dgm:prSet presAssocID="{054A6C93-ABBA-4F7C-BB13-EB185DC07F05}" presName="linNode" presStyleCnt="0"/>
      <dgm:spPr/>
    </dgm:pt>
    <dgm:pt modelId="{F03860F4-ACE1-4728-B04E-E5DB18A35B59}" type="pres">
      <dgm:prSet presAssocID="{054A6C93-ABBA-4F7C-BB13-EB185DC07F05}" presName="parentShp" presStyleLbl="node1" presStyleIdx="1" presStyleCnt="2" custScaleX="74728" custScaleY="108234" custLinFactNeighborX="-4246">
        <dgm:presLayoutVars>
          <dgm:bulletEnabled val="1"/>
        </dgm:presLayoutVars>
      </dgm:prSet>
      <dgm:spPr/>
    </dgm:pt>
    <dgm:pt modelId="{B8EE4561-9406-4484-A723-4CA79690C8D6}" type="pres">
      <dgm:prSet presAssocID="{054A6C93-ABBA-4F7C-BB13-EB185DC07F05}" presName="childShp" presStyleLbl="bgAccFollowNode1" presStyleIdx="1" presStyleCnt="2" custScaleX="111836" custScaleY="142069" custLinFactNeighborX="702">
        <dgm:presLayoutVars>
          <dgm:bulletEnabled val="1"/>
        </dgm:presLayoutVars>
      </dgm:prSet>
      <dgm:spPr/>
    </dgm:pt>
  </dgm:ptLst>
  <dgm:cxnLst>
    <dgm:cxn modelId="{68D2AA0B-142E-499F-97CA-5B54514B0CC5}" type="presOf" srcId="{C3429D67-68A3-4F1C-9D69-114B5A2B2992}" destId="{B8EE4561-9406-4484-A723-4CA79690C8D6}" srcOrd="0" destOrd="8" presId="urn:microsoft.com/office/officeart/2005/8/layout/vList6"/>
    <dgm:cxn modelId="{8F74D70E-70D1-49EE-BE3F-943A6B464446}" type="presOf" srcId="{054A6C93-ABBA-4F7C-BB13-EB185DC07F05}" destId="{F03860F4-ACE1-4728-B04E-E5DB18A35B59}" srcOrd="0" destOrd="0" presId="urn:microsoft.com/office/officeart/2005/8/layout/vList6"/>
    <dgm:cxn modelId="{69420E0F-86FC-48E3-9268-46468871D97A}" type="presOf" srcId="{4AD5EFBD-2D78-40F0-A4AE-90FAC434C0CA}" destId="{83C7AB60-87C4-48DC-B20D-F71BDD54E249}" srcOrd="0" destOrd="2" presId="urn:microsoft.com/office/officeart/2005/8/layout/vList6"/>
    <dgm:cxn modelId="{7787181B-C263-4C48-B29D-80C3F606CBC4}" srcId="{C914DDC2-1629-4AB4-B9A2-9226DF214282}" destId="{3B6697C1-333B-45DE-8F4A-BD167D8198E3}" srcOrd="1" destOrd="0" parTransId="{DCEAB4D5-C330-4DB5-9633-1114C57AFFC4}" sibTransId="{5CD195A5-F43F-435C-8600-CE0D68832995}"/>
    <dgm:cxn modelId="{797D923B-AF2C-4B7A-985B-10D2C5891690}" type="presOf" srcId="{3B2F28D8-79EC-440B-B118-B821F8909FA6}" destId="{B8EE4561-9406-4484-A723-4CA79690C8D6}" srcOrd="0" destOrd="4" presId="urn:microsoft.com/office/officeart/2005/8/layout/vList6"/>
    <dgm:cxn modelId="{9162D160-FB96-47B2-951F-CE9A824658EC}" type="presOf" srcId="{3B6697C1-333B-45DE-8F4A-BD167D8198E3}" destId="{83C7AB60-87C4-48DC-B20D-F71BDD54E249}" srcOrd="0" destOrd="1" presId="urn:microsoft.com/office/officeart/2005/8/layout/vList6"/>
    <dgm:cxn modelId="{75460744-E560-4BC5-9EAB-95BBE67B5411}" srcId="{054A6C93-ABBA-4F7C-BB13-EB185DC07F05}" destId="{3B2F28D8-79EC-440B-B118-B821F8909FA6}" srcOrd="4" destOrd="0" parTransId="{A974EA42-DC85-4C9C-954F-ED97196092FD}" sibTransId="{20DC0B91-6F2F-48E1-99DF-5018FE8C1673}"/>
    <dgm:cxn modelId="{7A11374E-A148-40BE-82A9-3F1A3DAB39C2}" type="presOf" srcId="{AB568F86-C4EC-496F-92B6-2DA69D90E946}" destId="{B8EE4561-9406-4484-A723-4CA79690C8D6}" srcOrd="0" destOrd="0" presId="urn:microsoft.com/office/officeart/2005/8/layout/vList6"/>
    <dgm:cxn modelId="{95EB6B72-7A9A-4822-B2A0-D2C191407121}" type="presOf" srcId="{5D7B9858-C411-4708-802E-B7E9DF2AC56D}" destId="{B8EE4561-9406-4484-A723-4CA79690C8D6}" srcOrd="0" destOrd="7" presId="urn:microsoft.com/office/officeart/2005/8/layout/vList6"/>
    <dgm:cxn modelId="{F595A654-9E83-4230-800B-38E3997A4BA5}" srcId="{054A6C93-ABBA-4F7C-BB13-EB185DC07F05}" destId="{5D7B9858-C411-4708-802E-B7E9DF2AC56D}" srcOrd="7" destOrd="0" parTransId="{920427C9-A9B5-4AC5-A145-89D5145A620F}" sibTransId="{434E0666-5209-4B10-A860-908E12D0D195}"/>
    <dgm:cxn modelId="{203BEB7B-9260-4EB1-B5EC-790DFCFFC3CB}" srcId="{054A6C93-ABBA-4F7C-BB13-EB185DC07F05}" destId="{CE2B899D-8150-4141-A023-555E6BFA2E1F}" srcOrd="6" destOrd="0" parTransId="{A7967E2E-6ABB-4EB1-AF67-6A5D5536C1D5}" sibTransId="{81999B43-95B9-4B57-9ACD-16991E6292F7}"/>
    <dgm:cxn modelId="{378ED47C-D7EC-4734-9189-BB5D92E997F3}" srcId="{054A6C93-ABBA-4F7C-BB13-EB185DC07F05}" destId="{AB568F86-C4EC-496F-92B6-2DA69D90E946}" srcOrd="0" destOrd="0" parTransId="{310D6907-08D7-4BBA-A6B9-8F300716817C}" sibTransId="{72187A11-179A-48AD-A12F-1095A3893B72}"/>
    <dgm:cxn modelId="{B0A3F87C-E92F-43AC-B9FB-9E22B4367881}" type="presOf" srcId="{FD47A636-10DA-4DAD-95F5-8434AD24EDBB}" destId="{DB064DEC-098E-453C-A665-F7AB51380876}" srcOrd="0" destOrd="0" presId="urn:microsoft.com/office/officeart/2005/8/layout/vList6"/>
    <dgm:cxn modelId="{C0FD7883-16B2-4711-9386-C2152AF3B221}" type="presOf" srcId="{E1C24761-4FD9-45C0-BDC3-64334FE6D0F0}" destId="{B8EE4561-9406-4484-A723-4CA79690C8D6}" srcOrd="0" destOrd="2" presId="urn:microsoft.com/office/officeart/2005/8/layout/vList6"/>
    <dgm:cxn modelId="{8019558C-B1FC-4201-B8E1-0C3012DCEECE}" srcId="{054A6C93-ABBA-4F7C-BB13-EB185DC07F05}" destId="{C3429D67-68A3-4F1C-9D69-114B5A2B2992}" srcOrd="8" destOrd="0" parTransId="{D6FF0B0A-3A14-4D50-A8C1-A3330C9BC77C}" sibTransId="{B9721334-BA15-4F03-A757-663725DCB659}"/>
    <dgm:cxn modelId="{D5E5FB95-E82E-4CFF-B60A-A57E9042E35F}" srcId="{054A6C93-ABBA-4F7C-BB13-EB185DC07F05}" destId="{E1C24761-4FD9-45C0-BDC3-64334FE6D0F0}" srcOrd="2" destOrd="0" parTransId="{B85901B4-A61E-4BB6-8A98-919810D7DBC1}" sibTransId="{9E25CA99-5470-4CC4-A228-F7F24E6B4D63}"/>
    <dgm:cxn modelId="{1329399C-1CC9-45DB-83C4-9BA46BC71E57}" type="presOf" srcId="{CE2B899D-8150-4141-A023-555E6BFA2E1F}" destId="{B8EE4561-9406-4484-A723-4CA79690C8D6}" srcOrd="0" destOrd="6" presId="urn:microsoft.com/office/officeart/2005/8/layout/vList6"/>
    <dgm:cxn modelId="{D70EBFB1-8563-45EB-9ABC-9F6BD21DEC72}" type="presOf" srcId="{12083E53-136D-4DF3-AB32-BBF4CA2D6FBF}" destId="{83C7AB60-87C4-48DC-B20D-F71BDD54E249}" srcOrd="0" destOrd="0" presId="urn:microsoft.com/office/officeart/2005/8/layout/vList6"/>
    <dgm:cxn modelId="{431D6CB5-E429-41B0-AD15-09E08FEE9B05}" srcId="{C914DDC2-1629-4AB4-B9A2-9226DF214282}" destId="{4AD5EFBD-2D78-40F0-A4AE-90FAC434C0CA}" srcOrd="2" destOrd="0" parTransId="{DBEDF280-8169-4415-842A-52706FAC710E}" sibTransId="{F999AE5F-FCAE-4458-85FE-1045A664F67E}"/>
    <dgm:cxn modelId="{102A23B7-F6F6-4644-8596-72AA242CF568}" srcId="{054A6C93-ABBA-4F7C-BB13-EB185DC07F05}" destId="{EE5C788A-C505-48A9-9B0C-72E4EA4DBA24}" srcOrd="1" destOrd="0" parTransId="{4713E335-9AED-43A1-B8B5-1BA802C033CD}" sibTransId="{3CE762B5-F557-482D-8A0A-E00B6C29EC52}"/>
    <dgm:cxn modelId="{58D1DECD-7361-4F9B-B07E-38E8D6EADA53}" type="presOf" srcId="{C914DDC2-1629-4AB4-B9A2-9226DF214282}" destId="{65BE8E0E-8B04-4F22-963E-2D19AB05A3BA}" srcOrd="0" destOrd="0" presId="urn:microsoft.com/office/officeart/2005/8/layout/vList6"/>
    <dgm:cxn modelId="{C032E7CD-7A91-41B7-BEFB-8CE2B86A7AA7}" srcId="{054A6C93-ABBA-4F7C-BB13-EB185DC07F05}" destId="{DB62610F-8A45-46A7-A9A7-221382ECB854}" srcOrd="5" destOrd="0" parTransId="{E78BE81F-5EC0-461A-834A-61F7365CDFBA}" sibTransId="{851D6BB3-EDD9-486F-B9BF-54A18FEDDE30}"/>
    <dgm:cxn modelId="{FD5297D2-EA15-4FFC-80A7-4B117B0D1BD4}" srcId="{054A6C93-ABBA-4F7C-BB13-EB185DC07F05}" destId="{3A8A814B-0063-480B-BE56-59B31CF7FB06}" srcOrd="3" destOrd="0" parTransId="{06D3A5B0-762B-4F7D-8179-9751C5B6E033}" sibTransId="{FF0445EE-B671-4869-AE50-93B8D720EF12}"/>
    <dgm:cxn modelId="{31F410D7-80E9-4474-AC49-A65EBE2A0E8F}" type="presOf" srcId="{DB62610F-8A45-46A7-A9A7-221382ECB854}" destId="{B8EE4561-9406-4484-A723-4CA79690C8D6}" srcOrd="0" destOrd="5" presId="urn:microsoft.com/office/officeart/2005/8/layout/vList6"/>
    <dgm:cxn modelId="{26F9CBDA-3692-47D2-99B6-9C40EDF59E00}" srcId="{FD47A636-10DA-4DAD-95F5-8434AD24EDBB}" destId="{C914DDC2-1629-4AB4-B9A2-9226DF214282}" srcOrd="0" destOrd="0" parTransId="{C990FC91-053F-45DA-8782-751728F04E1A}" sibTransId="{4384ADA2-D112-4A08-8F44-15F2FCDB82C7}"/>
    <dgm:cxn modelId="{9997F3DF-9D3F-4888-AFFB-32AEEB087C0D}" type="presOf" srcId="{3A8A814B-0063-480B-BE56-59B31CF7FB06}" destId="{B8EE4561-9406-4484-A723-4CA79690C8D6}" srcOrd="0" destOrd="3" presId="urn:microsoft.com/office/officeart/2005/8/layout/vList6"/>
    <dgm:cxn modelId="{70501DEF-5F3C-4C4D-A49A-B0D40BF8A8D1}" srcId="{C914DDC2-1629-4AB4-B9A2-9226DF214282}" destId="{12083E53-136D-4DF3-AB32-BBF4CA2D6FBF}" srcOrd="0" destOrd="0" parTransId="{CA845490-02C9-4F18-AC44-55D898632F98}" sibTransId="{5EDB410F-0750-4DF1-B0FB-9FF4B40204DD}"/>
    <dgm:cxn modelId="{E52CE7F2-AF43-48DC-B93C-C56006BE1552}" type="presOf" srcId="{EE5C788A-C505-48A9-9B0C-72E4EA4DBA24}" destId="{B8EE4561-9406-4484-A723-4CA79690C8D6}" srcOrd="0" destOrd="1" presId="urn:microsoft.com/office/officeart/2005/8/layout/vList6"/>
    <dgm:cxn modelId="{1300B8FE-B39D-4CE2-9DD1-E767337F650C}" srcId="{FD47A636-10DA-4DAD-95F5-8434AD24EDBB}" destId="{054A6C93-ABBA-4F7C-BB13-EB185DC07F05}" srcOrd="1" destOrd="0" parTransId="{AB44B41F-1816-4D92-BE2F-8C8B38B6826F}" sibTransId="{D3A77334-6C0C-4C21-AC9F-47346F1E45CF}"/>
    <dgm:cxn modelId="{7EBAB963-8FF7-4EF5-BF45-216334E9343E}" type="presParOf" srcId="{DB064DEC-098E-453C-A665-F7AB51380876}" destId="{75745703-87C5-4177-BDE6-4552973F9F93}" srcOrd="0" destOrd="0" presId="urn:microsoft.com/office/officeart/2005/8/layout/vList6"/>
    <dgm:cxn modelId="{D14A5926-3F97-402C-AFED-B83EAB6D864E}" type="presParOf" srcId="{75745703-87C5-4177-BDE6-4552973F9F93}" destId="{65BE8E0E-8B04-4F22-963E-2D19AB05A3BA}" srcOrd="0" destOrd="0" presId="urn:microsoft.com/office/officeart/2005/8/layout/vList6"/>
    <dgm:cxn modelId="{63C38C2B-9750-4E19-AB99-D0453D6708EC}" type="presParOf" srcId="{75745703-87C5-4177-BDE6-4552973F9F93}" destId="{83C7AB60-87C4-48DC-B20D-F71BDD54E249}" srcOrd="1" destOrd="0" presId="urn:microsoft.com/office/officeart/2005/8/layout/vList6"/>
    <dgm:cxn modelId="{81A2EED8-1C5A-4716-86B9-2D8BBA6AA38B}" type="presParOf" srcId="{DB064DEC-098E-453C-A665-F7AB51380876}" destId="{31D7E74A-A58F-4F73-93DF-E2ED2F9833C2}" srcOrd="1" destOrd="0" presId="urn:microsoft.com/office/officeart/2005/8/layout/vList6"/>
    <dgm:cxn modelId="{F65E5DFC-F4D5-42A0-962E-D22B132D59E0}" type="presParOf" srcId="{DB064DEC-098E-453C-A665-F7AB51380876}" destId="{AB0E898E-21B1-404F-8609-E95F5A1CEB8D}" srcOrd="2" destOrd="0" presId="urn:microsoft.com/office/officeart/2005/8/layout/vList6"/>
    <dgm:cxn modelId="{9D1676F2-4CD2-41C1-9CC1-9FA436979DDD}" type="presParOf" srcId="{AB0E898E-21B1-404F-8609-E95F5A1CEB8D}" destId="{F03860F4-ACE1-4728-B04E-E5DB18A35B59}" srcOrd="0" destOrd="0" presId="urn:microsoft.com/office/officeart/2005/8/layout/vList6"/>
    <dgm:cxn modelId="{07AA8B0E-467D-4561-8478-3EB66B002A4B}" type="presParOf" srcId="{AB0E898E-21B1-404F-8609-E95F5A1CEB8D}" destId="{B8EE4561-9406-4484-A723-4CA79690C8D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7259D5-F562-4C2D-8910-9C50B0368E0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0B91E02B-D351-4DF0-B59B-2357B20526CC}">
      <dgm:prSet phldrT="[Texto]"/>
      <dgm:spPr/>
      <dgm:t>
        <a:bodyPr/>
        <a:lstStyle/>
        <a:p>
          <a:r>
            <a:rPr lang="en-US" b="1" dirty="0"/>
            <a:t>RM </a:t>
          </a:r>
        </a:p>
        <a:p>
          <a:r>
            <a:rPr lang="es-EC" b="0" i="0" u="none" dirty="0"/>
            <a:t>$   3.109.394,58  </a:t>
          </a:r>
          <a:endParaRPr lang="es-ES" b="1" dirty="0"/>
        </a:p>
      </dgm:t>
    </dgm:pt>
    <dgm:pt modelId="{4F8DB1D8-6CA7-4578-8852-131F259EDEDF}" type="parTrans" cxnId="{AB143AAF-8192-4449-B380-29DAE1AD6F8A}">
      <dgm:prSet/>
      <dgm:spPr/>
      <dgm:t>
        <a:bodyPr/>
        <a:lstStyle/>
        <a:p>
          <a:endParaRPr lang="es-ES" b="1"/>
        </a:p>
      </dgm:t>
    </dgm:pt>
    <dgm:pt modelId="{84095283-9022-4AFF-8A41-AF866A53ED23}" type="sibTrans" cxnId="{AB143AAF-8192-4449-B380-29DAE1AD6F8A}">
      <dgm:prSet/>
      <dgm:spPr/>
      <dgm:t>
        <a:bodyPr/>
        <a:lstStyle/>
        <a:p>
          <a:endParaRPr lang="es-ES" b="1"/>
        </a:p>
      </dgm:t>
    </dgm:pt>
    <dgm:pt modelId="{2F4AFF7C-BB06-416F-8671-AE2D3CC8B4EE}">
      <dgm:prSet phldrT="[Texto]"/>
      <dgm:spPr/>
      <dgm:t>
        <a:bodyPr/>
        <a:lstStyle/>
        <a:p>
          <a:r>
            <a:rPr lang="en-US" b="1" dirty="0"/>
            <a:t>Decimo 3</a:t>
          </a:r>
        </a:p>
        <a:p>
          <a:r>
            <a:rPr lang="es-EC" b="0" i="0" u="none" dirty="0"/>
            <a:t>$  101.612,70  </a:t>
          </a:r>
          <a:endParaRPr lang="es-ES" b="1" dirty="0"/>
        </a:p>
      </dgm:t>
    </dgm:pt>
    <dgm:pt modelId="{B0D62E47-FCAE-405D-9007-EFAAC2282F76}" type="parTrans" cxnId="{C38EACBC-65F8-4504-A35C-9383236441D9}">
      <dgm:prSet/>
      <dgm:spPr/>
      <dgm:t>
        <a:bodyPr/>
        <a:lstStyle/>
        <a:p>
          <a:endParaRPr lang="es-ES" b="1"/>
        </a:p>
      </dgm:t>
    </dgm:pt>
    <dgm:pt modelId="{B9CAA71E-DDD0-402F-A4EC-7F5C6E54E68E}" type="sibTrans" cxnId="{C38EACBC-65F8-4504-A35C-9383236441D9}">
      <dgm:prSet/>
      <dgm:spPr/>
      <dgm:t>
        <a:bodyPr/>
        <a:lstStyle/>
        <a:p>
          <a:endParaRPr lang="es-ES" b="1"/>
        </a:p>
      </dgm:t>
    </dgm:pt>
    <dgm:pt modelId="{867DB3F9-B8F9-4FCC-97BB-74677FEF8607}">
      <dgm:prSet phldrT="[Texto]"/>
      <dgm:spPr/>
      <dgm:t>
        <a:bodyPr/>
        <a:lstStyle/>
        <a:p>
          <a:r>
            <a:rPr lang="en-US" b="1" dirty="0"/>
            <a:t>Decimo 4</a:t>
          </a:r>
        </a:p>
        <a:p>
          <a:r>
            <a:rPr lang="es-EC" b="0" i="0" u="none" dirty="0"/>
            <a:t>$   30.666,67  </a:t>
          </a:r>
          <a:endParaRPr lang="es-ES" b="1" dirty="0"/>
        </a:p>
      </dgm:t>
    </dgm:pt>
    <dgm:pt modelId="{D12D0F57-C886-4AAD-8A72-E73E4671CE3B}" type="parTrans" cxnId="{DD7E8B8B-A39D-4337-92B9-C4C9796E69D8}">
      <dgm:prSet/>
      <dgm:spPr/>
      <dgm:t>
        <a:bodyPr/>
        <a:lstStyle/>
        <a:p>
          <a:endParaRPr lang="es-ES" b="1"/>
        </a:p>
      </dgm:t>
    </dgm:pt>
    <dgm:pt modelId="{7EEB2C0A-08A3-4CF4-AC79-4E435DD5D789}" type="sibTrans" cxnId="{DD7E8B8B-A39D-4337-92B9-C4C9796E69D8}">
      <dgm:prSet/>
      <dgm:spPr/>
      <dgm:t>
        <a:bodyPr/>
        <a:lstStyle/>
        <a:p>
          <a:endParaRPr lang="es-ES" b="1"/>
        </a:p>
      </dgm:t>
    </dgm:pt>
    <dgm:pt modelId="{819ABE13-5A5D-43E4-8AEC-031E8EF1E93F}">
      <dgm:prSet phldrT="[Texto]"/>
      <dgm:spPr/>
      <dgm:t>
        <a:bodyPr/>
        <a:lstStyle/>
        <a:p>
          <a:r>
            <a:rPr lang="en-US" b="1" dirty="0"/>
            <a:t>Suma D3+D4</a:t>
          </a:r>
        </a:p>
        <a:p>
          <a:r>
            <a:rPr lang="es-EC" b="0" i="0" u="none" dirty="0"/>
            <a:t>$132.279,37 </a:t>
          </a:r>
          <a:endParaRPr lang="es-ES" b="1" dirty="0"/>
        </a:p>
      </dgm:t>
    </dgm:pt>
    <dgm:pt modelId="{4D6F9727-8719-4D6B-8EE9-69C7992C7287}" type="parTrans" cxnId="{58576203-D054-489D-9556-920B43826A53}">
      <dgm:prSet/>
      <dgm:spPr/>
      <dgm:t>
        <a:bodyPr/>
        <a:lstStyle/>
        <a:p>
          <a:endParaRPr lang="es-ES" b="1"/>
        </a:p>
      </dgm:t>
    </dgm:pt>
    <dgm:pt modelId="{C0A331F1-1314-4D67-87EF-535DE1AC082A}" type="sibTrans" cxnId="{58576203-D054-489D-9556-920B43826A53}">
      <dgm:prSet/>
      <dgm:spPr/>
      <dgm:t>
        <a:bodyPr/>
        <a:lstStyle/>
        <a:p>
          <a:endParaRPr lang="es-ES" b="1"/>
        </a:p>
      </dgm:t>
    </dgm:pt>
    <dgm:pt modelId="{57F7EFDF-C47D-450B-8F1A-E41873F2C6C6}" type="pres">
      <dgm:prSet presAssocID="{617259D5-F562-4C2D-8910-9C50B0368E06}" presName="CompostProcess" presStyleCnt="0">
        <dgm:presLayoutVars>
          <dgm:dir/>
          <dgm:resizeHandles val="exact"/>
        </dgm:presLayoutVars>
      </dgm:prSet>
      <dgm:spPr/>
    </dgm:pt>
    <dgm:pt modelId="{F61E9611-4D65-4EFC-896B-72829B4CE03F}" type="pres">
      <dgm:prSet presAssocID="{617259D5-F562-4C2D-8910-9C50B0368E06}" presName="arrow" presStyleLbl="bgShp" presStyleIdx="0" presStyleCnt="1" custScaleX="116506" custLinFactNeighborX="0"/>
      <dgm:spPr>
        <a:solidFill>
          <a:schemeClr val="accent5">
            <a:lumMod val="60000"/>
            <a:lumOff val="40000"/>
          </a:schemeClr>
        </a:solidFill>
      </dgm:spPr>
    </dgm:pt>
    <dgm:pt modelId="{76A76A3C-552F-4861-97FA-6875F5B9B9C3}" type="pres">
      <dgm:prSet presAssocID="{617259D5-F562-4C2D-8910-9C50B0368E06}" presName="linearProcess" presStyleCnt="0"/>
      <dgm:spPr/>
    </dgm:pt>
    <dgm:pt modelId="{0410787B-4FFE-4076-A3DD-C28112B07405}" type="pres">
      <dgm:prSet presAssocID="{0B91E02B-D351-4DF0-B59B-2357B20526CC}" presName="textNode" presStyleLbl="node1" presStyleIdx="0" presStyleCnt="4" custLinFactNeighborX="57840" custLinFactNeighborY="-269">
        <dgm:presLayoutVars>
          <dgm:bulletEnabled val="1"/>
        </dgm:presLayoutVars>
      </dgm:prSet>
      <dgm:spPr/>
    </dgm:pt>
    <dgm:pt modelId="{D1F394B4-3013-4D0B-8FC8-B0E7C388769D}" type="pres">
      <dgm:prSet presAssocID="{84095283-9022-4AFF-8A41-AF866A53ED23}" presName="sibTrans" presStyleCnt="0"/>
      <dgm:spPr/>
    </dgm:pt>
    <dgm:pt modelId="{54AE891C-3F80-4B65-B082-E3BFFB06C2A3}" type="pres">
      <dgm:prSet presAssocID="{2F4AFF7C-BB06-416F-8671-AE2D3CC8B4EE}" presName="textNode" presStyleLbl="node1" presStyleIdx="1" presStyleCnt="4">
        <dgm:presLayoutVars>
          <dgm:bulletEnabled val="1"/>
        </dgm:presLayoutVars>
      </dgm:prSet>
      <dgm:spPr/>
    </dgm:pt>
    <dgm:pt modelId="{64817C7A-F355-4671-B75E-453942753A3D}" type="pres">
      <dgm:prSet presAssocID="{B9CAA71E-DDD0-402F-A4EC-7F5C6E54E68E}" presName="sibTrans" presStyleCnt="0"/>
      <dgm:spPr/>
    </dgm:pt>
    <dgm:pt modelId="{E7AC358E-1CAA-4EB4-8813-939740877D3A}" type="pres">
      <dgm:prSet presAssocID="{867DB3F9-B8F9-4FCC-97BB-74677FEF8607}" presName="textNode" presStyleLbl="node1" presStyleIdx="2" presStyleCnt="4">
        <dgm:presLayoutVars>
          <dgm:bulletEnabled val="1"/>
        </dgm:presLayoutVars>
      </dgm:prSet>
      <dgm:spPr/>
    </dgm:pt>
    <dgm:pt modelId="{327EBD9B-4934-4E16-8161-B3B545B8E0CF}" type="pres">
      <dgm:prSet presAssocID="{7EEB2C0A-08A3-4CF4-AC79-4E435DD5D789}" presName="sibTrans" presStyleCnt="0"/>
      <dgm:spPr/>
    </dgm:pt>
    <dgm:pt modelId="{313BDC11-AECE-4B4C-973B-F80AC816CA2B}" type="pres">
      <dgm:prSet presAssocID="{819ABE13-5A5D-43E4-8AEC-031E8EF1E93F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58576203-D054-489D-9556-920B43826A53}" srcId="{617259D5-F562-4C2D-8910-9C50B0368E06}" destId="{819ABE13-5A5D-43E4-8AEC-031E8EF1E93F}" srcOrd="3" destOrd="0" parTransId="{4D6F9727-8719-4D6B-8EE9-69C7992C7287}" sibTransId="{C0A331F1-1314-4D67-87EF-535DE1AC082A}"/>
    <dgm:cxn modelId="{A5062309-1ADF-4BCB-9252-7BFF044538AA}" type="presOf" srcId="{617259D5-F562-4C2D-8910-9C50B0368E06}" destId="{57F7EFDF-C47D-450B-8F1A-E41873F2C6C6}" srcOrd="0" destOrd="0" presId="urn:microsoft.com/office/officeart/2005/8/layout/hProcess9"/>
    <dgm:cxn modelId="{6DFC3810-8E8E-475F-8E10-EF56B587ACBC}" type="presOf" srcId="{0B91E02B-D351-4DF0-B59B-2357B20526CC}" destId="{0410787B-4FFE-4076-A3DD-C28112B07405}" srcOrd="0" destOrd="0" presId="urn:microsoft.com/office/officeart/2005/8/layout/hProcess9"/>
    <dgm:cxn modelId="{DD7E8B8B-A39D-4337-92B9-C4C9796E69D8}" srcId="{617259D5-F562-4C2D-8910-9C50B0368E06}" destId="{867DB3F9-B8F9-4FCC-97BB-74677FEF8607}" srcOrd="2" destOrd="0" parTransId="{D12D0F57-C886-4AAD-8A72-E73E4671CE3B}" sibTransId="{7EEB2C0A-08A3-4CF4-AC79-4E435DD5D789}"/>
    <dgm:cxn modelId="{AB143AAF-8192-4449-B380-29DAE1AD6F8A}" srcId="{617259D5-F562-4C2D-8910-9C50B0368E06}" destId="{0B91E02B-D351-4DF0-B59B-2357B20526CC}" srcOrd="0" destOrd="0" parTransId="{4F8DB1D8-6CA7-4578-8852-131F259EDEDF}" sibTransId="{84095283-9022-4AFF-8A41-AF866A53ED23}"/>
    <dgm:cxn modelId="{C38EACBC-65F8-4504-A35C-9383236441D9}" srcId="{617259D5-F562-4C2D-8910-9C50B0368E06}" destId="{2F4AFF7C-BB06-416F-8671-AE2D3CC8B4EE}" srcOrd="1" destOrd="0" parTransId="{B0D62E47-FCAE-405D-9007-EFAAC2282F76}" sibTransId="{B9CAA71E-DDD0-402F-A4EC-7F5C6E54E68E}"/>
    <dgm:cxn modelId="{8A0D28C2-1957-4262-BF89-6EDB42269352}" type="presOf" srcId="{867DB3F9-B8F9-4FCC-97BB-74677FEF8607}" destId="{E7AC358E-1CAA-4EB4-8813-939740877D3A}" srcOrd="0" destOrd="0" presId="urn:microsoft.com/office/officeart/2005/8/layout/hProcess9"/>
    <dgm:cxn modelId="{EBEC3AD3-1810-4EDB-89FA-C1EA0B5EF7A9}" type="presOf" srcId="{2F4AFF7C-BB06-416F-8671-AE2D3CC8B4EE}" destId="{54AE891C-3F80-4B65-B082-E3BFFB06C2A3}" srcOrd="0" destOrd="0" presId="urn:microsoft.com/office/officeart/2005/8/layout/hProcess9"/>
    <dgm:cxn modelId="{D8199BE8-D03D-4063-95D8-6E5AF078FFA9}" type="presOf" srcId="{819ABE13-5A5D-43E4-8AEC-031E8EF1E93F}" destId="{313BDC11-AECE-4B4C-973B-F80AC816CA2B}" srcOrd="0" destOrd="0" presId="urn:microsoft.com/office/officeart/2005/8/layout/hProcess9"/>
    <dgm:cxn modelId="{CCC0604D-B280-4B4A-8FF8-52561A8B47AD}" type="presParOf" srcId="{57F7EFDF-C47D-450B-8F1A-E41873F2C6C6}" destId="{F61E9611-4D65-4EFC-896B-72829B4CE03F}" srcOrd="0" destOrd="0" presId="urn:microsoft.com/office/officeart/2005/8/layout/hProcess9"/>
    <dgm:cxn modelId="{A295B1A6-0A56-4667-BBAD-1E9ADFDEFF28}" type="presParOf" srcId="{57F7EFDF-C47D-450B-8F1A-E41873F2C6C6}" destId="{76A76A3C-552F-4861-97FA-6875F5B9B9C3}" srcOrd="1" destOrd="0" presId="urn:microsoft.com/office/officeart/2005/8/layout/hProcess9"/>
    <dgm:cxn modelId="{D3183D47-ADDF-4A7B-917D-F50E0B9EF895}" type="presParOf" srcId="{76A76A3C-552F-4861-97FA-6875F5B9B9C3}" destId="{0410787B-4FFE-4076-A3DD-C28112B07405}" srcOrd="0" destOrd="0" presId="urn:microsoft.com/office/officeart/2005/8/layout/hProcess9"/>
    <dgm:cxn modelId="{33B8A34F-6443-40C9-A2E7-CB52CFBA6BD0}" type="presParOf" srcId="{76A76A3C-552F-4861-97FA-6875F5B9B9C3}" destId="{D1F394B4-3013-4D0B-8FC8-B0E7C388769D}" srcOrd="1" destOrd="0" presId="urn:microsoft.com/office/officeart/2005/8/layout/hProcess9"/>
    <dgm:cxn modelId="{D9A0C995-A4F0-4085-B8A1-FC34DDB8B3BF}" type="presParOf" srcId="{76A76A3C-552F-4861-97FA-6875F5B9B9C3}" destId="{54AE891C-3F80-4B65-B082-E3BFFB06C2A3}" srcOrd="2" destOrd="0" presId="urn:microsoft.com/office/officeart/2005/8/layout/hProcess9"/>
    <dgm:cxn modelId="{34C54641-A324-44AB-AFB8-9418510E8457}" type="presParOf" srcId="{76A76A3C-552F-4861-97FA-6875F5B9B9C3}" destId="{64817C7A-F355-4671-B75E-453942753A3D}" srcOrd="3" destOrd="0" presId="urn:microsoft.com/office/officeart/2005/8/layout/hProcess9"/>
    <dgm:cxn modelId="{5DB7C1D8-F7FA-4971-8460-9718C79D169A}" type="presParOf" srcId="{76A76A3C-552F-4861-97FA-6875F5B9B9C3}" destId="{E7AC358E-1CAA-4EB4-8813-939740877D3A}" srcOrd="4" destOrd="0" presId="urn:microsoft.com/office/officeart/2005/8/layout/hProcess9"/>
    <dgm:cxn modelId="{ACCB507D-77C6-43AB-8285-143B727380B5}" type="presParOf" srcId="{76A76A3C-552F-4861-97FA-6875F5B9B9C3}" destId="{327EBD9B-4934-4E16-8161-B3B545B8E0CF}" srcOrd="5" destOrd="0" presId="urn:microsoft.com/office/officeart/2005/8/layout/hProcess9"/>
    <dgm:cxn modelId="{043E4B86-1FA4-42BF-85C0-D6E0F270EC75}" type="presParOf" srcId="{76A76A3C-552F-4861-97FA-6875F5B9B9C3}" destId="{313BDC11-AECE-4B4C-973B-F80AC816CA2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FD55B-E263-46EE-A739-13769DD0E9F9}">
      <dsp:nvSpPr>
        <dsp:cNvPr id="0" name=""/>
        <dsp:cNvSpPr/>
      </dsp:nvSpPr>
      <dsp:spPr>
        <a:xfrm>
          <a:off x="-1505184" y="-235546"/>
          <a:ext cx="1809155" cy="1809155"/>
        </a:xfrm>
        <a:prstGeom prst="blockArc">
          <a:avLst>
            <a:gd name="adj1" fmla="val 18900000"/>
            <a:gd name="adj2" fmla="val 2700000"/>
            <a:gd name="adj3" fmla="val 1194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7064F-6898-417A-A1D3-A72FD9406442}">
      <dsp:nvSpPr>
        <dsp:cNvPr id="0" name=""/>
        <dsp:cNvSpPr/>
      </dsp:nvSpPr>
      <dsp:spPr>
        <a:xfrm>
          <a:off x="253027" y="191155"/>
          <a:ext cx="3515137" cy="382257"/>
        </a:xfrm>
        <a:prstGeom prst="rect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4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OCTUBRE - 2012 </a:t>
          </a:r>
        </a:p>
      </dsp:txBody>
      <dsp:txXfrm>
        <a:off x="253027" y="191155"/>
        <a:ext cx="3515137" cy="382257"/>
      </dsp:txXfrm>
    </dsp:sp>
    <dsp:sp modelId="{90935BD3-D39C-450F-AFC3-7927F02F83E4}">
      <dsp:nvSpPr>
        <dsp:cNvPr id="0" name=""/>
        <dsp:cNvSpPr/>
      </dsp:nvSpPr>
      <dsp:spPr>
        <a:xfrm>
          <a:off x="7058" y="143373"/>
          <a:ext cx="477821" cy="4778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3141F-9508-42CD-94FF-33B42C5B7CB5}">
      <dsp:nvSpPr>
        <dsp:cNvPr id="0" name=""/>
        <dsp:cNvSpPr/>
      </dsp:nvSpPr>
      <dsp:spPr>
        <a:xfrm>
          <a:off x="245969" y="764648"/>
          <a:ext cx="3515137" cy="382257"/>
        </a:xfrm>
        <a:prstGeom prst="rect">
          <a:avLst/>
        </a:prstGeom>
        <a:solidFill>
          <a:srgbClr val="0FBEF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4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NOVIEMBRE - 2005 </a:t>
          </a:r>
        </a:p>
      </dsp:txBody>
      <dsp:txXfrm>
        <a:off x="245969" y="764648"/>
        <a:ext cx="3515137" cy="382257"/>
      </dsp:txXfrm>
    </dsp:sp>
    <dsp:sp modelId="{11B3CDDF-F5BD-4622-A9FA-201292EE5041}">
      <dsp:nvSpPr>
        <dsp:cNvPr id="0" name=""/>
        <dsp:cNvSpPr/>
      </dsp:nvSpPr>
      <dsp:spPr>
        <a:xfrm>
          <a:off x="7058" y="716866"/>
          <a:ext cx="477821" cy="4778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E9611-4D65-4EFC-896B-72829B4CE03F}">
      <dsp:nvSpPr>
        <dsp:cNvPr id="0" name=""/>
        <dsp:cNvSpPr/>
      </dsp:nvSpPr>
      <dsp:spPr>
        <a:xfrm>
          <a:off x="2" y="0"/>
          <a:ext cx="5730957" cy="1398794"/>
        </a:xfrm>
        <a:prstGeom prst="rightArrow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10787B-4FFE-4076-A3DD-C28112B07405}">
      <dsp:nvSpPr>
        <dsp:cNvPr id="0" name=""/>
        <dsp:cNvSpPr/>
      </dsp:nvSpPr>
      <dsp:spPr>
        <a:xfrm>
          <a:off x="42765" y="418133"/>
          <a:ext cx="1379571" cy="5595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RM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  3.110.329,38 </a:t>
          </a:r>
          <a:endParaRPr lang="es-ES" sz="1200" b="1" kern="1200" dirty="0"/>
        </a:p>
      </dsp:txBody>
      <dsp:txXfrm>
        <a:off x="70078" y="445446"/>
        <a:ext cx="1324945" cy="504892"/>
      </dsp:txXfrm>
    </dsp:sp>
    <dsp:sp modelId="{54AE891C-3F80-4B65-B082-E3BFFB06C2A3}">
      <dsp:nvSpPr>
        <dsp:cNvPr id="0" name=""/>
        <dsp:cNvSpPr/>
      </dsp:nvSpPr>
      <dsp:spPr>
        <a:xfrm>
          <a:off x="1451418" y="419638"/>
          <a:ext cx="1379571" cy="559518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Decimo 3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$ 101.658,42 </a:t>
          </a:r>
          <a:endParaRPr lang="es-ES" sz="1200" b="1" kern="1200" dirty="0"/>
        </a:p>
      </dsp:txBody>
      <dsp:txXfrm>
        <a:off x="1478731" y="446951"/>
        <a:ext cx="1324945" cy="504892"/>
      </dsp:txXfrm>
    </dsp:sp>
    <dsp:sp modelId="{E7AC358E-1CAA-4EB4-8813-939740877D3A}">
      <dsp:nvSpPr>
        <dsp:cNvPr id="0" name=""/>
        <dsp:cNvSpPr/>
      </dsp:nvSpPr>
      <dsp:spPr>
        <a:xfrm>
          <a:off x="2899969" y="419638"/>
          <a:ext cx="1379571" cy="55951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Decimo 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  30.666,67  </a:t>
          </a:r>
          <a:endParaRPr lang="es-ES" sz="1200" b="1" kern="1200" dirty="0"/>
        </a:p>
      </dsp:txBody>
      <dsp:txXfrm>
        <a:off x="2927282" y="446951"/>
        <a:ext cx="1324945" cy="504892"/>
      </dsp:txXfrm>
    </dsp:sp>
    <dsp:sp modelId="{313BDC11-AECE-4B4C-973B-F80AC816CA2B}">
      <dsp:nvSpPr>
        <dsp:cNvPr id="0" name=""/>
        <dsp:cNvSpPr/>
      </dsp:nvSpPr>
      <dsp:spPr>
        <a:xfrm>
          <a:off x="4348519" y="419638"/>
          <a:ext cx="1379571" cy="55951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Suma D3+D4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$ 132.325,09 </a:t>
          </a:r>
          <a:endParaRPr lang="es-ES" sz="1200" b="1" kern="1200" dirty="0"/>
        </a:p>
      </dsp:txBody>
      <dsp:txXfrm>
        <a:off x="4375832" y="446951"/>
        <a:ext cx="1324945" cy="504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7AB60-87C4-48DC-B20D-F71BDD54E249}">
      <dsp:nvSpPr>
        <dsp:cNvPr id="0" name=""/>
        <dsp:cNvSpPr/>
      </dsp:nvSpPr>
      <dsp:spPr>
        <a:xfrm>
          <a:off x="1553534" y="132433"/>
          <a:ext cx="3395681" cy="878423"/>
        </a:xfrm>
        <a:prstGeom prst="rightArrow">
          <a:avLst>
            <a:gd name="adj1" fmla="val 75000"/>
            <a:gd name="adj2" fmla="val 50000"/>
          </a:avLst>
        </a:prstGeom>
        <a:solidFill>
          <a:srgbClr val="9DC3E6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C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Comisiones sin remuneración #4</a:t>
          </a:r>
          <a:endParaRPr lang="es-EC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C" sz="1400" kern="1200" dirty="0"/>
        </a:p>
      </dsp:txBody>
      <dsp:txXfrm>
        <a:off x="1553534" y="242236"/>
        <a:ext cx="3066272" cy="658817"/>
      </dsp:txXfrm>
    </dsp:sp>
    <dsp:sp modelId="{65BE8E0E-8B04-4F22-963E-2D19AB05A3BA}">
      <dsp:nvSpPr>
        <dsp:cNvPr id="0" name=""/>
        <dsp:cNvSpPr/>
      </dsp:nvSpPr>
      <dsp:spPr>
        <a:xfrm>
          <a:off x="0" y="190982"/>
          <a:ext cx="1501773" cy="794598"/>
        </a:xfrm>
        <a:prstGeom prst="roundRect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Comisiones</a:t>
          </a:r>
          <a:endParaRPr lang="es-EC" sz="2400" kern="1200" dirty="0"/>
        </a:p>
      </dsp:txBody>
      <dsp:txXfrm>
        <a:off x="38789" y="229771"/>
        <a:ext cx="1424195" cy="717020"/>
      </dsp:txXfrm>
    </dsp:sp>
    <dsp:sp modelId="{B8EE4561-9406-4484-A723-4CA79690C8D6}">
      <dsp:nvSpPr>
        <dsp:cNvPr id="0" name=""/>
        <dsp:cNvSpPr/>
      </dsp:nvSpPr>
      <dsp:spPr>
        <a:xfrm>
          <a:off x="1584414" y="1039221"/>
          <a:ext cx="3351252" cy="2279227"/>
        </a:xfrm>
        <a:prstGeom prst="rightArrow">
          <a:avLst>
            <a:gd name="adj1" fmla="val 75000"/>
            <a:gd name="adj2" fmla="val 50000"/>
          </a:avLst>
        </a:prstGeom>
        <a:solidFill>
          <a:srgbClr val="9DC3E6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Licencias sin remuneración #30</a:t>
          </a:r>
          <a:endParaRPr lang="es-EC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Licencia con remuneración #6</a:t>
          </a:r>
          <a:endParaRPr lang="es-EC" sz="1200" kern="1200" dirty="0">
            <a:highlight>
              <a:srgbClr val="FFFF00"/>
            </a:highligh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kern="1200" dirty="0"/>
            <a:t>Permiso por horas de estudios #0</a:t>
          </a:r>
          <a:endParaRPr lang="es-EC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Licencia por enfermedad #258</a:t>
          </a:r>
          <a:endParaRPr lang="es-EC" sz="1200" kern="1200" dirty="0">
            <a:highlight>
              <a:srgbClr val="FFFF00"/>
            </a:highligh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Licencia por Calamidad domestica #54</a:t>
          </a:r>
          <a:endParaRPr lang="es-EC" sz="1200" kern="1200" dirty="0">
            <a:highlight>
              <a:srgbClr val="FFFF00"/>
            </a:highligh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200" b="0" i="0" u="none" kern="1200" dirty="0"/>
            <a:t>Licencia por maternidad #2</a:t>
          </a:r>
          <a:endParaRPr lang="es-EC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b="0" kern="1200" dirty="0"/>
            <a:t>Licencia por paternidad # 1</a:t>
          </a:r>
          <a:endParaRPr lang="es-EC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200" b="0" kern="1200" dirty="0"/>
            <a:t>Licencia por otros #20</a:t>
          </a:r>
          <a:endParaRPr lang="es-EC" sz="1200" b="0" kern="1200" dirty="0">
            <a:highlight>
              <a:srgbClr val="FFFF00"/>
            </a:highligh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b="0" kern="1200" dirty="0"/>
            <a:t>Licencias por vacaciones #21</a:t>
          </a:r>
          <a:endParaRPr lang="es-EC" sz="1000" b="0" kern="1200" dirty="0"/>
        </a:p>
      </dsp:txBody>
      <dsp:txXfrm>
        <a:off x="1584414" y="1324124"/>
        <a:ext cx="2496542" cy="1709421"/>
      </dsp:txXfrm>
    </dsp:sp>
    <dsp:sp modelId="{F03860F4-ACE1-4728-B04E-E5DB18A35B59}">
      <dsp:nvSpPr>
        <dsp:cNvPr id="0" name=""/>
        <dsp:cNvSpPr/>
      </dsp:nvSpPr>
      <dsp:spPr>
        <a:xfrm>
          <a:off x="0" y="1310630"/>
          <a:ext cx="1492855" cy="1736408"/>
        </a:xfrm>
        <a:prstGeom prst="roundRect">
          <a:avLst/>
        </a:prstGeom>
        <a:solidFill>
          <a:srgbClr val="01CFF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Licencias</a:t>
          </a:r>
          <a:endParaRPr lang="es-EC" sz="2500" kern="1200" dirty="0"/>
        </a:p>
      </dsp:txBody>
      <dsp:txXfrm>
        <a:off x="72875" y="1383505"/>
        <a:ext cx="1347105" cy="15906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E9611-4D65-4EFC-896B-72829B4CE03F}">
      <dsp:nvSpPr>
        <dsp:cNvPr id="0" name=""/>
        <dsp:cNvSpPr/>
      </dsp:nvSpPr>
      <dsp:spPr>
        <a:xfrm>
          <a:off x="27792" y="0"/>
          <a:ext cx="5675375" cy="1398794"/>
        </a:xfrm>
        <a:prstGeom prst="rightArrow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10787B-4FFE-4076-A3DD-C28112B07405}">
      <dsp:nvSpPr>
        <dsp:cNvPr id="0" name=""/>
        <dsp:cNvSpPr/>
      </dsp:nvSpPr>
      <dsp:spPr>
        <a:xfrm>
          <a:off x="42765" y="418133"/>
          <a:ext cx="1379571" cy="5595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RM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  3.109.394,58  </a:t>
          </a:r>
          <a:endParaRPr lang="es-ES" sz="1200" b="1" kern="1200" dirty="0"/>
        </a:p>
      </dsp:txBody>
      <dsp:txXfrm>
        <a:off x="70078" y="445446"/>
        <a:ext cx="1324945" cy="504892"/>
      </dsp:txXfrm>
    </dsp:sp>
    <dsp:sp modelId="{54AE891C-3F80-4B65-B082-E3BFFB06C2A3}">
      <dsp:nvSpPr>
        <dsp:cNvPr id="0" name=""/>
        <dsp:cNvSpPr/>
      </dsp:nvSpPr>
      <dsp:spPr>
        <a:xfrm>
          <a:off x="1451418" y="419638"/>
          <a:ext cx="1379571" cy="559518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Decimo 3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 101.612,70  </a:t>
          </a:r>
          <a:endParaRPr lang="es-ES" sz="1200" b="1" kern="1200" dirty="0"/>
        </a:p>
      </dsp:txBody>
      <dsp:txXfrm>
        <a:off x="1478731" y="446951"/>
        <a:ext cx="1324945" cy="504892"/>
      </dsp:txXfrm>
    </dsp:sp>
    <dsp:sp modelId="{E7AC358E-1CAA-4EB4-8813-939740877D3A}">
      <dsp:nvSpPr>
        <dsp:cNvPr id="0" name=""/>
        <dsp:cNvSpPr/>
      </dsp:nvSpPr>
      <dsp:spPr>
        <a:xfrm>
          <a:off x="2899969" y="419638"/>
          <a:ext cx="1379571" cy="55951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Decimo 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   30.666,67  </a:t>
          </a:r>
          <a:endParaRPr lang="es-ES" sz="1200" b="1" kern="1200" dirty="0"/>
        </a:p>
      </dsp:txBody>
      <dsp:txXfrm>
        <a:off x="2927282" y="446951"/>
        <a:ext cx="1324945" cy="504892"/>
      </dsp:txXfrm>
    </dsp:sp>
    <dsp:sp modelId="{313BDC11-AECE-4B4C-973B-F80AC816CA2B}">
      <dsp:nvSpPr>
        <dsp:cNvPr id="0" name=""/>
        <dsp:cNvSpPr/>
      </dsp:nvSpPr>
      <dsp:spPr>
        <a:xfrm>
          <a:off x="4348519" y="419638"/>
          <a:ext cx="1379571" cy="55951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Suma D3+D4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0" i="0" u="none" kern="1200" dirty="0"/>
            <a:t>$132.279,37 </a:t>
          </a:r>
          <a:endParaRPr lang="es-ES" sz="1200" b="1" kern="1200" dirty="0"/>
        </a:p>
      </dsp:txBody>
      <dsp:txXfrm>
        <a:off x="4375832" y="446951"/>
        <a:ext cx="1324945" cy="504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77892-673E-4775-899C-B42B64F5BEAB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2061"/>
            <a:ext cx="5510213" cy="39443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7142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7142"/>
            <a:ext cx="2984500" cy="501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E6F41-8DD4-4E37-B0B9-28667F73BD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20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5E6F41-8DD4-4E37-B0B9-28667F73BD0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89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7D4C7-67CB-45C2-96F0-860051C73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22AAFB-32AF-4349-AC56-2FE6A1F4C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329B18-1E5E-4446-A63B-6B40E8925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EAE7C-2EC8-47EF-A26F-08E9A95D1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33775A-F6D8-44C1-8F96-93D00B0B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87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DA5D37-00F1-4E6F-AC8D-D8E0E67DA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42DC10-AE1E-4F6E-8015-93364F060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023552-167E-4B48-9D7C-E2A3B982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18171A-853D-48F9-8566-3EAF29B5B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23AA32-9B17-4764-8F5C-C6509037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94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8F1FBB-272B-4EC1-9AE3-744FE3F01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640E4B-A642-492E-BB71-1B7F1AB8A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EF0040-6F4A-47F6-BA9E-24544CEB8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EB2137-CAF0-4A21-8FFB-2FA6449C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E3F781-B143-4F09-B847-19EFC928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0772C-AD07-48E0-91B8-30966E8D7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AA0342-2BB7-45CE-A014-1639A34A7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B67377-B123-46AA-9640-6B55044B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9BFD0-BBD7-4358-816E-870AB72A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E82F8-96D4-49DB-B6EA-A1C0D236B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37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B5014-7645-4628-A63C-B3F823301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246621-661D-49C1-A3EF-11E0BA1C3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B075A0-6AA0-41DF-A268-EC53123B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4CB906-8272-4177-8B34-9A0BFB697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B08F64-5D8B-43D2-9F7F-085299A0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48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860D7-38C8-45DE-9F0E-241283F2E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BBA35-3D0E-4044-90A5-FFCD0683E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86ABB8F-D447-4CB0-B683-6E73F8136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AD6BE5-7BC1-4F7F-A62F-8A2919CBD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18D3E0-E334-4594-A67A-14149EC16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55CCFE-2375-4D85-BB76-21127014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96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6948D-C69A-4022-A251-FC8F8B41C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E98698-CEBF-4E01-B767-9FECE5D19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784461-43B3-4F20-84E9-97FF2273C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F92996-A325-4599-B9E3-18FD00DD0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076C7E-B215-4A69-9F58-BBBFC31E9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10F73F-9F8C-4A52-95A6-CC0969C8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0D132D-33BD-40B8-8585-A32B0E194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CE6787-6B1E-4754-A187-59B732CB7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12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DA849-0D84-43A1-9251-31C4B8DB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7A503C-B5F6-4236-B46B-F1D0F385E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DEEF1A-6F85-441E-A2E7-376854B1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4EEDB3-189E-4583-8CF0-1A5B5B464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28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BB4033D-327F-45BA-BC76-E362A436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7D1CC28-3F8B-4562-97E2-016AA5FA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B8CBF5-0117-4033-A8A8-4F97A51DE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087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D185D9-5314-45CA-996B-648DD6A9D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FFF8CA-49B5-486E-BBDB-3B79942EF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32C85F-E15E-43FD-A91F-6E55A5412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360024-4612-4C7E-82A3-0FA6AB813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922069-D947-43D0-AD16-DA9DF10A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B14283-E527-43D2-84C0-3ED02ED8B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93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817A3-A152-4B2E-BE06-C2A67E5D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49BD65-7500-46E0-AC8C-427909DFA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4FC36F-25B8-4FFD-845B-3FE9813D2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0B5AA1-C367-432D-9FBA-9195F419A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5C3EF4-D98A-4ED7-B904-DB6785009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56C04D-4308-4AE1-91BF-AAB749A8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92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89DECC-46AD-4AFB-AC59-B1E167BE3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2EB2C6-2906-4869-AF83-59F7247E8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2E96FE-7E72-43E4-89B0-2F6485538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62F9E-6B0A-4960-97D6-9B258D8B3E88}" type="datetimeFigureOut">
              <a:rPr lang="es-ES" smtClean="0"/>
              <a:t>06/12/2024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B4B3E6-E10D-458A-9125-375BE21B2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0C459B-9B34-418B-B50D-958B8CCBD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CA225-0DD8-49BE-B84E-492AB59240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87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.png"/><Relationship Id="rId18" Type="http://schemas.microsoft.com/office/2007/relationships/diagramDrawing" Target="../diagrams/drawing3.xml"/><Relationship Id="rId3" Type="http://schemas.openxmlformats.org/officeDocument/2006/relationships/diagramData" Target="../diagrams/data1.xml"/><Relationship Id="rId21" Type="http://schemas.openxmlformats.org/officeDocument/2006/relationships/diagramQuickStyle" Target="../diagrams/quickStyle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image" Target="../media/image2.png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10" Type="http://schemas.openxmlformats.org/officeDocument/2006/relationships/diagramQuickStyle" Target="../diagrams/quickStyle2.xml"/><Relationship Id="rId19" Type="http://schemas.openxmlformats.org/officeDocument/2006/relationships/diagramData" Target="../diagrams/data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45AE464-74A6-44EA-A56F-BDB77680E4D7}"/>
              </a:ext>
            </a:extLst>
          </p:cNvPr>
          <p:cNvSpPr txBox="1"/>
          <p:nvPr/>
        </p:nvSpPr>
        <p:spPr>
          <a:xfrm>
            <a:off x="2991180" y="158304"/>
            <a:ext cx="47560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/>
              <a:t>LOTAIP MES DE NOVIEMBRE 2024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2886A31-7807-4CFB-8AB6-3A3431735E16}"/>
              </a:ext>
            </a:extLst>
          </p:cNvPr>
          <p:cNvSpPr txBox="1"/>
          <p:nvPr/>
        </p:nvSpPr>
        <p:spPr>
          <a:xfrm>
            <a:off x="779280" y="759515"/>
            <a:ext cx="9390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Directorio y distributivo del personal de la Universidad hasta el 30 de noviembre de 2024</a:t>
            </a:r>
          </a:p>
        </p:txBody>
      </p:sp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D35CBF18-4154-4DE7-B961-3320C58EC5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0954173"/>
              </p:ext>
            </p:extLst>
          </p:nvPr>
        </p:nvGraphicFramePr>
        <p:xfrm>
          <a:off x="918632" y="1128847"/>
          <a:ext cx="3768165" cy="133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Flecha: arriba y abajo 20">
            <a:extLst>
              <a:ext uri="{FF2B5EF4-FFF2-40B4-BE49-F238E27FC236}">
                <a16:creationId xmlns:a16="http://schemas.microsoft.com/office/drawing/2014/main" id="{A9ED8DEB-2DA6-45A8-A1DE-2B2FF9452364}"/>
              </a:ext>
            </a:extLst>
          </p:cNvPr>
          <p:cNvSpPr/>
          <p:nvPr/>
        </p:nvSpPr>
        <p:spPr>
          <a:xfrm>
            <a:off x="5564500" y="2497479"/>
            <a:ext cx="350212" cy="3850374"/>
          </a:xfrm>
          <a:prstGeom prst="upDownArrow">
            <a:avLst/>
          </a:prstGeom>
          <a:solidFill>
            <a:srgbClr val="00B050"/>
          </a:solidFill>
          <a:ln>
            <a:solidFill>
              <a:srgbClr val="9DC3E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3" name="Diagrama 22">
            <a:extLst>
              <a:ext uri="{FF2B5EF4-FFF2-40B4-BE49-F238E27FC236}">
                <a16:creationId xmlns:a16="http://schemas.microsoft.com/office/drawing/2014/main" id="{581053C9-A31D-41F9-BE9A-1A0E410E0C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8494938"/>
              </p:ext>
            </p:extLst>
          </p:nvPr>
        </p:nvGraphicFramePr>
        <p:xfrm>
          <a:off x="5886110" y="4699690"/>
          <a:ext cx="5730960" cy="1398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FAB6ED3E-DF05-4BE5-B494-97B4E63E85CD}"/>
              </a:ext>
            </a:extLst>
          </p:cNvPr>
          <p:cNvSpPr txBox="1"/>
          <p:nvPr/>
        </p:nvSpPr>
        <p:spPr>
          <a:xfrm>
            <a:off x="6241066" y="4739268"/>
            <a:ext cx="156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NOVIEMBRE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44B65A-FC7C-4D30-988D-E83C9DE7B72D}"/>
              </a:ext>
            </a:extLst>
          </p:cNvPr>
          <p:cNvSpPr txBox="1"/>
          <p:nvPr/>
        </p:nvSpPr>
        <p:spPr>
          <a:xfrm>
            <a:off x="6277061" y="3406744"/>
            <a:ext cx="153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OCTUBRE</a:t>
            </a:r>
          </a:p>
        </p:txBody>
      </p:sp>
      <p:pic>
        <p:nvPicPr>
          <p:cNvPr id="29" name="Picture 3">
            <a:extLst>
              <a:ext uri="{FF2B5EF4-FFF2-40B4-BE49-F238E27FC236}">
                <a16:creationId xmlns:a16="http://schemas.microsoft.com/office/drawing/2014/main" id="{04327D2A-288A-4F74-A572-840452090D09}"/>
              </a:ext>
            </a:extLst>
          </p:cNvPr>
          <p:cNvPicPr/>
          <p:nvPr/>
        </p:nvPicPr>
        <p:blipFill>
          <a:blip r:embed="rId13"/>
          <a:stretch>
            <a:fillRect/>
          </a:stretch>
        </p:blipFill>
        <p:spPr bwMode="auto">
          <a:xfrm>
            <a:off x="309771" y="98956"/>
            <a:ext cx="2248078" cy="656637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FA14287A-75F9-4AE7-89BD-5474E262AC8C}"/>
              </a:ext>
            </a:extLst>
          </p:cNvPr>
          <p:cNvSpPr txBox="1"/>
          <p:nvPr/>
        </p:nvSpPr>
        <p:spPr>
          <a:xfrm>
            <a:off x="8425488" y="244340"/>
            <a:ext cx="3456738" cy="6337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300"/>
              </a:lnSpc>
            </a:pPr>
            <a:endParaRPr lang="es-ES" sz="1600" b="1" dirty="0">
              <a:latin typeface="Javacom" pitchFamily="50" charset="0"/>
            </a:endParaRPr>
          </a:p>
          <a:p>
            <a:pPr algn="r">
              <a:lnSpc>
                <a:spcPts val="1300"/>
              </a:lnSpc>
            </a:pPr>
            <a:r>
              <a:rPr lang="es-ES" sz="1600" b="1" dirty="0">
                <a:latin typeface="Javacom" pitchFamily="50" charset="0"/>
              </a:rPr>
              <a:t>Dirección de Administración </a:t>
            </a:r>
          </a:p>
          <a:p>
            <a:pPr algn="r">
              <a:lnSpc>
                <a:spcPts val="1600"/>
              </a:lnSpc>
            </a:pPr>
            <a:r>
              <a:rPr lang="es-ES" sz="1600" b="1" dirty="0">
                <a:latin typeface="Javacom" pitchFamily="50" charset="0"/>
              </a:rPr>
              <a:t>de Talento Humano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289E3FF-0C71-4BCB-87B3-6AF68C8ADD60}"/>
              </a:ext>
            </a:extLst>
          </p:cNvPr>
          <p:cNvSpPr txBox="1"/>
          <p:nvPr/>
        </p:nvSpPr>
        <p:spPr>
          <a:xfrm>
            <a:off x="6086790" y="2974018"/>
            <a:ext cx="5382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Pagos de Remuneraciones del personal de la ULEAM.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1044BE41-7400-40CF-8682-CAE15762B6FB}"/>
              </a:ext>
            </a:extLst>
          </p:cNvPr>
          <p:cNvSpPr/>
          <p:nvPr/>
        </p:nvSpPr>
        <p:spPr>
          <a:xfrm>
            <a:off x="5212492" y="1328548"/>
            <a:ext cx="1072415" cy="969230"/>
          </a:xfrm>
          <a:prstGeom prst="ellipse">
            <a:avLst/>
          </a:prstGeom>
          <a:solidFill>
            <a:srgbClr val="5B9BD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-7 </a:t>
            </a:r>
            <a:r>
              <a:rPr lang="es-ES" sz="1000" dirty="0"/>
              <a:t>PERSONAS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23BA77D-3FA4-0BF1-0550-4A2429DA6115}"/>
              </a:ext>
            </a:extLst>
          </p:cNvPr>
          <p:cNvSpPr txBox="1"/>
          <p:nvPr/>
        </p:nvSpPr>
        <p:spPr>
          <a:xfrm>
            <a:off x="717547" y="2657178"/>
            <a:ext cx="3924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b="1" i="0" dirty="0">
                <a:solidFill>
                  <a:srgbClr val="000000"/>
                </a:solidFill>
                <a:effectLst/>
                <a:latin typeface="Aptos"/>
              </a:rPr>
              <a:t>Detalle-licencia-comisiones</a:t>
            </a:r>
            <a:endParaRPr lang="es-ES" b="1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31E4C592-F31D-964B-4DE8-0FC6058320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5545162"/>
              </p:ext>
            </p:extLst>
          </p:nvPr>
        </p:nvGraphicFramePr>
        <p:xfrm>
          <a:off x="679622" y="3063565"/>
          <a:ext cx="4999178" cy="3318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CAFB6DC1-F09C-817B-848D-DAB83D4898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5342475"/>
              </p:ext>
            </p:extLst>
          </p:nvPr>
        </p:nvGraphicFramePr>
        <p:xfrm>
          <a:off x="5914940" y="3377950"/>
          <a:ext cx="5730960" cy="1398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78F0B1DF-A4F4-BC38-7A85-EAF029584C18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174116" y="881743"/>
            <a:ext cx="1708110" cy="12233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945040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137</Words>
  <Application>Microsoft Office PowerPoint</Application>
  <PresentationFormat>Panorámica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Javacom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Cintyca</dc:creator>
  <cp:lastModifiedBy>ZAMBRANO PONCE KATHI IRINA</cp:lastModifiedBy>
  <cp:revision>87</cp:revision>
  <cp:lastPrinted>2024-10-07T19:59:10Z</cp:lastPrinted>
  <dcterms:created xsi:type="dcterms:W3CDTF">2021-07-08T23:07:17Z</dcterms:created>
  <dcterms:modified xsi:type="dcterms:W3CDTF">2024-12-06T19:38:40Z</dcterms:modified>
</cp:coreProperties>
</file>